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68" d="100"/>
          <a:sy n="168" d="100"/>
        </p:scale>
        <p:origin x="-1216" y="-104"/>
      </p:cViewPr>
      <p:guideLst>
        <p:guide orient="horz" pos="2389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5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6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EAAA-4F0F-284A-985F-D5C559553DCB}" type="datetimeFigureOut">
              <a:rPr lang="en-US" smtClean="0"/>
              <a:t>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DB80-1658-5A42-B562-00E7FF00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9-09-03 at 3.5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97" y="113387"/>
            <a:ext cx="5926544" cy="2331463"/>
          </a:xfrm>
          <a:prstGeom prst="rect">
            <a:avLst/>
          </a:prstGeom>
        </p:spPr>
      </p:pic>
      <p:pic>
        <p:nvPicPr>
          <p:cNvPr id="4" name="Picture 3" descr="Screen Shot 2019-09-03 at 3.5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5" y="2623548"/>
            <a:ext cx="7763470" cy="4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9-03 at 3.5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65" y="218719"/>
            <a:ext cx="2734293" cy="313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45" y="83150"/>
            <a:ext cx="2907307" cy="3817350"/>
          </a:xfrm>
          <a:prstGeom prst="rect">
            <a:avLst/>
          </a:prstGeom>
        </p:spPr>
      </p:pic>
      <p:pic>
        <p:nvPicPr>
          <p:cNvPr id="7" name="Picture 6" descr="Screen Shot 2019-09-04 at 10.09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65" y="4170682"/>
            <a:ext cx="7387453" cy="25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9-04 at 10.0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3" y="788918"/>
            <a:ext cx="1603723" cy="1242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92" y="457913"/>
            <a:ext cx="3949700" cy="2057400"/>
          </a:xfrm>
          <a:prstGeom prst="rect">
            <a:avLst/>
          </a:prstGeom>
        </p:spPr>
      </p:pic>
      <p:pic>
        <p:nvPicPr>
          <p:cNvPr id="8" name="Picture 7" descr="Screen Shot 2019-09-04 at 10.14.0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95" y="2872262"/>
            <a:ext cx="5190450" cy="34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Biology Department - Memorial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Hurford</dc:creator>
  <cp:lastModifiedBy>Amy Hurford</cp:lastModifiedBy>
  <cp:revision>19</cp:revision>
  <dcterms:created xsi:type="dcterms:W3CDTF">2019-09-03T17:56:03Z</dcterms:created>
  <dcterms:modified xsi:type="dcterms:W3CDTF">2019-09-04T12:46:00Z</dcterms:modified>
</cp:coreProperties>
</file>