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6" r:id="rId3"/>
    <p:sldId id="257" r:id="rId4"/>
    <p:sldId id="259" r:id="rId5"/>
    <p:sldId id="261" r:id="rId6"/>
    <p:sldId id="256" r:id="rId7"/>
    <p:sldId id="260" r:id="rId8"/>
    <p:sldId id="262" r:id="rId9"/>
    <p:sldId id="264" r:id="rId10"/>
    <p:sldId id="263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62" d="100"/>
          <a:sy n="162" d="100"/>
        </p:scale>
        <p:origin x="-600" y="-104"/>
      </p:cViewPr>
      <p:guideLst>
        <p:guide orient="horz" pos="3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1931-0846-AA44-B980-EE0F441CB70E}" type="datetimeFigureOut">
              <a:rPr lang="en-US" smtClean="0"/>
              <a:t>19-11-08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7F3F-E4BC-6945-BB9E-B67BBE4A3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0.2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87072"/>
            <a:ext cx="7620000" cy="28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1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0.4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96"/>
            <a:ext cx="9144000" cy="2458459"/>
          </a:xfrm>
          <a:prstGeom prst="rect">
            <a:avLst/>
          </a:prstGeom>
        </p:spPr>
      </p:pic>
      <p:pic>
        <p:nvPicPr>
          <p:cNvPr id="5" name="Picture 4" descr="Screen Shot 2019-11-08 at 11.23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" y="2916463"/>
            <a:ext cx="8717314" cy="11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8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1.25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6081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1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1.3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23" y="250878"/>
            <a:ext cx="7810500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6313" y="6467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simulation of liquids with different viscosities. The liquid on the right has higher viscosity than the liquid on the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1.27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5" y="344004"/>
            <a:ext cx="9144000" cy="4601059"/>
          </a:xfrm>
          <a:prstGeom prst="rect">
            <a:avLst/>
          </a:prstGeom>
        </p:spPr>
      </p:pic>
      <p:pic>
        <p:nvPicPr>
          <p:cNvPr id="5" name="Picture 4" descr="Screen Shot 2019-11-08 at 11.29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7866"/>
            <a:ext cx="9144000" cy="12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8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1.3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3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1.39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0"/>
            <a:ext cx="562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7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1.49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86" y="0"/>
            <a:ext cx="7192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4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1.51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4876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1.52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9400"/>
            <a:ext cx="66929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6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1-08 at 11.05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3" y="231751"/>
            <a:ext cx="2898714" cy="2893161"/>
          </a:xfrm>
          <a:prstGeom prst="rect">
            <a:avLst/>
          </a:prstGeom>
        </p:spPr>
      </p:pic>
      <p:pic>
        <p:nvPicPr>
          <p:cNvPr id="7" name="Picture 6" descr="Screen Shot 2019-11-08 at 11.07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60" y="231751"/>
            <a:ext cx="2877631" cy="2883113"/>
          </a:xfrm>
          <a:prstGeom prst="rect">
            <a:avLst/>
          </a:prstGeom>
        </p:spPr>
      </p:pic>
      <p:pic>
        <p:nvPicPr>
          <p:cNvPr id="9" name="Picture 8" descr="Screen Shot 2019-11-08 at 11.09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60" y="3174537"/>
            <a:ext cx="3058398" cy="1433908"/>
          </a:xfrm>
          <a:prstGeom prst="rect">
            <a:avLst/>
          </a:prstGeom>
        </p:spPr>
      </p:pic>
      <p:pic>
        <p:nvPicPr>
          <p:cNvPr id="11" name="Picture 10" descr="Screen Shot 2019-11-08 at 11.10.0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3" y="3174537"/>
            <a:ext cx="2950101" cy="13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6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0.2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27000"/>
            <a:ext cx="78232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4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228600"/>
            <a:ext cx="4749800" cy="4622800"/>
          </a:xfrm>
          <a:prstGeom prst="rect">
            <a:avLst/>
          </a:prstGeom>
        </p:spPr>
      </p:pic>
      <p:pic>
        <p:nvPicPr>
          <p:cNvPr id="6" name="Picture 5" descr="Screen Shot 2019-11-08 at 10.30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6900"/>
            <a:ext cx="9144000" cy="7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0"/>
            <a:ext cx="862302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3570" y="6342602"/>
            <a:ext cx="411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Narayanese</a:t>
            </a:r>
            <a:r>
              <a:rPr lang="en-US" sz="1000" dirty="0" smtClean="0"/>
              <a:t>, </a:t>
            </a:r>
            <a:r>
              <a:rPr lang="en-US" sz="1000" dirty="0" err="1" smtClean="0"/>
              <a:t>WikiUserPedia</a:t>
            </a:r>
            <a:r>
              <a:rPr lang="en-US" sz="1000" dirty="0" smtClean="0"/>
              <a:t>, </a:t>
            </a:r>
            <a:r>
              <a:rPr lang="en-US" sz="1000" dirty="0" err="1" smtClean="0"/>
              <a:t>YassineMrabet</a:t>
            </a:r>
            <a:r>
              <a:rPr lang="en-US" sz="1000" dirty="0" smtClean="0"/>
              <a:t>, </a:t>
            </a:r>
            <a:r>
              <a:rPr lang="en-US" sz="1000" dirty="0" err="1" smtClean="0"/>
              <a:t>TotoBaggins</a:t>
            </a:r>
            <a:r>
              <a:rPr lang="en-US" sz="1000" dirty="0" smtClean="0"/>
              <a:t> [CC BY-SA 3.0 (https://</a:t>
            </a:r>
            <a:r>
              <a:rPr lang="en-US" sz="1000" dirty="0" err="1" smtClean="0"/>
              <a:t>creativecommons.org</a:t>
            </a:r>
            <a:r>
              <a:rPr lang="en-US" sz="1000" dirty="0" smtClean="0"/>
              <a:t>/licenses/by-</a:t>
            </a:r>
            <a:r>
              <a:rPr lang="en-US" sz="1000" dirty="0" err="1" smtClean="0"/>
              <a:t>sa</a:t>
            </a:r>
            <a:r>
              <a:rPr lang="en-US" sz="1000" dirty="0" smtClean="0"/>
              <a:t>/3.0)]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284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239486"/>
            <a:ext cx="9144000" cy="5292855"/>
          </a:xfrm>
          <a:prstGeom prst="rect">
            <a:avLst/>
          </a:prstGeom>
        </p:spPr>
      </p:pic>
      <p:pic>
        <p:nvPicPr>
          <p:cNvPr id="6" name="Picture 5" descr="Screen Shot 2019-11-08 at 10.30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651"/>
            <a:ext cx="9144000" cy="8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1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0.32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49400"/>
            <a:ext cx="7975600" cy="3759200"/>
          </a:xfrm>
          <a:prstGeom prst="rect">
            <a:avLst/>
          </a:prstGeom>
        </p:spPr>
      </p:pic>
      <p:pic>
        <p:nvPicPr>
          <p:cNvPr id="5" name="Picture 4" descr="Screen Shot 2019-11-08 at 10.33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5473700"/>
            <a:ext cx="7950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2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11-08 at 11.33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9144000" cy="25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5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1-08 at 10.4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8264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3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52</Words>
  <Application>Microsoft Macintosh PowerPoint</Application>
  <PresentationFormat>On-screen Show (4:3)</PresentationFormat>
  <Paragraphs>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Biology Department - Memorial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Hurford</dc:creator>
  <cp:lastModifiedBy>Amy Hurford</cp:lastModifiedBy>
  <cp:revision>20</cp:revision>
  <dcterms:created xsi:type="dcterms:W3CDTF">2019-11-08T13:48:05Z</dcterms:created>
  <dcterms:modified xsi:type="dcterms:W3CDTF">2019-11-08T15:22:35Z</dcterms:modified>
</cp:coreProperties>
</file>