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8" d="100"/>
          <a:sy n="168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4AB8-A279-DD45-A39A-E58B2D8C8AFB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FBCC-DBCF-4C49-8BF6-96EA8ADD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04 at 10.3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" y="224191"/>
            <a:ext cx="9144000" cy="1828800"/>
          </a:xfrm>
          <a:prstGeom prst="rect">
            <a:avLst/>
          </a:prstGeom>
        </p:spPr>
      </p:pic>
      <p:pic>
        <p:nvPicPr>
          <p:cNvPr id="5" name="Picture 4" descr="Screen Shot 2019-10-04 at 10.35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6" y="2052991"/>
            <a:ext cx="3991347" cy="4825999"/>
          </a:xfrm>
          <a:prstGeom prst="rect">
            <a:avLst/>
          </a:prstGeom>
        </p:spPr>
      </p:pic>
      <p:pic>
        <p:nvPicPr>
          <p:cNvPr id="7" name="Picture 6" descr="Screen Shot 2019-10-04 at 10.37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8046"/>
            <a:ext cx="4572000" cy="14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04 at 10.3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5" y="1497973"/>
            <a:ext cx="5911142" cy="36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Biology Department - Memorial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Hurford</dc:creator>
  <cp:lastModifiedBy>Amy Hurford</cp:lastModifiedBy>
  <cp:revision>5</cp:revision>
  <dcterms:created xsi:type="dcterms:W3CDTF">2019-10-04T13:00:32Z</dcterms:created>
  <dcterms:modified xsi:type="dcterms:W3CDTF">2019-10-04T13:08:03Z</dcterms:modified>
</cp:coreProperties>
</file>