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8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68" d="100"/>
          <a:sy n="168" d="100"/>
        </p:scale>
        <p:origin x="-1216" y="-104"/>
      </p:cViewPr>
      <p:guideLst>
        <p:guide orient="horz" pos="2389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FAA3E-6650-4747-BAB6-F058A0C45625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D1664-3895-A742-AD37-B487C7CC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9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1DA1B4-C494-1141-A8B4-CC822528092B}" type="slidenum">
              <a:rPr lang="en-US"/>
              <a:pPr/>
              <a:t>2</a:t>
            </a:fld>
            <a:endParaRPr lang="en-US"/>
          </a:p>
        </p:txBody>
      </p:sp>
      <p:sp>
        <p:nvSpPr>
          <p:cNvPr id="40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557338" y="860425"/>
            <a:ext cx="3933825" cy="2949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5794" y="4094774"/>
            <a:ext cx="4905155" cy="48469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189280" indent="-187888">
              <a:lnSpc>
                <a:spcPct val="93000"/>
              </a:lnSpc>
              <a:spcBef>
                <a:spcPct val="0"/>
              </a:spcBef>
            </a:pPr>
            <a:r>
              <a:rPr lang="en-US" sz="1800">
                <a:latin typeface="Arial" charset="0"/>
                <a:cs typeface="Baekmuk Gulim" charset="0"/>
              </a:rPr>
              <a:t>The percentage of research articles using R in the 30 main ecology journals from 2008 to 2017. Data were from over 60,000 articles with methods inspected for reported R use.</a:t>
            </a:r>
          </a:p>
          <a:p>
            <a:pPr marL="189280" indent="-187888">
              <a:lnSpc>
                <a:spcPct val="93000"/>
              </a:lnSpc>
              <a:spcBef>
                <a:spcPct val="0"/>
              </a:spcBef>
            </a:pPr>
            <a:r>
              <a:rPr lang="en-US" sz="1800">
                <a:latin typeface="Arial" charset="0"/>
                <a:cs typeface="Baekmuk Gulim" charset="0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5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9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3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8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7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0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09-03 at 3.5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97" y="113387"/>
            <a:ext cx="5926544" cy="2331463"/>
          </a:xfrm>
          <a:prstGeom prst="rect">
            <a:avLst/>
          </a:prstGeom>
        </p:spPr>
      </p:pic>
      <p:pic>
        <p:nvPicPr>
          <p:cNvPr id="4" name="Picture 3" descr="Screen Shot 2019-09-03 at 3.50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5" y="2623548"/>
            <a:ext cx="7763470" cy="42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0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469973" y="1550835"/>
            <a:ext cx="71993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dirty="0"/>
              <a:t>Evaluating the popularity of R in ecology</a:t>
            </a:r>
          </a:p>
        </p:txBody>
      </p:sp>
      <p:sp>
        <p:nvSpPr>
          <p:cNvPr id="3074" name="AutoShape 2"/>
          <p:cNvSpPr>
            <a:spLocks noChangeAspect="1" noChangeArrowheads="1"/>
          </p:cNvSpPr>
          <p:nvPr/>
        </p:nvSpPr>
        <p:spPr bwMode="auto">
          <a:xfrm>
            <a:off x="4926013" y="152400"/>
            <a:ext cx="3670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60363" y="5940425"/>
            <a:ext cx="86407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" b="1" dirty="0" smtClean="0">
                <a:solidFill>
                  <a:srgbClr val="0054A6"/>
                </a:solidFill>
              </a:rPr>
              <a:t>Lai et al. Evaluating the population of R in ecology. Ecosphere</a:t>
            </a:r>
            <a:r>
              <a:rPr lang="en-US" sz="800" b="1" dirty="0">
                <a:solidFill>
                  <a:srgbClr val="0054A6"/>
                </a:solidFill>
              </a:rPr>
              <a:t>, Volume: 10, Issue: 1, First published: 11 January 2019, DOI: (10.1002/ecs2.2567)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59" y="2001694"/>
            <a:ext cx="632936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02" y="1446560"/>
            <a:ext cx="1603723" cy="12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562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9-03 at 3.5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7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5" y="218719"/>
            <a:ext cx="2734293" cy="313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45" y="83150"/>
            <a:ext cx="2907307" cy="3817350"/>
          </a:xfrm>
          <a:prstGeom prst="rect">
            <a:avLst/>
          </a:prstGeom>
        </p:spPr>
      </p:pic>
      <p:pic>
        <p:nvPicPr>
          <p:cNvPr id="7" name="Picture 6" descr="Screen Shot 2019-09-04 at 10.09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65" y="4170682"/>
            <a:ext cx="7387453" cy="25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0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9-04 at 10.03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9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9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3" y="788918"/>
            <a:ext cx="1603723" cy="1242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92" y="457913"/>
            <a:ext cx="3949700" cy="2057400"/>
          </a:xfrm>
          <a:prstGeom prst="rect">
            <a:avLst/>
          </a:prstGeom>
        </p:spPr>
      </p:pic>
      <p:pic>
        <p:nvPicPr>
          <p:cNvPr id="8" name="Picture 7" descr="Screen Shot 2019-09-04 at 10.14.0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95" y="2872262"/>
            <a:ext cx="5190450" cy="34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0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163</Words>
  <Application>Microsoft Macintosh PowerPoint</Application>
  <PresentationFormat>On-screen Show (4:3)</PresentationFormat>
  <Paragraphs>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Biology Department - Memorial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Hurford</dc:creator>
  <cp:lastModifiedBy>Amy Hurford</cp:lastModifiedBy>
  <cp:revision>20</cp:revision>
  <dcterms:created xsi:type="dcterms:W3CDTF">2019-09-03T17:56:03Z</dcterms:created>
  <dcterms:modified xsi:type="dcterms:W3CDTF">2019-09-04T17:13:51Z</dcterms:modified>
</cp:coreProperties>
</file>