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d5ac9f6f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d5ac9f6f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d5ac9f6f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d5ac9f6f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d5ac9f6f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d5ac9f6f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f13fbae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f13fbae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d5ac9f6f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d5ac9f6f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d5ac9f6f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d5ac9f6f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d5ac9f6f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d5ac9f6f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 Thumb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647325" y="23187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Beautify your city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052550" y="329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The Green Thumb Team</a:t>
            </a:r>
            <a:endParaRPr sz="29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52550" y="1399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Malcolm Crutchfield</a:t>
            </a:r>
            <a:endParaRPr sz="21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Branden Langhals</a:t>
            </a:r>
            <a:endParaRPr sz="21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/>
              <a:t>James Hudeck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12725" y="395650"/>
            <a:ext cx="7038900" cy="9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Use case</a:t>
            </a:r>
            <a:endParaRPr sz="26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wanted a place where people can come together and join others in beautifying their cities. Create an app to make it simple for people to connect and make a difference by organizing community events. </a:t>
            </a:r>
            <a:endParaRPr sz="17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Ie: Planting Trees, or flowers, picking up litter in parks, or at beaches, anything we can do to reduce our carbon footprint and make our local communities a better place to be.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Solved the case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With Green Thumb the user can: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Create a profile with an about me section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Login to their account to create events, or find an event to participate in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Users are now capable of fully engaging themselves in a chosen project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Technology Used</a:t>
            </a:r>
            <a:endParaRPr sz="26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433900" y="19532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React, HTML, CSS , Mongo/Mongoose, Express, Node, Passport, Material UI, Axios, </a:t>
            </a:r>
            <a:endParaRPr sz="190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250" y="63500"/>
            <a:ext cx="3302026" cy="18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backs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Passport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Connecting the frontend to the backend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Hosting on Heroku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Setting the date and pulling it in correct format from the DB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Towards the future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944150" y="1567550"/>
            <a:ext cx="7721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Make it so people can join the events and add them to a calendar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Enable users to upload their own event/profile photos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Your past events appear and are dynamically created</a:t>
            </a:r>
            <a:endParaRPr sz="20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2000"/>
              <a:t>Allow people to view profiles and add connections/collaborations</a:t>
            </a:r>
            <a:r>
              <a:rPr lang="en" sz="1900"/>
              <a:t> 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