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8E760-461E-45B4-AB7D-B9DA69346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A4BE5-811A-40C9-8A44-B9F2F6737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F34DF-330B-48BA-BD99-384007EA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F266C-DA12-4646-B8B6-275784A8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2D036-FA2A-4D9C-AADB-C448F1B7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5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D9D4F-4B41-4302-93AD-FA883A94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E341C4-8590-4545-817D-E557AD22B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CD1BD-BE6E-41C9-88C9-61038381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0492B-7912-454D-AF79-4C11BCFE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0F889-73D2-4FB2-906F-35E1A59F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EA0769-D282-4169-B8A2-82F38D19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9A5E93-3409-42F5-8E2F-1FFFC719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24611-F038-4670-9057-BC80CE3E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E2AF2-0662-4856-A6FF-B52C88DC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53D1A-5335-4137-A2F7-A725FA34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5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95D04-D862-4B3D-BB9E-564EAD17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A9D47-F425-4140-85E7-AB156782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3A10AE-B6B2-470F-959B-6352B262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D1C64-49ED-417E-AA93-36CEDDDC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8B4D7-F145-4BD8-9E31-DF5C063C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5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47E89-90FC-43A0-81E3-55CD3D1E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FEE6A-43F9-4E5B-BFFC-7EE066EE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5B59B-7357-4819-8185-4F8E9704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3550C-CCBB-44AF-9399-DA5F2B7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D9AEEA-A29F-4DB5-9964-BFCAC18D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78D34-0A9D-4CAD-98E5-F11BAEC3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FE42B-D453-4A16-8762-AC712D470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C45E45-024B-4946-8DE3-F5AA22D1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7527C7-739F-4765-B601-60E99F25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EEEF02-6709-4581-A7F3-51631046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92D8D5-3D3C-4CA0-B38B-C86E78C7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4AF4B-97A4-4FF0-8677-5F2FD7F0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88B68-342E-4F75-BB79-F5BCA7D4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2F24D6-E304-4CD0-AC66-E04AE2D6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5A259F-49E6-4058-87C8-80F32CB9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9939BC-6EF3-4B92-8368-877FE73AA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005A8B-5435-438C-9F14-BA13A27F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4E394B-23D1-4ED1-9CB2-3D61790D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EA216F-9126-4593-AC14-01FFB08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7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82BB4-070F-4FB7-96CA-59733B65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8334D5-0003-4098-A180-A26329FE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693E08-5EAA-46D0-AA1E-FDD01AB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28F83B-BFC0-4B2C-A511-05BFED82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2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18C80-6000-4391-9CB4-F7CF4E74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1902C7-6E84-48D8-AEDB-7D2346E9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989947-9F21-4DCA-B8EA-3E676BC4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71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23D8D-207C-4BAA-B54E-33C64E21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A78A8-14BA-44AD-8D72-872BA50D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D46128-D062-4232-84E8-38F300601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2B2015-C511-4F76-9F09-748E34CF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733C5D-B7AB-4D54-8B59-4EC76634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BC6C6-D389-45DB-A6B6-C9EFB4CD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98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33651-F9E5-4B8A-9C2E-FBC3B527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B5CA0B-8D3F-4FC2-9713-C5419DCC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A52C2F-E337-493C-92A5-479655CEB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AE1D06-C4D5-4C4F-A3EC-36CBF850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FA1102-13C4-4EE6-B354-57C43C66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78AEC5-E468-4739-A599-04B5CBA4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13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0CFD3E-FABC-4D12-A987-C3020D8E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9F973A-F47A-46A7-909F-44351A41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B9383-D06C-4DE1-807A-4A2ADDE3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3762-F184-4C8B-BBE6-AFB41CCCA1E9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D5136-71D9-4BD8-96D8-9FDAAE1CF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5C778-110D-42B0-AAE3-5BF39416A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0976-4176-4931-98E9-C11B7932F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8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E9E65-A076-4315-9ADF-EE6E91F00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C8C7F-E6E4-4E3A-9365-64449A6AC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20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406EBC8-F1CF-40AE-8ABD-12BF288C6FAD}"/>
              </a:ext>
            </a:extLst>
          </p:cNvPr>
          <p:cNvCxnSpPr>
            <a:cxnSpLocks/>
          </p:cNvCxnSpPr>
          <p:nvPr/>
        </p:nvCxnSpPr>
        <p:spPr>
          <a:xfrm>
            <a:off x="2352583" y="2601157"/>
            <a:ext cx="6684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9D96208-397D-435A-9A28-88835A51085F}"/>
              </a:ext>
            </a:extLst>
          </p:cNvPr>
          <p:cNvCxnSpPr/>
          <p:nvPr/>
        </p:nvCxnSpPr>
        <p:spPr>
          <a:xfrm>
            <a:off x="2352583" y="2161712"/>
            <a:ext cx="0" cy="843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CCDEA6-7883-4003-B1C2-762FF66F68F2}"/>
              </a:ext>
            </a:extLst>
          </p:cNvPr>
          <p:cNvCxnSpPr/>
          <p:nvPr/>
        </p:nvCxnSpPr>
        <p:spPr>
          <a:xfrm>
            <a:off x="4316028" y="2161712"/>
            <a:ext cx="0" cy="843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DEB4F3-BC28-4A30-ABB4-CF66E46D917E}"/>
              </a:ext>
            </a:extLst>
          </p:cNvPr>
          <p:cNvCxnSpPr/>
          <p:nvPr/>
        </p:nvCxnSpPr>
        <p:spPr>
          <a:xfrm>
            <a:off x="6252840" y="2161712"/>
            <a:ext cx="0" cy="843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03086F2-6F65-46F8-98A7-94AB8679E159}"/>
              </a:ext>
            </a:extLst>
          </p:cNvPr>
          <p:cNvCxnSpPr>
            <a:cxnSpLocks/>
          </p:cNvCxnSpPr>
          <p:nvPr/>
        </p:nvCxnSpPr>
        <p:spPr>
          <a:xfrm>
            <a:off x="7257496" y="2179467"/>
            <a:ext cx="0" cy="136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6CA9A3E-DEAF-43F9-AD5C-456AC57F2023}"/>
              </a:ext>
            </a:extLst>
          </p:cNvPr>
          <p:cNvCxnSpPr>
            <a:cxnSpLocks/>
          </p:cNvCxnSpPr>
          <p:nvPr/>
        </p:nvCxnSpPr>
        <p:spPr>
          <a:xfrm>
            <a:off x="5314766" y="2179467"/>
            <a:ext cx="0" cy="14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3CF6A5F-AAEC-472B-A644-47E8F0E0A1A3}"/>
              </a:ext>
            </a:extLst>
          </p:cNvPr>
          <p:cNvCxnSpPr/>
          <p:nvPr/>
        </p:nvCxnSpPr>
        <p:spPr>
          <a:xfrm>
            <a:off x="2352583" y="2179467"/>
            <a:ext cx="19634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7F593AC-54FD-4CC8-9F69-19A34DE20D0F}"/>
              </a:ext>
            </a:extLst>
          </p:cNvPr>
          <p:cNvCxnSpPr>
            <a:cxnSpLocks/>
          </p:cNvCxnSpPr>
          <p:nvPr/>
        </p:nvCxnSpPr>
        <p:spPr>
          <a:xfrm flipV="1">
            <a:off x="4316028" y="2161712"/>
            <a:ext cx="9987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73EFA5-D977-4803-9AA0-89CCE2BDA700}"/>
              </a:ext>
            </a:extLst>
          </p:cNvPr>
          <p:cNvSpPr txBox="1"/>
          <p:nvPr/>
        </p:nvSpPr>
        <p:spPr>
          <a:xfrm>
            <a:off x="1794404" y="2984688"/>
            <a:ext cx="115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Quarter</a:t>
            </a:r>
            <a:r>
              <a:rPr lang="pt-BR" sz="1200" dirty="0"/>
              <a:t> 1 start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17DE48-D50E-4041-9ECB-AD504F38A95C}"/>
              </a:ext>
            </a:extLst>
          </p:cNvPr>
          <p:cNvSpPr txBox="1"/>
          <p:nvPr/>
        </p:nvSpPr>
        <p:spPr>
          <a:xfrm>
            <a:off x="3731215" y="2982041"/>
            <a:ext cx="115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Quarter 1 end</a:t>
            </a:r>
          </a:p>
          <a:p>
            <a:r>
              <a:rPr lang="en-US" sz="1200"/>
              <a:t>Quarter 2 start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0C7945-B294-4AF8-AE3A-9C76A61F7DA0}"/>
              </a:ext>
            </a:extLst>
          </p:cNvPr>
          <p:cNvSpPr txBox="1"/>
          <p:nvPr/>
        </p:nvSpPr>
        <p:spPr>
          <a:xfrm>
            <a:off x="4546109" y="3604334"/>
            <a:ext cx="154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Filings</a:t>
            </a:r>
            <a:r>
              <a:rPr lang="pt-BR" sz="1200" dirty="0"/>
              <a:t> </a:t>
            </a:r>
            <a:r>
              <a:rPr lang="en-US" sz="1200" dirty="0"/>
              <a:t>date</a:t>
            </a:r>
            <a:r>
              <a:rPr lang="pt-BR" sz="1200" dirty="0"/>
              <a:t> </a:t>
            </a:r>
            <a:r>
              <a:rPr lang="en-US" sz="1200" dirty="0"/>
              <a:t>quarter</a:t>
            </a:r>
            <a:r>
              <a:rPr lang="pt-BR" sz="1200" dirty="0"/>
              <a:t> 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5D10A7-3105-4990-A4BE-D9B264A1E29D}"/>
              </a:ext>
            </a:extLst>
          </p:cNvPr>
          <p:cNvSpPr txBox="1"/>
          <p:nvPr/>
        </p:nvSpPr>
        <p:spPr>
          <a:xfrm>
            <a:off x="6482550" y="3604334"/>
            <a:ext cx="154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Filings date quarter 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7D47E29-4476-4613-9990-ADE3429C0C4E}"/>
              </a:ext>
            </a:extLst>
          </p:cNvPr>
          <p:cNvSpPr txBox="1"/>
          <p:nvPr/>
        </p:nvSpPr>
        <p:spPr>
          <a:xfrm>
            <a:off x="5740529" y="2987336"/>
            <a:ext cx="115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Quarter 2 end</a:t>
            </a:r>
          </a:p>
          <a:p>
            <a:r>
              <a:rPr lang="en-US" sz="1200"/>
              <a:t>Quarter 3 start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1431155-13A4-4BEE-9B5D-9367B4788352}"/>
              </a:ext>
            </a:extLst>
          </p:cNvPr>
          <p:cNvSpPr txBox="1"/>
          <p:nvPr/>
        </p:nvSpPr>
        <p:spPr>
          <a:xfrm>
            <a:off x="2793140" y="1889151"/>
            <a:ext cx="115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One quarter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B791E51-853A-49EB-B1C3-508A1C696D12}"/>
              </a:ext>
            </a:extLst>
          </p:cNvPr>
          <p:cNvSpPr txBox="1"/>
          <p:nvPr/>
        </p:nvSpPr>
        <p:spPr>
          <a:xfrm>
            <a:off x="4236502" y="1844284"/>
            <a:ext cx="115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45 days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7428E31-B51D-4EB6-A8C8-7DE1D88692A8}"/>
              </a:ext>
            </a:extLst>
          </p:cNvPr>
          <p:cNvCxnSpPr>
            <a:cxnSpLocks/>
          </p:cNvCxnSpPr>
          <p:nvPr/>
        </p:nvCxnSpPr>
        <p:spPr>
          <a:xfrm flipV="1">
            <a:off x="6258757" y="2184475"/>
            <a:ext cx="9987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7A87A24-AED2-4098-BDF0-3621C7766A21}"/>
              </a:ext>
            </a:extLst>
          </p:cNvPr>
          <p:cNvSpPr txBox="1"/>
          <p:nvPr/>
        </p:nvSpPr>
        <p:spPr>
          <a:xfrm>
            <a:off x="6179231" y="1867047"/>
            <a:ext cx="115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45 days</a:t>
            </a:r>
          </a:p>
        </p:txBody>
      </p:sp>
    </p:spTree>
    <p:extLst>
      <p:ext uri="{BB962C8B-B14F-4D97-AF65-F5344CB8AC3E}">
        <p14:creationId xmlns:p14="http://schemas.microsoft.com/office/powerpoint/2010/main" val="1493632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Suzuki</dc:creator>
  <cp:lastModifiedBy>Felipe Suzuki</cp:lastModifiedBy>
  <cp:revision>1</cp:revision>
  <dcterms:created xsi:type="dcterms:W3CDTF">2021-10-11T15:29:25Z</dcterms:created>
  <dcterms:modified xsi:type="dcterms:W3CDTF">2021-10-12T16:20:00Z</dcterms:modified>
</cp:coreProperties>
</file>