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9114D-437A-6340-B68C-B6F088288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AB3DE-F64B-5640-9337-F98CCE7AC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66C4-B2E3-684C-AC97-097C9B430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CCA9-27F1-B745-A6C7-B8987FF622B2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DC682-A675-DC40-BA5B-7BA1BCD17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3B9F5-4784-4A49-87F2-4E1497567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AA0E-6715-0248-99AC-9412C08C6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8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D6157-344E-9E4D-B653-013F5588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92F6-607F-3B46-A86A-F69DD7A66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1BBE0-1232-6D4F-8A59-C672EABCC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CCA9-27F1-B745-A6C7-B8987FF622B2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EC4CA-2FB5-5144-BE05-726778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ADF0F-ECFA-D349-BA2A-CCFBCB64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AA0E-6715-0248-99AC-9412C08C6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2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FD4B84-EB3D-484B-835F-9AAE5B18A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49DF3-30F6-FA45-B9AD-3AA06CF2F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DB5FC-FF29-CA4B-8770-ED7690E04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CCA9-27F1-B745-A6C7-B8987FF622B2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B5CED-1251-FA4D-8D31-57F66BBE3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C30A8-58A0-C443-9E5A-2BEE0B8A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AA0E-6715-0248-99AC-9412C08C6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5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C0CA9-2D83-BC4D-B30A-7E6312EE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003DB-46E5-D448-AAA8-195CB6FA5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CA6B1-4086-8B40-B85C-A2F6EFFA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CCA9-27F1-B745-A6C7-B8987FF622B2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03692-EB97-754A-8BF6-FCA7878F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6A71C-2ACF-F648-A0B5-D48A9B329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AA0E-6715-0248-99AC-9412C08C6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8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8E67B-4E14-8A42-9E6A-03F3F7DC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3E165-66A6-7249-8E10-AAABF8143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D4178-68FA-1048-B78E-10484ACFA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CCA9-27F1-B745-A6C7-B8987FF622B2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BF2F1-07D7-2646-ACC5-8E36610C4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5CD1B-942E-B049-832F-E48D2F24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AA0E-6715-0248-99AC-9412C08C6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2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DE9C0-2DE6-7F40-8308-A155AAF9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93E61-22C9-1B48-BE78-DFDA0D928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34C24-D5B2-8A4C-ACE6-B60FB80D3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DD902-6665-9B4B-953A-A61A87AA4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CCA9-27F1-B745-A6C7-B8987FF622B2}" type="datetimeFigureOut">
              <a:rPr lang="en-US" smtClean="0"/>
              <a:t>10/3/21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B8423-4706-ED4A-BBE9-12F0E746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250D8-1329-6E45-ACB2-4A6C6834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AA0E-6715-0248-99AC-9412C08C6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0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A899B-DBB8-4F46-8ACE-DD9A80C2E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1BA07-DD85-2C4B-86B4-2E005CB66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5F96B-937D-AA4A-AF3B-96F9F2107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DB2A54-7B42-B340-9FCA-ADF65096B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54C7A-6DD9-A94E-B0C4-695DB9991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A2E92D-AF06-5B40-A426-E1B19F47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CCA9-27F1-B745-A6C7-B8987FF622B2}" type="datetimeFigureOut">
              <a:rPr lang="en-US" smtClean="0"/>
              <a:t>10/3/21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188517-FF11-5248-9D76-36BFC04D9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49527-2C2E-8D4E-8A3D-041924A8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AA0E-6715-0248-99AC-9412C08C6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7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76C6-AD04-3F47-A43C-D87E3442E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6B3F2-3D0D-6344-AD92-6C2E8403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CCA9-27F1-B745-A6C7-B8987FF622B2}" type="datetimeFigureOut">
              <a:rPr lang="en-US" smtClean="0"/>
              <a:t>10/3/21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5E3FBC-DEE0-704F-83CA-C3F075A8D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9C3319-A167-0248-B0B6-182E8DD4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AA0E-6715-0248-99AC-9412C08C6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80F33D-582A-1748-9B11-A75BF06A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CCA9-27F1-B745-A6C7-B8987FF622B2}" type="datetimeFigureOut">
              <a:rPr lang="en-US" smtClean="0"/>
              <a:t>10/3/21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9C1198-7D68-DC4F-9A40-D438B3BA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95C88-09EF-134F-9DC0-FD08BB0B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AA0E-6715-0248-99AC-9412C08C6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8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A91B5-513A-B944-AC23-DA20F25B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B72A6-0C3C-A748-8309-904A33EB8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B6932-9F45-4540-9505-4BEB7ABCA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90390-62EA-734A-A408-B73F5F393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CCA9-27F1-B745-A6C7-B8987FF622B2}" type="datetimeFigureOut">
              <a:rPr lang="en-US" smtClean="0"/>
              <a:t>10/3/21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AC6EE-C313-7944-921B-AFFD1DABD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46B6D-84AC-B44D-BEBD-E1B67C6D7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AA0E-6715-0248-99AC-9412C08C6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8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0B0B-2469-784E-9075-9980345A3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9F994B-8A24-7E47-AEB5-1DB4F0964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1F084-A511-4047-9AED-6303DFDD8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69F9F-50E8-D346-BF53-6A500573D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CCA9-27F1-B745-A6C7-B8987FF622B2}" type="datetimeFigureOut">
              <a:rPr lang="en-US" smtClean="0"/>
              <a:t>10/3/21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35A2E-4DA1-E949-86C7-464753AFF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5F26E-E0EC-2B4E-BF64-10D21DDA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AA0E-6715-0248-99AC-9412C08C6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4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5662F2-C16D-854D-944E-CCFFACC3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93680-AA6A-5C4F-86C5-9716F99D1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D9387-64F3-054A-90A4-8ECECCC87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3CCA9-27F1-B745-A6C7-B8987FF622B2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EED34-3057-A145-ABA4-5D82B9526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6809F-33B8-3645-9B83-D9D6D80C0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DAA0E-6715-0248-99AC-9412C08C6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1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E70788-66D8-744C-81CE-CC82321AAB52}"/>
              </a:ext>
            </a:extLst>
          </p:cNvPr>
          <p:cNvSpPr/>
          <p:nvPr/>
        </p:nvSpPr>
        <p:spPr>
          <a:xfrm>
            <a:off x="120870" y="162909"/>
            <a:ext cx="3983420" cy="1051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EAE9C8-E33C-F544-B01C-1861535EBF86}"/>
              </a:ext>
            </a:extLst>
          </p:cNvPr>
          <p:cNvSpPr/>
          <p:nvPr/>
        </p:nvSpPr>
        <p:spPr>
          <a:xfrm>
            <a:off x="120870" y="1492469"/>
            <a:ext cx="3983420" cy="1051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42C573-03A6-B245-869E-0F79F1431AAA}"/>
              </a:ext>
            </a:extLst>
          </p:cNvPr>
          <p:cNvSpPr/>
          <p:nvPr/>
        </p:nvSpPr>
        <p:spPr>
          <a:xfrm>
            <a:off x="120870" y="2822029"/>
            <a:ext cx="3983420" cy="1051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876B35-5CF8-CB43-B990-420DD570BB93}"/>
              </a:ext>
            </a:extLst>
          </p:cNvPr>
          <p:cNvSpPr/>
          <p:nvPr/>
        </p:nvSpPr>
        <p:spPr>
          <a:xfrm>
            <a:off x="120870" y="4151589"/>
            <a:ext cx="3983420" cy="1051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ABB50C-F168-BC44-82F8-069C6B30A89E}"/>
              </a:ext>
            </a:extLst>
          </p:cNvPr>
          <p:cNvSpPr/>
          <p:nvPr/>
        </p:nvSpPr>
        <p:spPr>
          <a:xfrm>
            <a:off x="120870" y="5481149"/>
            <a:ext cx="3983420" cy="1051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47964-68C7-6944-8736-494A56D4B3C6}"/>
              </a:ext>
            </a:extLst>
          </p:cNvPr>
          <p:cNvSpPr/>
          <p:nvPr/>
        </p:nvSpPr>
        <p:spPr>
          <a:xfrm>
            <a:off x="4445878" y="2822029"/>
            <a:ext cx="3983420" cy="1051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123690-11D6-FF49-A4E1-11B79D656160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112580" y="1213943"/>
            <a:ext cx="0" cy="27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0B85A9-6D5F-2F46-BEAB-C4DF6B14BF68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112580" y="2543503"/>
            <a:ext cx="0" cy="27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3C020B-AA63-AA40-B445-00B252EC3E02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112580" y="3873063"/>
            <a:ext cx="0" cy="27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4CB554-6C17-F144-8CDF-7705629E7C4B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112580" y="5202623"/>
            <a:ext cx="0" cy="27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ECB14A-F4EE-C34F-AC92-DF66139EB805}"/>
              </a:ext>
            </a:extLst>
          </p:cNvPr>
          <p:cNvCxnSpPr>
            <a:stCxn id="9" idx="1"/>
            <a:endCxn id="6" idx="3"/>
          </p:cNvCxnSpPr>
          <p:nvPr/>
        </p:nvCxnSpPr>
        <p:spPr>
          <a:xfrm flipH="1">
            <a:off x="4104290" y="3347546"/>
            <a:ext cx="341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572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5C7721-C5E9-BE4F-A222-CD4231EEDD13}"/>
              </a:ext>
            </a:extLst>
          </p:cNvPr>
          <p:cNvSpPr/>
          <p:nvPr/>
        </p:nvSpPr>
        <p:spPr>
          <a:xfrm>
            <a:off x="4104290" y="278526"/>
            <a:ext cx="3983420" cy="1051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8EB0FD-553B-7A4D-9B59-CAD26DD3C5F6}"/>
              </a:ext>
            </a:extLst>
          </p:cNvPr>
          <p:cNvSpPr/>
          <p:nvPr/>
        </p:nvSpPr>
        <p:spPr>
          <a:xfrm>
            <a:off x="4104290" y="1849822"/>
            <a:ext cx="3983420" cy="1051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DE4989-83B2-BA45-A917-B7F5AB455BF1}"/>
              </a:ext>
            </a:extLst>
          </p:cNvPr>
          <p:cNvSpPr/>
          <p:nvPr/>
        </p:nvSpPr>
        <p:spPr>
          <a:xfrm>
            <a:off x="4104290" y="3421118"/>
            <a:ext cx="3983420" cy="1051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92E25B-A238-8244-ACC5-C2E9CD0654E1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1329560"/>
            <a:ext cx="0" cy="520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A43A53-4750-C94E-A7B1-9E185341423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2900856"/>
            <a:ext cx="0" cy="520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168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FB6E67-DEFD-454F-B65C-CBF7FE98B958}"/>
              </a:ext>
            </a:extLst>
          </p:cNvPr>
          <p:cNvSpPr/>
          <p:nvPr/>
        </p:nvSpPr>
        <p:spPr>
          <a:xfrm>
            <a:off x="4104290" y="278526"/>
            <a:ext cx="3983420" cy="1051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88A7E0-A235-774C-B3EE-9FA351103A49}"/>
              </a:ext>
            </a:extLst>
          </p:cNvPr>
          <p:cNvSpPr/>
          <p:nvPr/>
        </p:nvSpPr>
        <p:spPr>
          <a:xfrm>
            <a:off x="4104290" y="2028497"/>
            <a:ext cx="3983420" cy="1051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5ECEBB-E5E7-2A4F-92B7-26433E8DE793}"/>
              </a:ext>
            </a:extLst>
          </p:cNvPr>
          <p:cNvSpPr/>
          <p:nvPr/>
        </p:nvSpPr>
        <p:spPr>
          <a:xfrm>
            <a:off x="1502979" y="3778468"/>
            <a:ext cx="3983420" cy="1051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1064B2-592D-A743-8653-09706A8BF07D}"/>
              </a:ext>
            </a:extLst>
          </p:cNvPr>
          <p:cNvSpPr/>
          <p:nvPr/>
        </p:nvSpPr>
        <p:spPr>
          <a:xfrm>
            <a:off x="6705602" y="3778469"/>
            <a:ext cx="3983420" cy="1051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C40C0-10E0-224C-9058-0308075B6CCA}"/>
              </a:ext>
            </a:extLst>
          </p:cNvPr>
          <p:cNvSpPr/>
          <p:nvPr/>
        </p:nvSpPr>
        <p:spPr>
          <a:xfrm>
            <a:off x="4104290" y="5528440"/>
            <a:ext cx="3983420" cy="1051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E5CBA7-4C93-3A4B-A621-49B13AE3797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1329560"/>
            <a:ext cx="0" cy="69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26C139-A986-6745-9B5A-53D1A276FC4B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3494689" y="4829502"/>
            <a:ext cx="2601311" cy="698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F8776F-A29B-464A-9CE8-9836F5C4C64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486399" y="4303985"/>
            <a:ext cx="12192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DF3E11-ABAA-3B48-BAD9-E18EBAF54C8D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6096000" y="4829503"/>
            <a:ext cx="2601312" cy="69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0E730D-B722-194F-9065-AFA74B94550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3494689" y="3079531"/>
            <a:ext cx="2601311" cy="69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FAD6A85-5A44-E246-9213-2ADFA24FDC4A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096000" y="3079531"/>
            <a:ext cx="2601312" cy="698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21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38E722-1455-A349-8B15-1683CB659F26}"/>
              </a:ext>
            </a:extLst>
          </p:cNvPr>
          <p:cNvSpPr/>
          <p:nvPr/>
        </p:nvSpPr>
        <p:spPr>
          <a:xfrm>
            <a:off x="4104290" y="278526"/>
            <a:ext cx="3983420" cy="1051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6D8AA5-7EB8-8040-9B25-E6EED4C8BF25}"/>
              </a:ext>
            </a:extLst>
          </p:cNvPr>
          <p:cNvSpPr/>
          <p:nvPr/>
        </p:nvSpPr>
        <p:spPr>
          <a:xfrm>
            <a:off x="4104290" y="1918141"/>
            <a:ext cx="3983420" cy="1051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Cross Validation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C4D2A8-FDF4-964A-A6C0-9B4DF0D5C71B}"/>
              </a:ext>
            </a:extLst>
          </p:cNvPr>
          <p:cNvSpPr/>
          <p:nvPr/>
        </p:nvSpPr>
        <p:spPr>
          <a:xfrm>
            <a:off x="8208580" y="1918141"/>
            <a:ext cx="3983420" cy="1051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65BA75-9741-A140-967E-03B9B088C6D4}"/>
              </a:ext>
            </a:extLst>
          </p:cNvPr>
          <p:cNvSpPr/>
          <p:nvPr/>
        </p:nvSpPr>
        <p:spPr>
          <a:xfrm>
            <a:off x="4104290" y="3557756"/>
            <a:ext cx="3983420" cy="1051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Logging / Callbacks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6F19D4-07BE-D846-B84D-D915F5D03B89}"/>
              </a:ext>
            </a:extLst>
          </p:cNvPr>
          <p:cNvSpPr/>
          <p:nvPr/>
        </p:nvSpPr>
        <p:spPr>
          <a:xfrm>
            <a:off x="0" y="1918141"/>
            <a:ext cx="3983420" cy="1051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8B7879-BD71-D844-AB28-67A0A550AB3E}"/>
              </a:ext>
            </a:extLst>
          </p:cNvPr>
          <p:cNvSpPr/>
          <p:nvPr/>
        </p:nvSpPr>
        <p:spPr>
          <a:xfrm>
            <a:off x="4104290" y="5197371"/>
            <a:ext cx="3983420" cy="1051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/ Load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83FF9E-E865-E143-9C39-769A53FF99A2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096000" y="1329560"/>
            <a:ext cx="0" cy="588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F71155-FB11-F444-A886-2EC23E302711}"/>
              </a:ext>
            </a:extLst>
          </p:cNvPr>
          <p:cNvCxnSpPr>
            <a:stCxn id="4" idx="1"/>
            <a:endCxn id="9" idx="0"/>
          </p:cNvCxnSpPr>
          <p:nvPr/>
        </p:nvCxnSpPr>
        <p:spPr>
          <a:xfrm flipH="1">
            <a:off x="1991710" y="804043"/>
            <a:ext cx="2112580" cy="1114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FBB173-4017-4245-931D-EB1E8C867B07}"/>
              </a:ext>
            </a:extLst>
          </p:cNvPr>
          <p:cNvCxnSpPr>
            <a:stCxn id="4" idx="3"/>
            <a:endCxn id="7" idx="0"/>
          </p:cNvCxnSpPr>
          <p:nvPr/>
        </p:nvCxnSpPr>
        <p:spPr>
          <a:xfrm>
            <a:off x="8087710" y="804043"/>
            <a:ext cx="2112580" cy="1114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F6CFDC-17D7-8B4B-BAE0-AEE2CB46DE17}"/>
              </a:ext>
            </a:extLst>
          </p:cNvPr>
          <p:cNvCxnSpPr>
            <a:stCxn id="9" idx="2"/>
            <a:endCxn id="8" idx="1"/>
          </p:cNvCxnSpPr>
          <p:nvPr/>
        </p:nvCxnSpPr>
        <p:spPr>
          <a:xfrm>
            <a:off x="1991710" y="2969175"/>
            <a:ext cx="2112580" cy="1114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7FA91A7-691F-3C4C-9867-71E5133C578A}"/>
              </a:ext>
            </a:extLst>
          </p:cNvPr>
          <p:cNvCxnSpPr>
            <a:stCxn id="7" idx="2"/>
            <a:endCxn id="8" idx="3"/>
          </p:cNvCxnSpPr>
          <p:nvPr/>
        </p:nvCxnSpPr>
        <p:spPr>
          <a:xfrm flipH="1">
            <a:off x="8087710" y="2969175"/>
            <a:ext cx="2112580" cy="1114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264D5C-2A6E-7A40-9289-4DA995481306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6096000" y="2969175"/>
            <a:ext cx="0" cy="588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B2C47DA-00AE-6C42-A391-3B2BF26769E5}"/>
              </a:ext>
            </a:extLst>
          </p:cNvPr>
          <p:cNvCxnSpPr>
            <a:stCxn id="7" idx="1"/>
            <a:endCxn id="6" idx="3"/>
          </p:cNvCxnSpPr>
          <p:nvPr/>
        </p:nvCxnSpPr>
        <p:spPr>
          <a:xfrm flipH="1">
            <a:off x="8087710" y="2443658"/>
            <a:ext cx="120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2E15E7-35D0-3746-AFC9-4915211C7145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3983420" y="2443658"/>
            <a:ext cx="120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49B957A-2876-D646-839F-095CD63140BE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6096000" y="4608790"/>
            <a:ext cx="0" cy="588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867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25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tfcaidm</dc:title>
  <dc:creator>Brandon Hsu</dc:creator>
  <cp:lastModifiedBy>Brandon Hsu</cp:lastModifiedBy>
  <cp:revision>5</cp:revision>
  <dcterms:created xsi:type="dcterms:W3CDTF">2021-10-03T18:33:34Z</dcterms:created>
  <dcterms:modified xsi:type="dcterms:W3CDTF">2021-10-03T18:43:14Z</dcterms:modified>
</cp:coreProperties>
</file>