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61" r:id="rId7"/>
    <p:sldId id="263" r:id="rId8"/>
    <p:sldId id="260" r:id="rId9"/>
    <p:sldId id="259" r:id="rId10"/>
    <p:sldId id="262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Viper Team – UC San Diego - Data Science</a:t>
            </a:r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An abundance of Inconsistency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- U.S. </a:t>
            </a:r>
            <a:r>
              <a:rPr lang="en-US">
                <a:solidFill>
                  <a:srgbClr val="FFFF66"/>
                </a:solidFill>
              </a:rPr>
              <a:t>healthcare costs -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7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38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Ranking, customer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4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Tyler –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0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 and </a:t>
            </a:r>
            <a:r>
              <a:rPr lang="en-US" dirty="0">
                <a:solidFill>
                  <a:srgbClr val="FF0000"/>
                </a:solidFill>
              </a:rPr>
              <a:t>[other sites] </a:t>
            </a:r>
            <a:r>
              <a:rPr lang="en-US" dirty="0"/>
              <a:t>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Census, </a:t>
            </a:r>
            <a:r>
              <a:rPr lang="en-US" dirty="0">
                <a:solidFill>
                  <a:srgbClr val="FF0000"/>
                </a:solidFill>
              </a:rPr>
              <a:t>[other sites]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‘List Price’ vs. Census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" y="1333232"/>
            <a:ext cx="11570371" cy="50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obvious ‘List Price’ correlation with Poverty Rate or Per Capita Income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AB24E-7222-4C06-99A7-9168C97F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3" y="2260964"/>
            <a:ext cx="5487650" cy="36584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A6091-FA64-4295-8E83-8F04149C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458" y="22609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Brandon - 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 err="1"/>
              <a:t>xyz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5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http://purl.org/dc/terms/"/>
    <ds:schemaRef ds:uri="http://purl.org/dc/dcmitype/"/>
    <ds:schemaRef ds:uri="http://www.w3.org/XML/1998/namespace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393</Words>
  <Application>Microsoft Office PowerPoint</Application>
  <PresentationFormat>Widescreen</PresentationFormat>
  <Paragraphs>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Wingdings</vt:lpstr>
      <vt:lpstr>Wingdings 2</vt:lpstr>
      <vt:lpstr>Wingdings 3</vt:lpstr>
      <vt:lpstr>Medical design template</vt:lpstr>
      <vt:lpstr>An abundance of Inconsistency - U.S. healthcare costs -</vt:lpstr>
      <vt:lpstr>Overview</vt:lpstr>
      <vt:lpstr>Covered vs. Medicare Charge Variance</vt:lpstr>
      <vt:lpstr>‘List Price’ vs. Medicare Charge Variance</vt:lpstr>
      <vt:lpstr>‘List Price’ vs. Census Demographics</vt:lpstr>
      <vt:lpstr>National Variance</vt:lpstr>
      <vt:lpstr>Mississippi – Deep Dive on Charges - Diabetes</vt:lpstr>
      <vt:lpstr>Mississippi – Deep Dive on Charges – Joint Replacement</vt:lpstr>
      <vt:lpstr>Brandon - NY</vt:lpstr>
      <vt:lpstr>Brandon - NY</vt:lpstr>
      <vt:lpstr>Brandon - Other</vt:lpstr>
      <vt:lpstr>Tyler – CA</vt:lpstr>
      <vt:lpstr>Tyler – Ranking, customer satisfaction</vt:lpstr>
      <vt:lpstr>Tyler – Hypothesis Testing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2019-09-07T16:42:15Z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