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77" r:id="rId12"/>
    <p:sldId id="260" r:id="rId13"/>
    <p:sldId id="262" r:id="rId14"/>
    <p:sldId id="264" r:id="rId15"/>
    <p:sldId id="265" r:id="rId16"/>
    <p:sldId id="273" r:id="rId17"/>
    <p:sldId id="274" r:id="rId18"/>
    <p:sldId id="266" r:id="rId19"/>
    <p:sldId id="275" r:id="rId20"/>
    <p:sldId id="276" r:id="rId21"/>
    <p:sldId id="267" r:id="rId22"/>
    <p:sldId id="269" r:id="rId23"/>
    <p:sldId id="268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70" y="721896"/>
            <a:ext cx="10101396" cy="8671954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50" y="753979"/>
            <a:ext cx="10197982" cy="84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756923"/>
            <a:ext cx="10213392" cy="79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7791"/>
            <a:ext cx="10495292" cy="90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5379"/>
            <a:ext cx="10533070" cy="72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54" y="737253"/>
            <a:ext cx="10533070" cy="86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Census,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46F54-D262-490D-BDF2-59603669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22" y="2583454"/>
            <a:ext cx="7797755" cy="38914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different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2004974" y="1538881"/>
            <a:ext cx="798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USA as a whole, population count does not correlate with the cost of Hip/Knee replacement procedures.  However, looking at specific states tells a different story.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different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499830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‘List Price’ vs. Census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" y="1333232"/>
            <a:ext cx="11570371" cy="50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obvious ‘List Price’ correlation with Poverty Rate or Per Capita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AB24E-7222-4C06-99A7-9168C97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2260964"/>
            <a:ext cx="5487650" cy="36584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A6091-FA64-4295-8E83-8F04149C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22609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purl.org/dc/dcmitype/"/>
    <ds:schemaRef ds:uri="http://www.w3.org/XML/1998/namespace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584</Words>
  <Application>Microsoft Office PowerPoint</Application>
  <PresentationFormat>Widescreen</PresentationFormat>
  <Paragraphs>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different between population and medical procedure cost.</vt:lpstr>
      <vt:lpstr>Hypothesis 1: There is a significant different between population and medical procedure cost.</vt:lpstr>
      <vt:lpstr>‘List Price’ vs. Census Demographics</vt:lpstr>
      <vt:lpstr>Mississippi – Deep Dive on Charges - Diabetes</vt:lpstr>
      <vt:lpstr>Mississippi – Deep Dive on Charges – Joint Replacement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2019-09-09T01:24:56Z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