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78" r:id="rId11"/>
    <p:sldId id="277" r:id="rId12"/>
    <p:sldId id="260" r:id="rId13"/>
    <p:sldId id="282" r:id="rId14"/>
    <p:sldId id="283" r:id="rId15"/>
    <p:sldId id="262" r:id="rId16"/>
    <p:sldId id="264" r:id="rId17"/>
    <p:sldId id="281" r:id="rId18"/>
    <p:sldId id="265" r:id="rId19"/>
    <p:sldId id="273" r:id="rId20"/>
    <p:sldId id="274" r:id="rId21"/>
    <p:sldId id="266" r:id="rId22"/>
    <p:sldId id="275" r:id="rId23"/>
    <p:sldId id="276" r:id="rId24"/>
    <p:sldId id="269" r:id="rId25"/>
    <p:sldId id="267" r:id="rId26"/>
    <p:sldId id="268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274638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2: There is a significant difference between consumer satisfaction hospital ranks and the cost of medical procedures.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638330"/>
            <a:ext cx="79899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below shows all recorded payments for the specific procedure “638 – DIABETES WCC” versus hospital consumer satisfaction ranking (Low = Better)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28B22-3D34-4E9E-8015-20AA303F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49" y="2472311"/>
            <a:ext cx="8222102" cy="4111051"/>
          </a:xfrm>
        </p:spPr>
      </p:pic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274638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2: There is a significant difference between consumer satisfaction hospital ranks and the cost of medical procedures.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1214438" y="1642706"/>
            <a:ext cx="96297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below shows all recorded payments for the specific procedure “470 - MAJOR JOINT REPLACEMENT OR REATTACHMENT OF LOWER EXTREMITY W/O MCC” versus hospital consumer satisfaction ranking (Low = Better)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0441C-D178-41BB-8668-953BFF2F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2566036"/>
            <a:ext cx="8277225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48413A6-0778-4189-B49D-4D650B81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3" y="679692"/>
            <a:ext cx="7019174" cy="6025896"/>
          </a:xfrm>
        </p:spPr>
      </p:pic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D230-2A76-4E01-A6A0-F1F1DC55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93" y="728788"/>
            <a:ext cx="771001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4FDB6E4-F557-4C2C-8E4B-02228D3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9" y="787791"/>
            <a:ext cx="6952957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388" y="70034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FFB7-E34C-4AA3-8D28-40669171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5" y="762070"/>
            <a:ext cx="7337509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749105"/>
            <a:ext cx="11544886" cy="18321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  <a:br>
              <a:rPr lang="en-US" dirty="0">
                <a:solidFill>
                  <a:srgbClr val="FFFF66"/>
                </a:solidFill>
              </a:rPr>
            </a:b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Null Hypothesis 1: </a:t>
            </a:r>
            <a:r>
              <a:rPr lang="en-US" dirty="0">
                <a:solidFill>
                  <a:srgbClr val="FFFF00"/>
                </a:solidFill>
                <a:effectLst/>
              </a:rPr>
              <a:t>There is not a significant difference between population and medical procedure cost.</a:t>
            </a:r>
            <a:br>
              <a:rPr lang="en-US" dirty="0">
                <a:solidFill>
                  <a:srgbClr val="FFFF66"/>
                </a:solidFill>
              </a:rPr>
            </a:b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44FD9-36A0-4741-8578-670A028DA20F}"/>
              </a:ext>
            </a:extLst>
          </p:cNvPr>
          <p:cNvSpPr txBox="1"/>
          <p:nvPr/>
        </p:nvSpPr>
        <p:spPr>
          <a:xfrm>
            <a:off x="1057275" y="5033940"/>
            <a:ext cx="10077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are able to reject both of the above null hypothesizes since p-values &lt; 0.05, however the correlation coefficients (</a:t>
            </a:r>
            <a:r>
              <a:rPr lang="en-US" sz="2200" dirty="0" err="1"/>
              <a:t>r-value</a:t>
            </a:r>
            <a:r>
              <a:rPr lang="en-US" sz="2200"/>
              <a:t>) are </a:t>
            </a:r>
            <a:r>
              <a:rPr lang="en-US" sz="2200" dirty="0"/>
              <a:t>too low to make practical conclusions.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B4F149-0061-49B7-96DC-845779FB66A3}"/>
              </a:ext>
            </a:extLst>
          </p:cNvPr>
          <p:cNvSpPr txBox="1">
            <a:spLocks/>
          </p:cNvSpPr>
          <p:nvPr/>
        </p:nvSpPr>
        <p:spPr>
          <a:xfrm>
            <a:off x="85432" y="2673155"/>
            <a:ext cx="11544886" cy="183217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700" dirty="0">
                <a:solidFill>
                  <a:srgbClr val="FFFF66"/>
                </a:solidFill>
              </a:rPr>
            </a:br>
            <a:r>
              <a:rPr lang="en-US" sz="3700" dirty="0">
                <a:solidFill>
                  <a:srgbClr val="FFFF66"/>
                </a:solidFill>
              </a:rPr>
              <a:t>     Null Hypothesis 2: </a:t>
            </a:r>
            <a:r>
              <a:rPr lang="en-US" sz="3700" dirty="0">
                <a:solidFill>
                  <a:srgbClr val="FFFF00"/>
                </a:solidFill>
                <a:effectLst/>
              </a:rPr>
              <a:t>There is not a significant difference between consumer satisfaction hospital ranks and the cost of medical procedures.</a:t>
            </a:r>
            <a:br>
              <a:rPr lang="en-US" sz="3700" dirty="0">
                <a:solidFill>
                  <a:srgbClr val="FFFF66"/>
                </a:solidFill>
              </a:rPr>
            </a:br>
            <a:endParaRPr lang="en-US" sz="37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2101047" y="1231182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below graph shows minimum and maximum payments for Hip/Knee replacements found in each state.  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7" y="2362893"/>
            <a:ext cx="8555195" cy="4277598"/>
          </a:xfrm>
        </p:spPr>
      </p:pic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017990" y="1499830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-1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Hypothesis 1a: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" y="1284937"/>
            <a:ext cx="11570371" cy="7694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Examining Mississippi – The statistics </a:t>
            </a:r>
            <a:r>
              <a:rPr lang="en-US" b="1" u="sng" dirty="0"/>
              <a:t>fail </a:t>
            </a:r>
            <a:r>
              <a:rPr lang="en-US" dirty="0"/>
              <a:t>to prove the hypothesis. </a:t>
            </a:r>
          </a:p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886</Words>
  <Application>Microsoft Office PowerPoint</Application>
  <PresentationFormat>Widescreen</PresentationFormat>
  <Paragraphs>99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population and medical procedure cost.</vt:lpstr>
      <vt:lpstr>Hypothesis 1: There is a significant difference between population and medical procedure cost.</vt:lpstr>
      <vt:lpstr>Hypothesis 1a: There is a significant difference between population(density) and medical procedure cost.</vt:lpstr>
      <vt:lpstr>Hypothesis 2: There is a significant difference between consumer satisfaction hospital ranks and the cost of medical procedures.</vt:lpstr>
      <vt:lpstr>Hypothesis 2: There is a significant difference between consumer satisfaction hospital ranks and the cost of medical procedures.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PowerPoint Presentation</vt:lpstr>
      <vt:lpstr>PowerPoint Presentation</vt:lpstr>
      <vt:lpstr>PowerPoint Presentation</vt:lpstr>
      <vt:lpstr>New York – Deep Dive on Charges – Diabetes</vt:lpstr>
      <vt:lpstr>New York – Deep Dive on Charges – Diabetes</vt:lpstr>
      <vt:lpstr>New York – Deep Dive on Charges – Diabetes</vt:lpstr>
      <vt:lpstr>Summary  Null Hypothesis 1: There is not a significant difference between population and medical procedure cost. </vt:lpstr>
      <vt:lpstr>Brandon - Other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2019-09-10T06:40:18Z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