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61" r:id="rId7"/>
    <p:sldId id="263" r:id="rId8"/>
    <p:sldId id="260" r:id="rId9"/>
    <p:sldId id="259" r:id="rId10"/>
    <p:sldId id="262" r:id="rId11"/>
    <p:sldId id="264" r:id="rId12"/>
    <p:sldId id="265" r:id="rId13"/>
    <p:sldId id="273" r:id="rId14"/>
    <p:sldId id="274" r:id="rId15"/>
    <p:sldId id="266" r:id="rId16"/>
    <p:sldId id="275" r:id="rId17"/>
    <p:sldId id="276" r:id="rId18"/>
    <p:sldId id="267" r:id="rId19"/>
    <p:sldId id="269" r:id="rId20"/>
    <p:sldId id="268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Viper Team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An abundance of Inconsistency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- U.S. healthcare costs -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50" y="753979"/>
            <a:ext cx="10197982" cy="84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756923"/>
            <a:ext cx="10213392" cy="79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52" y="787791"/>
            <a:ext cx="10495292" cy="90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52" y="785379"/>
            <a:ext cx="10533070" cy="72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54" y="737253"/>
            <a:ext cx="10533070" cy="86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Ranking,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Census,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‘List Price’ vs. Census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" y="1333232"/>
            <a:ext cx="11570371" cy="50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obvious ‘List Price’ correlation with Poverty Rate or Per Capita Income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6AB24E-7222-4C06-99A7-9168C97F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3" y="2260964"/>
            <a:ext cx="5487650" cy="365843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A6091-FA64-4295-8E83-8F04149C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22609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70" y="721896"/>
            <a:ext cx="10101396" cy="8671954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D1C9B0-FE26-433B-8E1A-54CCDFA4EB1D}">
  <ds:schemaRefs>
    <ds:schemaRef ds:uri="4873beb7-5857-4685-be1f-d57550cc96cc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445</Words>
  <Application>Microsoft Office PowerPoint</Application>
  <PresentationFormat>Widescreen</PresentationFormat>
  <Paragraphs>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Wingdings</vt:lpstr>
      <vt:lpstr>Wingdings 2</vt:lpstr>
      <vt:lpstr>Wingdings 3</vt:lpstr>
      <vt:lpstr>Medical design template</vt:lpstr>
      <vt:lpstr>An abundance of Inconsistency - U.S. healthcare costs -</vt:lpstr>
      <vt:lpstr>Overview</vt:lpstr>
      <vt:lpstr>Covered vs. Medicare Charge Variance</vt:lpstr>
      <vt:lpstr>‘List Price’ vs. Medicare Charge Variance</vt:lpstr>
      <vt:lpstr>‘List Price’ vs. Census Demographics</vt:lpstr>
      <vt:lpstr>National Variance</vt:lpstr>
      <vt:lpstr>Mississippi – Deep Dive on Charges - Diabetes</vt:lpstr>
      <vt:lpstr>Mississippi – Deep Dive on Charges – Joint Replacement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Brandon - Other</vt:lpstr>
      <vt:lpstr>Tyler – CA</vt:lpstr>
      <vt:lpstr>Tyler – Ranking, customer satisfaction</vt:lpstr>
      <vt:lpstr>Tyler – Hypothesis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2019-09-07T21:08:50Z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