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Lst>
  <p:sldSz cy="20104100" cx="14224000"/>
  <p:notesSz cx="14224000" cy="20104100"/>
  <p:embeddedFontLst>
    <p:embeddedFont>
      <p:font typeface="Palatino Linotype"/>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11CD84-2D59-4393-8FC4-FB1CAD199D50}">
  <a:tblStyle styleId="{4311CD84-2D59-4393-8FC4-FB1CAD199D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PalatinoLinotype-boldItalic.fntdata"/><Relationship Id="rId10" Type="http://schemas.openxmlformats.org/officeDocument/2006/relationships/font" Target="fonts/PalatinoLinotype-italic.fntdata"/><Relationship Id="rId9" Type="http://schemas.openxmlformats.org/officeDocument/2006/relationships/font" Target="fonts/PalatinoLinotyp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PalatinoLinotyp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371125" y="1507800"/>
            <a:ext cx="9483125" cy="7539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422400" y="9549425"/>
            <a:ext cx="11379200" cy="90468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422400" y="9549425"/>
            <a:ext cx="11379200" cy="9046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2371125" y="1507800"/>
            <a:ext cx="9483125" cy="753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2" name="Shape 12"/>
        <p:cNvGrpSpPr/>
        <p:nvPr/>
      </p:nvGrpSpPr>
      <p:grpSpPr>
        <a:xfrm>
          <a:off x="0" y="0"/>
          <a:ext cx="0" cy="0"/>
          <a:chOff x="0" y="0"/>
          <a:chExt cx="0" cy="0"/>
        </a:xfrm>
      </p:grpSpPr>
      <p:sp>
        <p:nvSpPr>
          <p:cNvPr id="13" name="Google Shape;13;p2"/>
          <p:cNvSpPr txBox="1"/>
          <p:nvPr>
            <p:ph idx="11" type="ftr"/>
          </p:nvPr>
        </p:nvSpPr>
        <p:spPr>
          <a:xfrm>
            <a:off x="4836160" y="18696814"/>
            <a:ext cx="4551680"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0" type="dt"/>
          </p:nvPr>
        </p:nvSpPr>
        <p:spPr>
          <a:xfrm>
            <a:off x="711200" y="18696814"/>
            <a:ext cx="3271520"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10241280" y="18696814"/>
            <a:ext cx="3271520"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MX"/>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3"/>
          <p:cNvSpPr txBox="1"/>
          <p:nvPr>
            <p:ph type="ctrTitle"/>
          </p:nvPr>
        </p:nvSpPr>
        <p:spPr>
          <a:xfrm>
            <a:off x="1066800" y="6232271"/>
            <a:ext cx="12090400" cy="422186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subTitle"/>
          </p:nvPr>
        </p:nvSpPr>
        <p:spPr>
          <a:xfrm>
            <a:off x="2133600" y="11258296"/>
            <a:ext cx="9956800" cy="50260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836160" y="18696814"/>
            <a:ext cx="4551680"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0" type="dt"/>
          </p:nvPr>
        </p:nvSpPr>
        <p:spPr>
          <a:xfrm>
            <a:off x="711200" y="18696814"/>
            <a:ext cx="3271520"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10241280" y="18696814"/>
            <a:ext cx="3271520"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MX"/>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4"/>
          <p:cNvSpPr txBox="1"/>
          <p:nvPr>
            <p:ph type="title"/>
          </p:nvPr>
        </p:nvSpPr>
        <p:spPr>
          <a:xfrm>
            <a:off x="711200" y="804164"/>
            <a:ext cx="12801600" cy="321665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711200" y="4623943"/>
            <a:ext cx="12801600" cy="13268707"/>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4"/>
          <p:cNvSpPr txBox="1"/>
          <p:nvPr>
            <p:ph idx="11" type="ftr"/>
          </p:nvPr>
        </p:nvSpPr>
        <p:spPr>
          <a:xfrm>
            <a:off x="4836160" y="18696814"/>
            <a:ext cx="4551680"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0" type="dt"/>
          </p:nvPr>
        </p:nvSpPr>
        <p:spPr>
          <a:xfrm>
            <a:off x="711200" y="18696814"/>
            <a:ext cx="3271520"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10241280" y="18696814"/>
            <a:ext cx="3271520"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MX"/>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5"/>
          <p:cNvSpPr txBox="1"/>
          <p:nvPr>
            <p:ph type="title"/>
          </p:nvPr>
        </p:nvSpPr>
        <p:spPr>
          <a:xfrm>
            <a:off x="711200" y="804164"/>
            <a:ext cx="12801600" cy="321665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711200" y="4623943"/>
            <a:ext cx="6187440" cy="13268707"/>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
          <p:cNvSpPr txBox="1"/>
          <p:nvPr>
            <p:ph idx="2" type="body"/>
          </p:nvPr>
        </p:nvSpPr>
        <p:spPr>
          <a:xfrm>
            <a:off x="7325360" y="4623943"/>
            <a:ext cx="6187440" cy="13268707"/>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11" type="ftr"/>
          </p:nvPr>
        </p:nvSpPr>
        <p:spPr>
          <a:xfrm>
            <a:off x="4836160" y="18696814"/>
            <a:ext cx="4551680"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0" type="dt"/>
          </p:nvPr>
        </p:nvSpPr>
        <p:spPr>
          <a:xfrm>
            <a:off x="711200" y="18696814"/>
            <a:ext cx="3271520"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10241280" y="18696814"/>
            <a:ext cx="3271520"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MX"/>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6"/>
          <p:cNvSpPr txBox="1"/>
          <p:nvPr>
            <p:ph type="title"/>
          </p:nvPr>
        </p:nvSpPr>
        <p:spPr>
          <a:xfrm>
            <a:off x="711200" y="804164"/>
            <a:ext cx="12801600" cy="321665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1" type="ftr"/>
          </p:nvPr>
        </p:nvSpPr>
        <p:spPr>
          <a:xfrm>
            <a:off x="4836160" y="18696814"/>
            <a:ext cx="4551680"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0" type="dt"/>
          </p:nvPr>
        </p:nvSpPr>
        <p:spPr>
          <a:xfrm>
            <a:off x="711200" y="18696814"/>
            <a:ext cx="3271520"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10241280" y="18696814"/>
            <a:ext cx="3271520"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MX"/>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2"/>
            <a:ext cx="14219971" cy="20104098"/>
          </a:xfrm>
          <a:prstGeom prst="rect">
            <a:avLst/>
          </a:prstGeom>
          <a:noFill/>
          <a:ln>
            <a:noFill/>
          </a:ln>
        </p:spPr>
      </p:pic>
      <p:sp>
        <p:nvSpPr>
          <p:cNvPr id="7" name="Google Shape;7;p1"/>
          <p:cNvSpPr txBox="1"/>
          <p:nvPr>
            <p:ph type="title"/>
          </p:nvPr>
        </p:nvSpPr>
        <p:spPr>
          <a:xfrm>
            <a:off x="711200" y="804164"/>
            <a:ext cx="12801600" cy="3216656"/>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711200" y="4623943"/>
            <a:ext cx="12801600" cy="13268707"/>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4836160" y="18696814"/>
            <a:ext cx="4551680" cy="100520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0" type="dt"/>
          </p:nvPr>
        </p:nvSpPr>
        <p:spPr>
          <a:xfrm>
            <a:off x="711200" y="18696814"/>
            <a:ext cx="3271520" cy="100520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10241280" y="18696814"/>
            <a:ext cx="3271520" cy="100520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hyperlink" Target="mailto:Estudiante_alitorresm@uajs.edu.co" TargetMode="External"/><Relationship Id="rId5" Type="http://schemas.openxmlformats.org/officeDocument/2006/relationships/hyperlink" Target="mailto:estudiante_angelicabohorquezc@uajs.edu.co" TargetMode="External"/><Relationship Id="rId6" Type="http://schemas.openxmlformats.org/officeDocument/2006/relationships/hyperlink" Target="mailto:estudiante_juanromeror@uajs.edu.co" TargetMode="External"/><Relationship Id="rId7" Type="http://schemas.openxmlformats.org/officeDocument/2006/relationships/hyperlink" Target="mailto:estudiante_luismercadom@uajs.edu.co" TargetMode="External"/><Relationship Id="rId8" Type="http://schemas.openxmlformats.org/officeDocument/2006/relationships/hyperlink" Target="mailto:estudiante_juanromeror@uajs.edu.c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nvSpPr>
        <p:spPr>
          <a:xfrm>
            <a:off x="1932225" y="62300"/>
            <a:ext cx="11316600" cy="1011000"/>
          </a:xfrm>
          <a:prstGeom prst="rect">
            <a:avLst/>
          </a:prstGeom>
          <a:noFill/>
          <a:ln>
            <a:noFill/>
          </a:ln>
        </p:spPr>
        <p:txBody>
          <a:bodyPr anchorCtr="0" anchor="t" bIns="0" lIns="0" spcFirstLastPara="1" rIns="0" wrap="square" tIns="116200">
            <a:spAutoFit/>
          </a:bodyPr>
          <a:lstStyle/>
          <a:p>
            <a:pPr indent="0" lvl="0" marL="0" rtl="0" algn="ctr">
              <a:lnSpc>
                <a:spcPct val="115000"/>
              </a:lnSpc>
              <a:spcBef>
                <a:spcPts val="1200"/>
              </a:spcBef>
              <a:spcAft>
                <a:spcPts val="1200"/>
              </a:spcAft>
              <a:buClr>
                <a:schemeClr val="dk1"/>
              </a:buClr>
              <a:buSzPts val="1100"/>
              <a:buFont typeface="Arial"/>
              <a:buNone/>
            </a:pPr>
            <a:r>
              <a:rPr lang="es-MX" sz="2700">
                <a:solidFill>
                  <a:schemeClr val="dk1"/>
                </a:solidFill>
              </a:rPr>
              <a:t>Desarrollo de un sistema de conteo de personas en tiempo real para el control de aforo en centros comerciales.</a:t>
            </a:r>
            <a:endParaRPr sz="2900"/>
          </a:p>
        </p:txBody>
      </p:sp>
      <p:grpSp>
        <p:nvGrpSpPr>
          <p:cNvPr id="45" name="Google Shape;45;p7"/>
          <p:cNvGrpSpPr/>
          <p:nvPr/>
        </p:nvGrpSpPr>
        <p:grpSpPr>
          <a:xfrm>
            <a:off x="210687" y="1156200"/>
            <a:ext cx="13773426" cy="5052055"/>
            <a:chOff x="199144" y="1110931"/>
            <a:chExt cx="13773426" cy="5052055"/>
          </a:xfrm>
        </p:grpSpPr>
        <p:pic>
          <p:nvPicPr>
            <p:cNvPr id="46" name="Google Shape;46;p7"/>
            <p:cNvPicPr preferRelativeResize="0"/>
            <p:nvPr/>
          </p:nvPicPr>
          <p:blipFill rotWithShape="1">
            <a:blip r:embed="rId3">
              <a:alphaModFix/>
            </a:blip>
            <a:srcRect b="0" l="0" r="0" t="0"/>
            <a:stretch/>
          </p:blipFill>
          <p:spPr>
            <a:xfrm>
              <a:off x="199144" y="1110931"/>
              <a:ext cx="4512459" cy="1452825"/>
            </a:xfrm>
            <a:prstGeom prst="rect">
              <a:avLst/>
            </a:prstGeom>
            <a:noFill/>
            <a:ln>
              <a:noFill/>
            </a:ln>
          </p:spPr>
        </p:pic>
        <p:sp>
          <p:nvSpPr>
            <p:cNvPr id="47" name="Google Shape;47;p7"/>
            <p:cNvSpPr/>
            <p:nvPr/>
          </p:nvSpPr>
          <p:spPr>
            <a:xfrm>
              <a:off x="247680" y="4167569"/>
              <a:ext cx="13724890" cy="407670"/>
            </a:xfrm>
            <a:custGeom>
              <a:rect b="b" l="l" r="r" t="t"/>
              <a:pathLst>
                <a:path extrusionOk="0" h="407670" w="13724890">
                  <a:moveTo>
                    <a:pt x="13521103" y="0"/>
                  </a:moveTo>
                  <a:lnTo>
                    <a:pt x="203641" y="0"/>
                  </a:lnTo>
                  <a:lnTo>
                    <a:pt x="156947" y="5378"/>
                  </a:lnTo>
                  <a:lnTo>
                    <a:pt x="114084" y="20698"/>
                  </a:lnTo>
                  <a:lnTo>
                    <a:pt x="76273" y="44737"/>
                  </a:lnTo>
                  <a:lnTo>
                    <a:pt x="44737" y="76273"/>
                  </a:lnTo>
                  <a:lnTo>
                    <a:pt x="20698" y="114084"/>
                  </a:lnTo>
                  <a:lnTo>
                    <a:pt x="5378" y="156947"/>
                  </a:lnTo>
                  <a:lnTo>
                    <a:pt x="0" y="203641"/>
                  </a:lnTo>
                  <a:lnTo>
                    <a:pt x="0" y="407282"/>
                  </a:lnTo>
                  <a:lnTo>
                    <a:pt x="13724744" y="407282"/>
                  </a:lnTo>
                  <a:lnTo>
                    <a:pt x="13724744" y="203641"/>
                  </a:lnTo>
                  <a:lnTo>
                    <a:pt x="13719366" y="156947"/>
                  </a:lnTo>
                  <a:lnTo>
                    <a:pt x="13704046" y="114084"/>
                  </a:lnTo>
                  <a:lnTo>
                    <a:pt x="13680007" y="76273"/>
                  </a:lnTo>
                  <a:lnTo>
                    <a:pt x="13648470" y="44737"/>
                  </a:lnTo>
                  <a:lnTo>
                    <a:pt x="13610660" y="20698"/>
                  </a:lnTo>
                  <a:lnTo>
                    <a:pt x="13567796" y="5378"/>
                  </a:lnTo>
                  <a:lnTo>
                    <a:pt x="13521103" y="0"/>
                  </a:lnTo>
                  <a:close/>
                </a:path>
              </a:pathLst>
            </a:custGeom>
            <a:solidFill>
              <a:srgbClr val="008F5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7"/>
            <p:cNvSpPr/>
            <p:nvPr/>
          </p:nvSpPr>
          <p:spPr>
            <a:xfrm>
              <a:off x="247680" y="4167569"/>
              <a:ext cx="13724890" cy="407670"/>
            </a:xfrm>
            <a:custGeom>
              <a:rect b="b" l="l" r="r" t="t"/>
              <a:pathLst>
                <a:path extrusionOk="0" h="407670" w="13724890">
                  <a:moveTo>
                    <a:pt x="0" y="407282"/>
                  </a:moveTo>
                  <a:lnTo>
                    <a:pt x="0" y="203641"/>
                  </a:lnTo>
                  <a:lnTo>
                    <a:pt x="5378" y="156947"/>
                  </a:lnTo>
                  <a:lnTo>
                    <a:pt x="20698" y="114084"/>
                  </a:lnTo>
                  <a:lnTo>
                    <a:pt x="44737" y="76273"/>
                  </a:lnTo>
                  <a:lnTo>
                    <a:pt x="76273" y="44737"/>
                  </a:lnTo>
                  <a:lnTo>
                    <a:pt x="114084" y="20698"/>
                  </a:lnTo>
                  <a:lnTo>
                    <a:pt x="156947" y="5378"/>
                  </a:lnTo>
                  <a:lnTo>
                    <a:pt x="203641" y="0"/>
                  </a:lnTo>
                  <a:lnTo>
                    <a:pt x="13521103" y="0"/>
                  </a:lnTo>
                  <a:lnTo>
                    <a:pt x="13567796" y="5378"/>
                  </a:lnTo>
                  <a:lnTo>
                    <a:pt x="13610660" y="20698"/>
                  </a:lnTo>
                  <a:lnTo>
                    <a:pt x="13648470" y="44737"/>
                  </a:lnTo>
                  <a:lnTo>
                    <a:pt x="13680007" y="76273"/>
                  </a:lnTo>
                  <a:lnTo>
                    <a:pt x="13704046" y="114084"/>
                  </a:lnTo>
                  <a:lnTo>
                    <a:pt x="13719366" y="156947"/>
                  </a:lnTo>
                  <a:lnTo>
                    <a:pt x="13724744" y="203641"/>
                  </a:lnTo>
                  <a:lnTo>
                    <a:pt x="13724744" y="407282"/>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7"/>
            <p:cNvSpPr/>
            <p:nvPr/>
          </p:nvSpPr>
          <p:spPr>
            <a:xfrm>
              <a:off x="247680" y="4574851"/>
              <a:ext cx="13724890" cy="1588135"/>
            </a:xfrm>
            <a:custGeom>
              <a:rect b="b" l="l" r="r" t="t"/>
              <a:pathLst>
                <a:path extrusionOk="0" h="1588135" w="13724890">
                  <a:moveTo>
                    <a:pt x="13724744" y="0"/>
                  </a:moveTo>
                  <a:lnTo>
                    <a:pt x="0" y="0"/>
                  </a:lnTo>
                  <a:lnTo>
                    <a:pt x="0" y="1384040"/>
                  </a:lnTo>
                  <a:lnTo>
                    <a:pt x="5378" y="1430733"/>
                  </a:lnTo>
                  <a:lnTo>
                    <a:pt x="20698" y="1473596"/>
                  </a:lnTo>
                  <a:lnTo>
                    <a:pt x="44737" y="1511407"/>
                  </a:lnTo>
                  <a:lnTo>
                    <a:pt x="76273" y="1542944"/>
                  </a:lnTo>
                  <a:lnTo>
                    <a:pt x="114084" y="1566983"/>
                  </a:lnTo>
                  <a:lnTo>
                    <a:pt x="156947" y="1582303"/>
                  </a:lnTo>
                  <a:lnTo>
                    <a:pt x="203641" y="1587681"/>
                  </a:lnTo>
                  <a:lnTo>
                    <a:pt x="13521103" y="1587681"/>
                  </a:lnTo>
                  <a:lnTo>
                    <a:pt x="13567796" y="1582303"/>
                  </a:lnTo>
                  <a:lnTo>
                    <a:pt x="13610660" y="1566983"/>
                  </a:lnTo>
                  <a:lnTo>
                    <a:pt x="13648470" y="1542944"/>
                  </a:lnTo>
                  <a:lnTo>
                    <a:pt x="13680007" y="1511407"/>
                  </a:lnTo>
                  <a:lnTo>
                    <a:pt x="13704046" y="1473596"/>
                  </a:lnTo>
                  <a:lnTo>
                    <a:pt x="13719366" y="1430733"/>
                  </a:lnTo>
                  <a:lnTo>
                    <a:pt x="13724744" y="1384040"/>
                  </a:lnTo>
                  <a:lnTo>
                    <a:pt x="137247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7"/>
            <p:cNvSpPr/>
            <p:nvPr/>
          </p:nvSpPr>
          <p:spPr>
            <a:xfrm>
              <a:off x="247680" y="4574851"/>
              <a:ext cx="13724890" cy="1588135"/>
            </a:xfrm>
            <a:custGeom>
              <a:rect b="b" l="l" r="r" t="t"/>
              <a:pathLst>
                <a:path extrusionOk="0" h="1588135" w="13724890">
                  <a:moveTo>
                    <a:pt x="0" y="0"/>
                  </a:moveTo>
                  <a:lnTo>
                    <a:pt x="0" y="1384040"/>
                  </a:lnTo>
                  <a:lnTo>
                    <a:pt x="5378" y="1430733"/>
                  </a:lnTo>
                  <a:lnTo>
                    <a:pt x="20698" y="1473596"/>
                  </a:lnTo>
                  <a:lnTo>
                    <a:pt x="44737" y="1511407"/>
                  </a:lnTo>
                  <a:lnTo>
                    <a:pt x="76273" y="1542944"/>
                  </a:lnTo>
                  <a:lnTo>
                    <a:pt x="114084" y="1566983"/>
                  </a:lnTo>
                  <a:lnTo>
                    <a:pt x="156947" y="1582303"/>
                  </a:lnTo>
                  <a:lnTo>
                    <a:pt x="203641" y="1587681"/>
                  </a:lnTo>
                  <a:lnTo>
                    <a:pt x="13521103" y="1587681"/>
                  </a:lnTo>
                  <a:lnTo>
                    <a:pt x="13567796" y="1582303"/>
                  </a:lnTo>
                  <a:lnTo>
                    <a:pt x="13610660" y="1566983"/>
                  </a:lnTo>
                  <a:lnTo>
                    <a:pt x="13648470" y="1542944"/>
                  </a:lnTo>
                  <a:lnTo>
                    <a:pt x="13680007" y="1511407"/>
                  </a:lnTo>
                  <a:lnTo>
                    <a:pt x="13704046" y="1473596"/>
                  </a:lnTo>
                  <a:lnTo>
                    <a:pt x="13719366" y="1430733"/>
                  </a:lnTo>
                  <a:lnTo>
                    <a:pt x="13724744" y="1384040"/>
                  </a:lnTo>
                  <a:lnTo>
                    <a:pt x="13724744" y="0"/>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1" name="Google Shape;51;p7"/>
          <p:cNvSpPr txBox="1"/>
          <p:nvPr/>
        </p:nvSpPr>
        <p:spPr>
          <a:xfrm>
            <a:off x="255343" y="2691931"/>
            <a:ext cx="13736400" cy="2206500"/>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484"/>
              </a:spcBef>
              <a:spcAft>
                <a:spcPts val="0"/>
              </a:spcAft>
              <a:buNone/>
            </a:pPr>
            <a:r>
              <a:t/>
            </a:r>
            <a:endParaRPr sz="2300">
              <a:solidFill>
                <a:srgbClr val="231F20"/>
              </a:solidFill>
            </a:endParaRPr>
          </a:p>
          <a:p>
            <a:pPr indent="0" lvl="0" marL="12700" marR="0" rtl="0" algn="l">
              <a:lnSpc>
                <a:spcPct val="100000"/>
              </a:lnSpc>
              <a:spcBef>
                <a:spcPts val="484"/>
              </a:spcBef>
              <a:spcAft>
                <a:spcPts val="0"/>
              </a:spcAft>
              <a:buNone/>
            </a:pPr>
            <a:r>
              <a:t/>
            </a:r>
            <a:endParaRPr sz="2300">
              <a:solidFill>
                <a:srgbClr val="231F20"/>
              </a:solidFill>
            </a:endParaRPr>
          </a:p>
          <a:p>
            <a:pPr indent="0" lvl="0" marL="12700" marR="0" rtl="0" algn="l">
              <a:lnSpc>
                <a:spcPct val="100000"/>
              </a:lnSpc>
              <a:spcBef>
                <a:spcPts val="484"/>
              </a:spcBef>
              <a:spcAft>
                <a:spcPts val="0"/>
              </a:spcAft>
              <a:buNone/>
            </a:pPr>
            <a:r>
              <a:t/>
            </a:r>
            <a:endParaRPr sz="2300">
              <a:solidFill>
                <a:srgbClr val="231F20"/>
              </a:solidFill>
            </a:endParaRPr>
          </a:p>
          <a:p>
            <a:pPr indent="0" lvl="0" marL="0" marR="0" rtl="0" algn="l">
              <a:lnSpc>
                <a:spcPct val="100000"/>
              </a:lnSpc>
              <a:spcBef>
                <a:spcPts val="45"/>
              </a:spcBef>
              <a:spcAft>
                <a:spcPts val="0"/>
              </a:spcAft>
              <a:buNone/>
            </a:pPr>
            <a:r>
              <a:t/>
            </a:r>
            <a:endParaRPr sz="2100">
              <a:solidFill>
                <a:schemeClr val="dk1"/>
              </a:solidFill>
              <a:latin typeface="Arial"/>
              <a:ea typeface="Arial"/>
              <a:cs typeface="Arial"/>
              <a:sym typeface="Arial"/>
            </a:endParaRPr>
          </a:p>
          <a:p>
            <a:pPr indent="0" lvl="0" marL="5568315" marR="0" rtl="0" algn="l">
              <a:lnSpc>
                <a:spcPct val="100000"/>
              </a:lnSpc>
              <a:spcBef>
                <a:spcPts val="5"/>
              </a:spcBef>
              <a:spcAft>
                <a:spcPts val="0"/>
              </a:spcAft>
              <a:buNone/>
            </a:pPr>
            <a:r>
              <a:rPr b="1" lang="es-MX" sz="2750">
                <a:solidFill>
                  <a:srgbClr val="FFFFFF"/>
                </a:solidFill>
                <a:latin typeface="Arial"/>
                <a:ea typeface="Arial"/>
                <a:cs typeface="Arial"/>
                <a:sym typeface="Arial"/>
              </a:rPr>
              <a:t>1. Introducción</a:t>
            </a:r>
            <a:endParaRPr sz="2750">
              <a:solidFill>
                <a:schemeClr val="dk1"/>
              </a:solidFill>
              <a:latin typeface="Arial"/>
              <a:ea typeface="Arial"/>
              <a:cs typeface="Arial"/>
              <a:sym typeface="Arial"/>
            </a:endParaRPr>
          </a:p>
          <a:p>
            <a:pPr indent="0" lvl="0" marL="93980" marR="5080" rtl="0" algn="just">
              <a:lnSpc>
                <a:spcPct val="110600"/>
              </a:lnSpc>
              <a:spcBef>
                <a:spcPts val="234"/>
              </a:spcBef>
              <a:spcAft>
                <a:spcPts val="0"/>
              </a:spcAft>
              <a:buNone/>
            </a:pPr>
            <a:r>
              <a:t/>
            </a:r>
            <a:endParaRPr sz="1450">
              <a:solidFill>
                <a:schemeClr val="dk1"/>
              </a:solidFill>
              <a:latin typeface="Palatino Linotype"/>
              <a:ea typeface="Palatino Linotype"/>
              <a:cs typeface="Palatino Linotype"/>
              <a:sym typeface="Palatino Linotype"/>
            </a:endParaRPr>
          </a:p>
        </p:txBody>
      </p:sp>
      <p:grpSp>
        <p:nvGrpSpPr>
          <p:cNvPr id="52" name="Google Shape;52;p7"/>
          <p:cNvGrpSpPr/>
          <p:nvPr/>
        </p:nvGrpSpPr>
        <p:grpSpPr>
          <a:xfrm>
            <a:off x="247680" y="6366173"/>
            <a:ext cx="4439285" cy="4677023"/>
            <a:chOff x="247680" y="6366173"/>
            <a:chExt cx="4439285" cy="4677023"/>
          </a:xfrm>
        </p:grpSpPr>
        <p:sp>
          <p:nvSpPr>
            <p:cNvPr id="53" name="Google Shape;53;p7"/>
            <p:cNvSpPr/>
            <p:nvPr/>
          </p:nvSpPr>
          <p:spPr>
            <a:xfrm>
              <a:off x="247680" y="6366173"/>
              <a:ext cx="4439285" cy="407670"/>
            </a:xfrm>
            <a:custGeom>
              <a:rect b="b" l="l" r="r" t="t"/>
              <a:pathLst>
                <a:path extrusionOk="0" h="407670" w="4439285">
                  <a:moveTo>
                    <a:pt x="4235512" y="0"/>
                  </a:moveTo>
                  <a:lnTo>
                    <a:pt x="203641" y="0"/>
                  </a:lnTo>
                  <a:lnTo>
                    <a:pt x="156947" y="5378"/>
                  </a:lnTo>
                  <a:lnTo>
                    <a:pt x="114084" y="20698"/>
                  </a:lnTo>
                  <a:lnTo>
                    <a:pt x="76273" y="44737"/>
                  </a:lnTo>
                  <a:lnTo>
                    <a:pt x="44737" y="76273"/>
                  </a:lnTo>
                  <a:lnTo>
                    <a:pt x="20698" y="114084"/>
                  </a:lnTo>
                  <a:lnTo>
                    <a:pt x="5378" y="156947"/>
                  </a:lnTo>
                  <a:lnTo>
                    <a:pt x="0" y="203641"/>
                  </a:lnTo>
                  <a:lnTo>
                    <a:pt x="0" y="407282"/>
                  </a:lnTo>
                  <a:lnTo>
                    <a:pt x="4439153" y="407282"/>
                  </a:lnTo>
                  <a:lnTo>
                    <a:pt x="4439153" y="203641"/>
                  </a:lnTo>
                  <a:lnTo>
                    <a:pt x="4433775" y="156947"/>
                  </a:lnTo>
                  <a:lnTo>
                    <a:pt x="4418455" y="114084"/>
                  </a:lnTo>
                  <a:lnTo>
                    <a:pt x="4394416" y="76273"/>
                  </a:lnTo>
                  <a:lnTo>
                    <a:pt x="4362880" y="44737"/>
                  </a:lnTo>
                  <a:lnTo>
                    <a:pt x="4325069" y="20698"/>
                  </a:lnTo>
                  <a:lnTo>
                    <a:pt x="4282206" y="5378"/>
                  </a:lnTo>
                  <a:lnTo>
                    <a:pt x="4235512" y="0"/>
                  </a:lnTo>
                  <a:close/>
                </a:path>
              </a:pathLst>
            </a:custGeom>
            <a:solidFill>
              <a:srgbClr val="008F5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7"/>
            <p:cNvSpPr/>
            <p:nvPr/>
          </p:nvSpPr>
          <p:spPr>
            <a:xfrm>
              <a:off x="247680" y="6366173"/>
              <a:ext cx="4439285" cy="407670"/>
            </a:xfrm>
            <a:custGeom>
              <a:rect b="b" l="l" r="r" t="t"/>
              <a:pathLst>
                <a:path extrusionOk="0" h="407670" w="4439285">
                  <a:moveTo>
                    <a:pt x="0" y="407282"/>
                  </a:moveTo>
                  <a:lnTo>
                    <a:pt x="0" y="203641"/>
                  </a:lnTo>
                  <a:lnTo>
                    <a:pt x="5378" y="156947"/>
                  </a:lnTo>
                  <a:lnTo>
                    <a:pt x="20698" y="114084"/>
                  </a:lnTo>
                  <a:lnTo>
                    <a:pt x="44737" y="76273"/>
                  </a:lnTo>
                  <a:lnTo>
                    <a:pt x="76273" y="44737"/>
                  </a:lnTo>
                  <a:lnTo>
                    <a:pt x="114084" y="20698"/>
                  </a:lnTo>
                  <a:lnTo>
                    <a:pt x="156947" y="5378"/>
                  </a:lnTo>
                  <a:lnTo>
                    <a:pt x="203641" y="0"/>
                  </a:lnTo>
                  <a:lnTo>
                    <a:pt x="4235512" y="0"/>
                  </a:lnTo>
                  <a:lnTo>
                    <a:pt x="4282206" y="5378"/>
                  </a:lnTo>
                  <a:lnTo>
                    <a:pt x="4325069" y="20698"/>
                  </a:lnTo>
                  <a:lnTo>
                    <a:pt x="4362880" y="44737"/>
                  </a:lnTo>
                  <a:lnTo>
                    <a:pt x="4394416" y="76273"/>
                  </a:lnTo>
                  <a:lnTo>
                    <a:pt x="4418455" y="114084"/>
                  </a:lnTo>
                  <a:lnTo>
                    <a:pt x="4433775" y="156947"/>
                  </a:lnTo>
                  <a:lnTo>
                    <a:pt x="4439153" y="203641"/>
                  </a:lnTo>
                  <a:lnTo>
                    <a:pt x="4439153" y="407282"/>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7"/>
            <p:cNvSpPr/>
            <p:nvPr/>
          </p:nvSpPr>
          <p:spPr>
            <a:xfrm>
              <a:off x="247680" y="6773456"/>
              <a:ext cx="4439285" cy="4269740"/>
            </a:xfrm>
            <a:custGeom>
              <a:rect b="b" l="l" r="r" t="t"/>
              <a:pathLst>
                <a:path extrusionOk="0" h="4269740" w="4439285">
                  <a:moveTo>
                    <a:pt x="4439153" y="0"/>
                  </a:moveTo>
                  <a:lnTo>
                    <a:pt x="0" y="0"/>
                  </a:lnTo>
                  <a:lnTo>
                    <a:pt x="0" y="4065577"/>
                  </a:lnTo>
                  <a:lnTo>
                    <a:pt x="5378" y="4112271"/>
                  </a:lnTo>
                  <a:lnTo>
                    <a:pt x="20698" y="4155134"/>
                  </a:lnTo>
                  <a:lnTo>
                    <a:pt x="44737" y="4192945"/>
                  </a:lnTo>
                  <a:lnTo>
                    <a:pt x="76273" y="4224481"/>
                  </a:lnTo>
                  <a:lnTo>
                    <a:pt x="114084" y="4248520"/>
                  </a:lnTo>
                  <a:lnTo>
                    <a:pt x="156947" y="4263840"/>
                  </a:lnTo>
                  <a:lnTo>
                    <a:pt x="203641" y="4269219"/>
                  </a:lnTo>
                  <a:lnTo>
                    <a:pt x="4235512" y="4269219"/>
                  </a:lnTo>
                  <a:lnTo>
                    <a:pt x="4282206" y="4263840"/>
                  </a:lnTo>
                  <a:lnTo>
                    <a:pt x="4325069" y="4248520"/>
                  </a:lnTo>
                  <a:lnTo>
                    <a:pt x="4362880" y="4224481"/>
                  </a:lnTo>
                  <a:lnTo>
                    <a:pt x="4394416" y="4192945"/>
                  </a:lnTo>
                  <a:lnTo>
                    <a:pt x="4418455" y="4155134"/>
                  </a:lnTo>
                  <a:lnTo>
                    <a:pt x="4433775" y="4112271"/>
                  </a:lnTo>
                  <a:lnTo>
                    <a:pt x="4439153" y="4065577"/>
                  </a:lnTo>
                  <a:lnTo>
                    <a:pt x="443915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7"/>
            <p:cNvSpPr/>
            <p:nvPr/>
          </p:nvSpPr>
          <p:spPr>
            <a:xfrm>
              <a:off x="247680" y="6773456"/>
              <a:ext cx="4439285" cy="4269740"/>
            </a:xfrm>
            <a:custGeom>
              <a:rect b="b" l="l" r="r" t="t"/>
              <a:pathLst>
                <a:path extrusionOk="0" h="4269740" w="4439285">
                  <a:moveTo>
                    <a:pt x="0" y="0"/>
                  </a:moveTo>
                  <a:lnTo>
                    <a:pt x="0" y="4065577"/>
                  </a:lnTo>
                  <a:lnTo>
                    <a:pt x="5378" y="4112271"/>
                  </a:lnTo>
                  <a:lnTo>
                    <a:pt x="20698" y="4155134"/>
                  </a:lnTo>
                  <a:lnTo>
                    <a:pt x="44737" y="4192945"/>
                  </a:lnTo>
                  <a:lnTo>
                    <a:pt x="76273" y="4224481"/>
                  </a:lnTo>
                  <a:lnTo>
                    <a:pt x="114084" y="4248520"/>
                  </a:lnTo>
                  <a:lnTo>
                    <a:pt x="156947" y="4263840"/>
                  </a:lnTo>
                  <a:lnTo>
                    <a:pt x="203641" y="4269219"/>
                  </a:lnTo>
                  <a:lnTo>
                    <a:pt x="4235512" y="4269219"/>
                  </a:lnTo>
                  <a:lnTo>
                    <a:pt x="4282206" y="4263840"/>
                  </a:lnTo>
                  <a:lnTo>
                    <a:pt x="4325069" y="4248520"/>
                  </a:lnTo>
                  <a:lnTo>
                    <a:pt x="4362880" y="4224481"/>
                  </a:lnTo>
                  <a:lnTo>
                    <a:pt x="4394416" y="4192945"/>
                  </a:lnTo>
                  <a:lnTo>
                    <a:pt x="4418455" y="4155134"/>
                  </a:lnTo>
                  <a:lnTo>
                    <a:pt x="4433775" y="4112271"/>
                  </a:lnTo>
                  <a:lnTo>
                    <a:pt x="4439153" y="4065577"/>
                  </a:lnTo>
                  <a:lnTo>
                    <a:pt x="4439153" y="0"/>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7" name="Google Shape;57;p7"/>
          <p:cNvSpPr txBox="1"/>
          <p:nvPr/>
        </p:nvSpPr>
        <p:spPr>
          <a:xfrm>
            <a:off x="336798" y="6127833"/>
            <a:ext cx="4260300" cy="1227300"/>
          </a:xfrm>
          <a:prstGeom prst="rect">
            <a:avLst/>
          </a:prstGeom>
          <a:noFill/>
          <a:ln>
            <a:noFill/>
          </a:ln>
        </p:spPr>
        <p:txBody>
          <a:bodyPr anchorCtr="0" anchor="t" bIns="0" lIns="0" spcFirstLastPara="1" rIns="0" wrap="square" tIns="183500">
            <a:spAutoFit/>
          </a:bodyPr>
          <a:lstStyle/>
          <a:p>
            <a:pPr indent="0" lvl="0" marL="1106170" marR="0" rtl="0" algn="l">
              <a:lnSpc>
                <a:spcPct val="100000"/>
              </a:lnSpc>
              <a:spcBef>
                <a:spcPts val="0"/>
              </a:spcBef>
              <a:spcAft>
                <a:spcPts val="0"/>
              </a:spcAft>
              <a:buNone/>
            </a:pPr>
            <a:r>
              <a:rPr b="1" lang="es-MX" sz="2750">
                <a:solidFill>
                  <a:srgbClr val="FFFFFF"/>
                </a:solidFill>
                <a:latin typeface="Arial"/>
                <a:ea typeface="Arial"/>
                <a:cs typeface="Arial"/>
                <a:sym typeface="Arial"/>
              </a:rPr>
              <a:t>2. Objetivos</a:t>
            </a:r>
            <a:endParaRPr sz="2750">
              <a:solidFill>
                <a:schemeClr val="dk1"/>
              </a:solidFill>
              <a:latin typeface="Arial"/>
              <a:ea typeface="Arial"/>
              <a:cs typeface="Arial"/>
              <a:sym typeface="Arial"/>
            </a:endParaRPr>
          </a:p>
          <a:p>
            <a:pPr indent="0" lvl="0" marL="12700" marR="5080" rtl="0" algn="just">
              <a:lnSpc>
                <a:spcPct val="101400"/>
              </a:lnSpc>
              <a:spcBef>
                <a:spcPts val="660"/>
              </a:spcBef>
              <a:spcAft>
                <a:spcPts val="0"/>
              </a:spcAft>
              <a:buNone/>
            </a:pPr>
            <a:r>
              <a:t/>
            </a:r>
            <a:endParaRPr sz="1450">
              <a:solidFill>
                <a:srgbClr val="231F20"/>
              </a:solidFill>
              <a:latin typeface="Palatino Linotype"/>
              <a:ea typeface="Palatino Linotype"/>
              <a:cs typeface="Palatino Linotype"/>
              <a:sym typeface="Palatino Linotype"/>
            </a:endParaRPr>
          </a:p>
          <a:p>
            <a:pPr indent="0" lvl="0" marL="12700" marR="5080" rtl="0" algn="just">
              <a:lnSpc>
                <a:spcPct val="101400"/>
              </a:lnSpc>
              <a:spcBef>
                <a:spcPts val="660"/>
              </a:spcBef>
              <a:spcAft>
                <a:spcPts val="0"/>
              </a:spcAft>
              <a:buNone/>
            </a:pPr>
            <a:r>
              <a:t/>
            </a:r>
            <a:endParaRPr sz="1450">
              <a:solidFill>
                <a:srgbClr val="231F20"/>
              </a:solidFill>
              <a:latin typeface="Palatino Linotype"/>
              <a:ea typeface="Palatino Linotype"/>
              <a:cs typeface="Palatino Linotype"/>
              <a:sym typeface="Palatino Linotype"/>
            </a:endParaRPr>
          </a:p>
        </p:txBody>
      </p:sp>
      <p:grpSp>
        <p:nvGrpSpPr>
          <p:cNvPr id="58" name="Google Shape;58;p7"/>
          <p:cNvGrpSpPr/>
          <p:nvPr/>
        </p:nvGrpSpPr>
        <p:grpSpPr>
          <a:xfrm>
            <a:off x="241633" y="11256359"/>
            <a:ext cx="4439285" cy="4947533"/>
            <a:chOff x="4890476" y="11246315"/>
            <a:chExt cx="4439285" cy="4947533"/>
          </a:xfrm>
        </p:grpSpPr>
        <p:sp>
          <p:nvSpPr>
            <p:cNvPr id="59" name="Google Shape;59;p7"/>
            <p:cNvSpPr/>
            <p:nvPr/>
          </p:nvSpPr>
          <p:spPr>
            <a:xfrm>
              <a:off x="4890476" y="11246315"/>
              <a:ext cx="4439285" cy="407670"/>
            </a:xfrm>
            <a:custGeom>
              <a:rect b="b" l="l" r="r" t="t"/>
              <a:pathLst>
                <a:path extrusionOk="0" h="407670" w="4439284">
                  <a:moveTo>
                    <a:pt x="4235512" y="0"/>
                  </a:moveTo>
                  <a:lnTo>
                    <a:pt x="203640" y="0"/>
                  </a:lnTo>
                  <a:lnTo>
                    <a:pt x="156947" y="5378"/>
                  </a:lnTo>
                  <a:lnTo>
                    <a:pt x="114084" y="20698"/>
                  </a:lnTo>
                  <a:lnTo>
                    <a:pt x="76273" y="44737"/>
                  </a:lnTo>
                  <a:lnTo>
                    <a:pt x="44737" y="76273"/>
                  </a:lnTo>
                  <a:lnTo>
                    <a:pt x="20698" y="114084"/>
                  </a:lnTo>
                  <a:lnTo>
                    <a:pt x="5378" y="156947"/>
                  </a:lnTo>
                  <a:lnTo>
                    <a:pt x="0" y="203641"/>
                  </a:lnTo>
                  <a:lnTo>
                    <a:pt x="0" y="407282"/>
                  </a:lnTo>
                  <a:lnTo>
                    <a:pt x="4439153" y="407282"/>
                  </a:lnTo>
                  <a:lnTo>
                    <a:pt x="4439153" y="203641"/>
                  </a:lnTo>
                  <a:lnTo>
                    <a:pt x="4433775" y="156947"/>
                  </a:lnTo>
                  <a:lnTo>
                    <a:pt x="4418455" y="114084"/>
                  </a:lnTo>
                  <a:lnTo>
                    <a:pt x="4394416" y="76273"/>
                  </a:lnTo>
                  <a:lnTo>
                    <a:pt x="4362880" y="44737"/>
                  </a:lnTo>
                  <a:lnTo>
                    <a:pt x="4325069" y="20698"/>
                  </a:lnTo>
                  <a:lnTo>
                    <a:pt x="4282206" y="5378"/>
                  </a:lnTo>
                  <a:lnTo>
                    <a:pt x="4235512" y="0"/>
                  </a:lnTo>
                  <a:close/>
                </a:path>
              </a:pathLst>
            </a:custGeom>
            <a:solidFill>
              <a:srgbClr val="008F5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4890476" y="11246315"/>
              <a:ext cx="4439285" cy="407670"/>
            </a:xfrm>
            <a:custGeom>
              <a:rect b="b" l="l" r="r" t="t"/>
              <a:pathLst>
                <a:path extrusionOk="0" h="407670" w="4439284">
                  <a:moveTo>
                    <a:pt x="0" y="407282"/>
                  </a:moveTo>
                  <a:lnTo>
                    <a:pt x="0" y="203641"/>
                  </a:lnTo>
                  <a:lnTo>
                    <a:pt x="5378" y="156947"/>
                  </a:lnTo>
                  <a:lnTo>
                    <a:pt x="20698" y="114084"/>
                  </a:lnTo>
                  <a:lnTo>
                    <a:pt x="44737" y="76273"/>
                  </a:lnTo>
                  <a:lnTo>
                    <a:pt x="76273" y="44737"/>
                  </a:lnTo>
                  <a:lnTo>
                    <a:pt x="114084" y="20698"/>
                  </a:lnTo>
                  <a:lnTo>
                    <a:pt x="156947" y="5378"/>
                  </a:lnTo>
                  <a:lnTo>
                    <a:pt x="203640" y="0"/>
                  </a:lnTo>
                  <a:lnTo>
                    <a:pt x="4235512" y="0"/>
                  </a:lnTo>
                  <a:lnTo>
                    <a:pt x="4282206" y="5378"/>
                  </a:lnTo>
                  <a:lnTo>
                    <a:pt x="4325069" y="20698"/>
                  </a:lnTo>
                  <a:lnTo>
                    <a:pt x="4362880" y="44737"/>
                  </a:lnTo>
                  <a:lnTo>
                    <a:pt x="4394416" y="76273"/>
                  </a:lnTo>
                  <a:lnTo>
                    <a:pt x="4418455" y="114084"/>
                  </a:lnTo>
                  <a:lnTo>
                    <a:pt x="4433775" y="156947"/>
                  </a:lnTo>
                  <a:lnTo>
                    <a:pt x="4439153" y="203641"/>
                  </a:lnTo>
                  <a:lnTo>
                    <a:pt x="4439153" y="407282"/>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7"/>
            <p:cNvSpPr/>
            <p:nvPr/>
          </p:nvSpPr>
          <p:spPr>
            <a:xfrm>
              <a:off x="4890476" y="11653598"/>
              <a:ext cx="4439285" cy="4540250"/>
            </a:xfrm>
            <a:custGeom>
              <a:rect b="b" l="l" r="r" t="t"/>
              <a:pathLst>
                <a:path extrusionOk="0" h="4540250" w="4439284">
                  <a:moveTo>
                    <a:pt x="4439153" y="0"/>
                  </a:moveTo>
                  <a:lnTo>
                    <a:pt x="0" y="0"/>
                  </a:lnTo>
                  <a:lnTo>
                    <a:pt x="0" y="4336069"/>
                  </a:lnTo>
                  <a:lnTo>
                    <a:pt x="5378" y="4382763"/>
                  </a:lnTo>
                  <a:lnTo>
                    <a:pt x="20698" y="4425626"/>
                  </a:lnTo>
                  <a:lnTo>
                    <a:pt x="44737" y="4463437"/>
                  </a:lnTo>
                  <a:lnTo>
                    <a:pt x="76273" y="4494973"/>
                  </a:lnTo>
                  <a:lnTo>
                    <a:pt x="114084" y="4519012"/>
                  </a:lnTo>
                  <a:lnTo>
                    <a:pt x="156947" y="4534332"/>
                  </a:lnTo>
                  <a:lnTo>
                    <a:pt x="203640" y="4539711"/>
                  </a:lnTo>
                  <a:lnTo>
                    <a:pt x="4235512" y="4539711"/>
                  </a:lnTo>
                  <a:lnTo>
                    <a:pt x="4282206" y="4534332"/>
                  </a:lnTo>
                  <a:lnTo>
                    <a:pt x="4325069" y="4519012"/>
                  </a:lnTo>
                  <a:lnTo>
                    <a:pt x="4362880" y="4494973"/>
                  </a:lnTo>
                  <a:lnTo>
                    <a:pt x="4394416" y="4463437"/>
                  </a:lnTo>
                  <a:lnTo>
                    <a:pt x="4418455" y="4425626"/>
                  </a:lnTo>
                  <a:lnTo>
                    <a:pt x="4433775" y="4382763"/>
                  </a:lnTo>
                  <a:lnTo>
                    <a:pt x="4439153" y="4336069"/>
                  </a:lnTo>
                  <a:lnTo>
                    <a:pt x="443915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4890476" y="11653598"/>
              <a:ext cx="4439285" cy="4540250"/>
            </a:xfrm>
            <a:custGeom>
              <a:rect b="b" l="l" r="r" t="t"/>
              <a:pathLst>
                <a:path extrusionOk="0" h="4540250" w="4439284">
                  <a:moveTo>
                    <a:pt x="0" y="0"/>
                  </a:moveTo>
                  <a:lnTo>
                    <a:pt x="0" y="4336069"/>
                  </a:lnTo>
                  <a:lnTo>
                    <a:pt x="5378" y="4382763"/>
                  </a:lnTo>
                  <a:lnTo>
                    <a:pt x="20698" y="4425626"/>
                  </a:lnTo>
                  <a:lnTo>
                    <a:pt x="44737" y="4463437"/>
                  </a:lnTo>
                  <a:lnTo>
                    <a:pt x="76273" y="4494973"/>
                  </a:lnTo>
                  <a:lnTo>
                    <a:pt x="114084" y="4519012"/>
                  </a:lnTo>
                  <a:lnTo>
                    <a:pt x="156947" y="4534332"/>
                  </a:lnTo>
                  <a:lnTo>
                    <a:pt x="203640" y="4539711"/>
                  </a:lnTo>
                  <a:lnTo>
                    <a:pt x="4235512" y="4539711"/>
                  </a:lnTo>
                  <a:lnTo>
                    <a:pt x="4282206" y="4534332"/>
                  </a:lnTo>
                  <a:lnTo>
                    <a:pt x="4325069" y="4519012"/>
                  </a:lnTo>
                  <a:lnTo>
                    <a:pt x="4362880" y="4494973"/>
                  </a:lnTo>
                  <a:lnTo>
                    <a:pt x="4394416" y="4463437"/>
                  </a:lnTo>
                  <a:lnTo>
                    <a:pt x="4418455" y="4425626"/>
                  </a:lnTo>
                  <a:lnTo>
                    <a:pt x="4433775" y="4382763"/>
                  </a:lnTo>
                  <a:lnTo>
                    <a:pt x="4439153" y="4336069"/>
                  </a:lnTo>
                  <a:lnTo>
                    <a:pt x="4439153" y="0"/>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3" name="Google Shape;63;p7"/>
          <p:cNvSpPr txBox="1"/>
          <p:nvPr/>
        </p:nvSpPr>
        <p:spPr>
          <a:xfrm>
            <a:off x="212469" y="11062955"/>
            <a:ext cx="4263390" cy="580928"/>
          </a:xfrm>
          <a:prstGeom prst="rect">
            <a:avLst/>
          </a:prstGeom>
          <a:noFill/>
          <a:ln>
            <a:noFill/>
          </a:ln>
        </p:spPr>
        <p:txBody>
          <a:bodyPr anchorCtr="0" anchor="t" bIns="0" lIns="0" spcFirstLastPara="1" rIns="0" wrap="square" tIns="156200">
            <a:spAutoFit/>
          </a:bodyPr>
          <a:lstStyle/>
          <a:p>
            <a:pPr indent="0" lvl="0" marL="848360" marR="0" rtl="0" algn="l">
              <a:lnSpc>
                <a:spcPct val="100000"/>
              </a:lnSpc>
              <a:spcBef>
                <a:spcPts val="0"/>
              </a:spcBef>
              <a:spcAft>
                <a:spcPts val="0"/>
              </a:spcAft>
              <a:buNone/>
            </a:pPr>
            <a:r>
              <a:rPr b="1" lang="es-MX" sz="2750">
                <a:solidFill>
                  <a:srgbClr val="FFFFFF"/>
                </a:solidFill>
                <a:latin typeface="Arial"/>
                <a:ea typeface="Arial"/>
                <a:cs typeface="Arial"/>
                <a:sym typeface="Arial"/>
              </a:rPr>
              <a:t>5. Metodología</a:t>
            </a:r>
            <a:endParaRPr sz="2750">
              <a:solidFill>
                <a:schemeClr val="dk1"/>
              </a:solidFill>
              <a:latin typeface="Arial"/>
              <a:ea typeface="Arial"/>
              <a:cs typeface="Arial"/>
              <a:sym typeface="Arial"/>
            </a:endParaRPr>
          </a:p>
        </p:txBody>
      </p:sp>
      <p:grpSp>
        <p:nvGrpSpPr>
          <p:cNvPr id="64" name="Google Shape;64;p7"/>
          <p:cNvGrpSpPr/>
          <p:nvPr/>
        </p:nvGrpSpPr>
        <p:grpSpPr>
          <a:xfrm>
            <a:off x="4893914" y="11224609"/>
            <a:ext cx="9073651" cy="4947533"/>
            <a:chOff x="9533271" y="11246315"/>
            <a:chExt cx="4439285" cy="4947533"/>
          </a:xfrm>
        </p:grpSpPr>
        <p:sp>
          <p:nvSpPr>
            <p:cNvPr id="65" name="Google Shape;65;p7"/>
            <p:cNvSpPr/>
            <p:nvPr/>
          </p:nvSpPr>
          <p:spPr>
            <a:xfrm>
              <a:off x="9533271" y="11246315"/>
              <a:ext cx="4439285" cy="407670"/>
            </a:xfrm>
            <a:custGeom>
              <a:rect b="b" l="l" r="r" t="t"/>
              <a:pathLst>
                <a:path extrusionOk="0" h="407670" w="4439284">
                  <a:moveTo>
                    <a:pt x="4235512" y="0"/>
                  </a:moveTo>
                  <a:lnTo>
                    <a:pt x="203641" y="0"/>
                  </a:lnTo>
                  <a:lnTo>
                    <a:pt x="156947" y="5378"/>
                  </a:lnTo>
                  <a:lnTo>
                    <a:pt x="114084" y="20698"/>
                  </a:lnTo>
                  <a:lnTo>
                    <a:pt x="76273" y="44737"/>
                  </a:lnTo>
                  <a:lnTo>
                    <a:pt x="44737" y="76273"/>
                  </a:lnTo>
                  <a:lnTo>
                    <a:pt x="20698" y="114084"/>
                  </a:lnTo>
                  <a:lnTo>
                    <a:pt x="5378" y="156947"/>
                  </a:lnTo>
                  <a:lnTo>
                    <a:pt x="0" y="203641"/>
                  </a:lnTo>
                  <a:lnTo>
                    <a:pt x="0" y="407282"/>
                  </a:lnTo>
                  <a:lnTo>
                    <a:pt x="4439153" y="407282"/>
                  </a:lnTo>
                  <a:lnTo>
                    <a:pt x="4439153" y="203641"/>
                  </a:lnTo>
                  <a:lnTo>
                    <a:pt x="4433775" y="156947"/>
                  </a:lnTo>
                  <a:lnTo>
                    <a:pt x="4418455" y="114084"/>
                  </a:lnTo>
                  <a:lnTo>
                    <a:pt x="4394416" y="76273"/>
                  </a:lnTo>
                  <a:lnTo>
                    <a:pt x="4362880" y="44737"/>
                  </a:lnTo>
                  <a:lnTo>
                    <a:pt x="4325069" y="20698"/>
                  </a:lnTo>
                  <a:lnTo>
                    <a:pt x="4282206" y="5378"/>
                  </a:lnTo>
                  <a:lnTo>
                    <a:pt x="4235512" y="0"/>
                  </a:lnTo>
                  <a:close/>
                </a:path>
              </a:pathLst>
            </a:custGeom>
            <a:solidFill>
              <a:srgbClr val="008F5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7"/>
            <p:cNvSpPr/>
            <p:nvPr/>
          </p:nvSpPr>
          <p:spPr>
            <a:xfrm>
              <a:off x="9533271" y="11246315"/>
              <a:ext cx="4439285" cy="407670"/>
            </a:xfrm>
            <a:custGeom>
              <a:rect b="b" l="l" r="r" t="t"/>
              <a:pathLst>
                <a:path extrusionOk="0" h="407670" w="4439284">
                  <a:moveTo>
                    <a:pt x="0" y="407282"/>
                  </a:moveTo>
                  <a:lnTo>
                    <a:pt x="0" y="203641"/>
                  </a:lnTo>
                  <a:lnTo>
                    <a:pt x="5378" y="156947"/>
                  </a:lnTo>
                  <a:lnTo>
                    <a:pt x="20698" y="114084"/>
                  </a:lnTo>
                  <a:lnTo>
                    <a:pt x="44737" y="76273"/>
                  </a:lnTo>
                  <a:lnTo>
                    <a:pt x="76273" y="44737"/>
                  </a:lnTo>
                  <a:lnTo>
                    <a:pt x="114084" y="20698"/>
                  </a:lnTo>
                  <a:lnTo>
                    <a:pt x="156947" y="5378"/>
                  </a:lnTo>
                  <a:lnTo>
                    <a:pt x="203641" y="0"/>
                  </a:lnTo>
                  <a:lnTo>
                    <a:pt x="4235512" y="0"/>
                  </a:lnTo>
                  <a:lnTo>
                    <a:pt x="4282206" y="5378"/>
                  </a:lnTo>
                  <a:lnTo>
                    <a:pt x="4325069" y="20698"/>
                  </a:lnTo>
                  <a:lnTo>
                    <a:pt x="4362880" y="44737"/>
                  </a:lnTo>
                  <a:lnTo>
                    <a:pt x="4394416" y="76273"/>
                  </a:lnTo>
                  <a:lnTo>
                    <a:pt x="4418455" y="114084"/>
                  </a:lnTo>
                  <a:lnTo>
                    <a:pt x="4433775" y="156947"/>
                  </a:lnTo>
                  <a:lnTo>
                    <a:pt x="4439153" y="203641"/>
                  </a:lnTo>
                  <a:lnTo>
                    <a:pt x="4439153" y="407282"/>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7"/>
            <p:cNvSpPr/>
            <p:nvPr/>
          </p:nvSpPr>
          <p:spPr>
            <a:xfrm>
              <a:off x="9533271" y="11653598"/>
              <a:ext cx="4439285" cy="4540250"/>
            </a:xfrm>
            <a:custGeom>
              <a:rect b="b" l="l" r="r" t="t"/>
              <a:pathLst>
                <a:path extrusionOk="0" h="4540250" w="4439284">
                  <a:moveTo>
                    <a:pt x="4439153" y="0"/>
                  </a:moveTo>
                  <a:lnTo>
                    <a:pt x="0" y="0"/>
                  </a:lnTo>
                  <a:lnTo>
                    <a:pt x="0" y="4336069"/>
                  </a:lnTo>
                  <a:lnTo>
                    <a:pt x="5378" y="4382763"/>
                  </a:lnTo>
                  <a:lnTo>
                    <a:pt x="20698" y="4425626"/>
                  </a:lnTo>
                  <a:lnTo>
                    <a:pt x="44737" y="4463437"/>
                  </a:lnTo>
                  <a:lnTo>
                    <a:pt x="76273" y="4494973"/>
                  </a:lnTo>
                  <a:lnTo>
                    <a:pt x="114084" y="4519012"/>
                  </a:lnTo>
                  <a:lnTo>
                    <a:pt x="156947" y="4534332"/>
                  </a:lnTo>
                  <a:lnTo>
                    <a:pt x="203641" y="4539711"/>
                  </a:lnTo>
                  <a:lnTo>
                    <a:pt x="4235512" y="4539711"/>
                  </a:lnTo>
                  <a:lnTo>
                    <a:pt x="4282206" y="4534332"/>
                  </a:lnTo>
                  <a:lnTo>
                    <a:pt x="4325069" y="4519012"/>
                  </a:lnTo>
                  <a:lnTo>
                    <a:pt x="4362880" y="4494973"/>
                  </a:lnTo>
                  <a:lnTo>
                    <a:pt x="4394416" y="4463437"/>
                  </a:lnTo>
                  <a:lnTo>
                    <a:pt x="4418455" y="4425626"/>
                  </a:lnTo>
                  <a:lnTo>
                    <a:pt x="4433775" y="4382763"/>
                  </a:lnTo>
                  <a:lnTo>
                    <a:pt x="4439153" y="4336069"/>
                  </a:lnTo>
                  <a:lnTo>
                    <a:pt x="443915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7"/>
            <p:cNvSpPr/>
            <p:nvPr/>
          </p:nvSpPr>
          <p:spPr>
            <a:xfrm>
              <a:off x="9533271" y="11653598"/>
              <a:ext cx="4439285" cy="4540250"/>
            </a:xfrm>
            <a:custGeom>
              <a:rect b="b" l="l" r="r" t="t"/>
              <a:pathLst>
                <a:path extrusionOk="0" h="4540250" w="4439284">
                  <a:moveTo>
                    <a:pt x="0" y="0"/>
                  </a:moveTo>
                  <a:lnTo>
                    <a:pt x="0" y="4336069"/>
                  </a:lnTo>
                  <a:lnTo>
                    <a:pt x="5378" y="4382763"/>
                  </a:lnTo>
                  <a:lnTo>
                    <a:pt x="20698" y="4425626"/>
                  </a:lnTo>
                  <a:lnTo>
                    <a:pt x="44737" y="4463437"/>
                  </a:lnTo>
                  <a:lnTo>
                    <a:pt x="76273" y="4494973"/>
                  </a:lnTo>
                  <a:lnTo>
                    <a:pt x="114084" y="4519012"/>
                  </a:lnTo>
                  <a:lnTo>
                    <a:pt x="156947" y="4534332"/>
                  </a:lnTo>
                  <a:lnTo>
                    <a:pt x="203641" y="4539711"/>
                  </a:lnTo>
                  <a:lnTo>
                    <a:pt x="4235512" y="4539711"/>
                  </a:lnTo>
                  <a:lnTo>
                    <a:pt x="4282206" y="4534332"/>
                  </a:lnTo>
                  <a:lnTo>
                    <a:pt x="4325069" y="4519012"/>
                  </a:lnTo>
                  <a:lnTo>
                    <a:pt x="4362880" y="4494973"/>
                  </a:lnTo>
                  <a:lnTo>
                    <a:pt x="4394416" y="4463437"/>
                  </a:lnTo>
                  <a:lnTo>
                    <a:pt x="4418455" y="4425626"/>
                  </a:lnTo>
                  <a:lnTo>
                    <a:pt x="4433775" y="4382763"/>
                  </a:lnTo>
                  <a:lnTo>
                    <a:pt x="4439153" y="4336069"/>
                  </a:lnTo>
                  <a:lnTo>
                    <a:pt x="4439153" y="0"/>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9" name="Google Shape;69;p7"/>
          <p:cNvGrpSpPr/>
          <p:nvPr/>
        </p:nvGrpSpPr>
        <p:grpSpPr>
          <a:xfrm>
            <a:off x="247680" y="16396950"/>
            <a:ext cx="13724890" cy="3462594"/>
            <a:chOff x="247680" y="16396950"/>
            <a:chExt cx="13724890" cy="3462594"/>
          </a:xfrm>
        </p:grpSpPr>
        <p:sp>
          <p:nvSpPr>
            <p:cNvPr id="70" name="Google Shape;70;p7"/>
            <p:cNvSpPr/>
            <p:nvPr/>
          </p:nvSpPr>
          <p:spPr>
            <a:xfrm>
              <a:off x="247680" y="16396950"/>
              <a:ext cx="13724890" cy="407670"/>
            </a:xfrm>
            <a:custGeom>
              <a:rect b="b" l="l" r="r" t="t"/>
              <a:pathLst>
                <a:path extrusionOk="0" h="407669" w="13724890">
                  <a:moveTo>
                    <a:pt x="13521103" y="0"/>
                  </a:moveTo>
                  <a:lnTo>
                    <a:pt x="203641" y="0"/>
                  </a:lnTo>
                  <a:lnTo>
                    <a:pt x="156947" y="5378"/>
                  </a:lnTo>
                  <a:lnTo>
                    <a:pt x="114084" y="20698"/>
                  </a:lnTo>
                  <a:lnTo>
                    <a:pt x="76273" y="44737"/>
                  </a:lnTo>
                  <a:lnTo>
                    <a:pt x="44737" y="76273"/>
                  </a:lnTo>
                  <a:lnTo>
                    <a:pt x="20698" y="114084"/>
                  </a:lnTo>
                  <a:lnTo>
                    <a:pt x="5378" y="156947"/>
                  </a:lnTo>
                  <a:lnTo>
                    <a:pt x="0" y="203641"/>
                  </a:lnTo>
                  <a:lnTo>
                    <a:pt x="0" y="407282"/>
                  </a:lnTo>
                  <a:lnTo>
                    <a:pt x="13724744" y="407282"/>
                  </a:lnTo>
                  <a:lnTo>
                    <a:pt x="13724744" y="203641"/>
                  </a:lnTo>
                  <a:lnTo>
                    <a:pt x="13719366" y="156947"/>
                  </a:lnTo>
                  <a:lnTo>
                    <a:pt x="13704046" y="114084"/>
                  </a:lnTo>
                  <a:lnTo>
                    <a:pt x="13680007" y="76273"/>
                  </a:lnTo>
                  <a:lnTo>
                    <a:pt x="13648470" y="44737"/>
                  </a:lnTo>
                  <a:lnTo>
                    <a:pt x="13610660" y="20698"/>
                  </a:lnTo>
                  <a:lnTo>
                    <a:pt x="13567796" y="5378"/>
                  </a:lnTo>
                  <a:lnTo>
                    <a:pt x="13521103" y="0"/>
                  </a:lnTo>
                  <a:close/>
                </a:path>
              </a:pathLst>
            </a:custGeom>
            <a:solidFill>
              <a:srgbClr val="008F5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7"/>
            <p:cNvSpPr/>
            <p:nvPr/>
          </p:nvSpPr>
          <p:spPr>
            <a:xfrm>
              <a:off x="247680" y="16396950"/>
              <a:ext cx="13724890" cy="407670"/>
            </a:xfrm>
            <a:custGeom>
              <a:rect b="b" l="l" r="r" t="t"/>
              <a:pathLst>
                <a:path extrusionOk="0" h="407669" w="13724890">
                  <a:moveTo>
                    <a:pt x="0" y="407282"/>
                  </a:moveTo>
                  <a:lnTo>
                    <a:pt x="0" y="203641"/>
                  </a:lnTo>
                  <a:lnTo>
                    <a:pt x="5378" y="156947"/>
                  </a:lnTo>
                  <a:lnTo>
                    <a:pt x="20698" y="114084"/>
                  </a:lnTo>
                  <a:lnTo>
                    <a:pt x="44737" y="76273"/>
                  </a:lnTo>
                  <a:lnTo>
                    <a:pt x="76273" y="44737"/>
                  </a:lnTo>
                  <a:lnTo>
                    <a:pt x="114084" y="20698"/>
                  </a:lnTo>
                  <a:lnTo>
                    <a:pt x="156947" y="5378"/>
                  </a:lnTo>
                  <a:lnTo>
                    <a:pt x="203641" y="0"/>
                  </a:lnTo>
                  <a:lnTo>
                    <a:pt x="13521103" y="0"/>
                  </a:lnTo>
                  <a:lnTo>
                    <a:pt x="13567796" y="5378"/>
                  </a:lnTo>
                  <a:lnTo>
                    <a:pt x="13610660" y="20698"/>
                  </a:lnTo>
                  <a:lnTo>
                    <a:pt x="13648470" y="44737"/>
                  </a:lnTo>
                  <a:lnTo>
                    <a:pt x="13680007" y="76273"/>
                  </a:lnTo>
                  <a:lnTo>
                    <a:pt x="13704046" y="114084"/>
                  </a:lnTo>
                  <a:lnTo>
                    <a:pt x="13719366" y="156947"/>
                  </a:lnTo>
                  <a:lnTo>
                    <a:pt x="13724744" y="203641"/>
                  </a:lnTo>
                  <a:lnTo>
                    <a:pt x="13724744" y="407282"/>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7"/>
            <p:cNvSpPr/>
            <p:nvPr/>
          </p:nvSpPr>
          <p:spPr>
            <a:xfrm>
              <a:off x="247680" y="16804233"/>
              <a:ext cx="13724890" cy="1099185"/>
            </a:xfrm>
            <a:custGeom>
              <a:rect b="b" l="l" r="r" t="t"/>
              <a:pathLst>
                <a:path extrusionOk="0" h="1099184" w="13724890">
                  <a:moveTo>
                    <a:pt x="13724744" y="0"/>
                  </a:moveTo>
                  <a:lnTo>
                    <a:pt x="0" y="0"/>
                  </a:lnTo>
                  <a:lnTo>
                    <a:pt x="0" y="895182"/>
                  </a:lnTo>
                  <a:lnTo>
                    <a:pt x="5378" y="941875"/>
                  </a:lnTo>
                  <a:lnTo>
                    <a:pt x="20698" y="984738"/>
                  </a:lnTo>
                  <a:lnTo>
                    <a:pt x="44737" y="1022549"/>
                  </a:lnTo>
                  <a:lnTo>
                    <a:pt x="76273" y="1054086"/>
                  </a:lnTo>
                  <a:lnTo>
                    <a:pt x="114084" y="1078125"/>
                  </a:lnTo>
                  <a:lnTo>
                    <a:pt x="156947" y="1093445"/>
                  </a:lnTo>
                  <a:lnTo>
                    <a:pt x="203641" y="1098823"/>
                  </a:lnTo>
                  <a:lnTo>
                    <a:pt x="13521103" y="1098823"/>
                  </a:lnTo>
                  <a:lnTo>
                    <a:pt x="13567796" y="1093445"/>
                  </a:lnTo>
                  <a:lnTo>
                    <a:pt x="13610660" y="1078125"/>
                  </a:lnTo>
                  <a:lnTo>
                    <a:pt x="13648470" y="1054086"/>
                  </a:lnTo>
                  <a:lnTo>
                    <a:pt x="13680007" y="1022549"/>
                  </a:lnTo>
                  <a:lnTo>
                    <a:pt x="13704046" y="984738"/>
                  </a:lnTo>
                  <a:lnTo>
                    <a:pt x="13719366" y="941875"/>
                  </a:lnTo>
                  <a:lnTo>
                    <a:pt x="13724744" y="895182"/>
                  </a:lnTo>
                  <a:lnTo>
                    <a:pt x="137247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7"/>
            <p:cNvSpPr/>
            <p:nvPr/>
          </p:nvSpPr>
          <p:spPr>
            <a:xfrm>
              <a:off x="247680" y="16804233"/>
              <a:ext cx="13724890" cy="1223635"/>
            </a:xfrm>
            <a:custGeom>
              <a:rect b="b" l="l" r="r" t="t"/>
              <a:pathLst>
                <a:path extrusionOk="0" h="1099184" w="13724890">
                  <a:moveTo>
                    <a:pt x="0" y="0"/>
                  </a:moveTo>
                  <a:lnTo>
                    <a:pt x="0" y="895182"/>
                  </a:lnTo>
                  <a:lnTo>
                    <a:pt x="5378" y="941875"/>
                  </a:lnTo>
                  <a:lnTo>
                    <a:pt x="20698" y="984738"/>
                  </a:lnTo>
                  <a:lnTo>
                    <a:pt x="44737" y="1022549"/>
                  </a:lnTo>
                  <a:lnTo>
                    <a:pt x="76273" y="1054086"/>
                  </a:lnTo>
                  <a:lnTo>
                    <a:pt x="114084" y="1078125"/>
                  </a:lnTo>
                  <a:lnTo>
                    <a:pt x="156947" y="1093445"/>
                  </a:lnTo>
                  <a:lnTo>
                    <a:pt x="203641" y="1098823"/>
                  </a:lnTo>
                  <a:lnTo>
                    <a:pt x="13521103" y="1098823"/>
                  </a:lnTo>
                  <a:lnTo>
                    <a:pt x="13567796" y="1093445"/>
                  </a:lnTo>
                  <a:lnTo>
                    <a:pt x="13610660" y="1078125"/>
                  </a:lnTo>
                  <a:lnTo>
                    <a:pt x="13648470" y="1054086"/>
                  </a:lnTo>
                  <a:lnTo>
                    <a:pt x="13680007" y="1022549"/>
                  </a:lnTo>
                  <a:lnTo>
                    <a:pt x="13704046" y="984738"/>
                  </a:lnTo>
                  <a:lnTo>
                    <a:pt x="13719366" y="941875"/>
                  </a:lnTo>
                  <a:lnTo>
                    <a:pt x="13724744" y="895182"/>
                  </a:lnTo>
                  <a:lnTo>
                    <a:pt x="13724744" y="0"/>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7"/>
            <p:cNvSpPr/>
            <p:nvPr/>
          </p:nvSpPr>
          <p:spPr>
            <a:xfrm>
              <a:off x="247680" y="18106697"/>
              <a:ext cx="13724890" cy="407670"/>
            </a:xfrm>
            <a:custGeom>
              <a:rect b="b" l="l" r="r" t="t"/>
              <a:pathLst>
                <a:path extrusionOk="0" h="407669" w="13724890">
                  <a:moveTo>
                    <a:pt x="13521103" y="0"/>
                  </a:moveTo>
                  <a:lnTo>
                    <a:pt x="203641" y="0"/>
                  </a:lnTo>
                  <a:lnTo>
                    <a:pt x="156947" y="5378"/>
                  </a:lnTo>
                  <a:lnTo>
                    <a:pt x="114084" y="20698"/>
                  </a:lnTo>
                  <a:lnTo>
                    <a:pt x="76273" y="44737"/>
                  </a:lnTo>
                  <a:lnTo>
                    <a:pt x="44737" y="76273"/>
                  </a:lnTo>
                  <a:lnTo>
                    <a:pt x="20698" y="114084"/>
                  </a:lnTo>
                  <a:lnTo>
                    <a:pt x="5378" y="156947"/>
                  </a:lnTo>
                  <a:lnTo>
                    <a:pt x="0" y="203641"/>
                  </a:lnTo>
                  <a:lnTo>
                    <a:pt x="0" y="407282"/>
                  </a:lnTo>
                  <a:lnTo>
                    <a:pt x="13724744" y="407282"/>
                  </a:lnTo>
                  <a:lnTo>
                    <a:pt x="13724744" y="203641"/>
                  </a:lnTo>
                  <a:lnTo>
                    <a:pt x="13719366" y="156947"/>
                  </a:lnTo>
                  <a:lnTo>
                    <a:pt x="13704046" y="114084"/>
                  </a:lnTo>
                  <a:lnTo>
                    <a:pt x="13680007" y="76273"/>
                  </a:lnTo>
                  <a:lnTo>
                    <a:pt x="13648470" y="44737"/>
                  </a:lnTo>
                  <a:lnTo>
                    <a:pt x="13610660" y="20698"/>
                  </a:lnTo>
                  <a:lnTo>
                    <a:pt x="13567796" y="5378"/>
                  </a:lnTo>
                  <a:lnTo>
                    <a:pt x="13521103" y="0"/>
                  </a:lnTo>
                  <a:close/>
                </a:path>
              </a:pathLst>
            </a:custGeom>
            <a:solidFill>
              <a:srgbClr val="008F5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7"/>
            <p:cNvSpPr/>
            <p:nvPr/>
          </p:nvSpPr>
          <p:spPr>
            <a:xfrm>
              <a:off x="247680" y="18106697"/>
              <a:ext cx="13724890" cy="407670"/>
            </a:xfrm>
            <a:custGeom>
              <a:rect b="b" l="l" r="r" t="t"/>
              <a:pathLst>
                <a:path extrusionOk="0" h="407669" w="13724890">
                  <a:moveTo>
                    <a:pt x="0" y="407282"/>
                  </a:moveTo>
                  <a:lnTo>
                    <a:pt x="0" y="203641"/>
                  </a:lnTo>
                  <a:lnTo>
                    <a:pt x="5378" y="156947"/>
                  </a:lnTo>
                  <a:lnTo>
                    <a:pt x="20698" y="114084"/>
                  </a:lnTo>
                  <a:lnTo>
                    <a:pt x="44737" y="76273"/>
                  </a:lnTo>
                  <a:lnTo>
                    <a:pt x="76273" y="44737"/>
                  </a:lnTo>
                  <a:lnTo>
                    <a:pt x="114084" y="20698"/>
                  </a:lnTo>
                  <a:lnTo>
                    <a:pt x="156947" y="5378"/>
                  </a:lnTo>
                  <a:lnTo>
                    <a:pt x="203641" y="0"/>
                  </a:lnTo>
                  <a:lnTo>
                    <a:pt x="13521103" y="0"/>
                  </a:lnTo>
                  <a:lnTo>
                    <a:pt x="13567796" y="5378"/>
                  </a:lnTo>
                  <a:lnTo>
                    <a:pt x="13610660" y="20698"/>
                  </a:lnTo>
                  <a:lnTo>
                    <a:pt x="13648470" y="44737"/>
                  </a:lnTo>
                  <a:lnTo>
                    <a:pt x="13680007" y="76273"/>
                  </a:lnTo>
                  <a:lnTo>
                    <a:pt x="13704046" y="114084"/>
                  </a:lnTo>
                  <a:lnTo>
                    <a:pt x="13719366" y="156947"/>
                  </a:lnTo>
                  <a:lnTo>
                    <a:pt x="13724744" y="203641"/>
                  </a:lnTo>
                  <a:lnTo>
                    <a:pt x="13724744" y="407282"/>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7"/>
            <p:cNvSpPr/>
            <p:nvPr/>
          </p:nvSpPr>
          <p:spPr>
            <a:xfrm>
              <a:off x="247680" y="18513979"/>
              <a:ext cx="13724890" cy="1345565"/>
            </a:xfrm>
            <a:custGeom>
              <a:rect b="b" l="l" r="r" t="t"/>
              <a:pathLst>
                <a:path extrusionOk="0" h="1345565" w="13724890">
                  <a:moveTo>
                    <a:pt x="13724744" y="0"/>
                  </a:moveTo>
                  <a:lnTo>
                    <a:pt x="0" y="0"/>
                  </a:lnTo>
                  <a:lnTo>
                    <a:pt x="0" y="1141466"/>
                  </a:lnTo>
                  <a:lnTo>
                    <a:pt x="5378" y="1188160"/>
                  </a:lnTo>
                  <a:lnTo>
                    <a:pt x="20698" y="1231023"/>
                  </a:lnTo>
                  <a:lnTo>
                    <a:pt x="44737" y="1268834"/>
                  </a:lnTo>
                  <a:lnTo>
                    <a:pt x="76273" y="1300370"/>
                  </a:lnTo>
                  <a:lnTo>
                    <a:pt x="114084" y="1324409"/>
                  </a:lnTo>
                  <a:lnTo>
                    <a:pt x="156947" y="1339729"/>
                  </a:lnTo>
                  <a:lnTo>
                    <a:pt x="203641" y="1345107"/>
                  </a:lnTo>
                  <a:lnTo>
                    <a:pt x="13521103" y="1345107"/>
                  </a:lnTo>
                  <a:lnTo>
                    <a:pt x="13567796" y="1339729"/>
                  </a:lnTo>
                  <a:lnTo>
                    <a:pt x="13610660" y="1324409"/>
                  </a:lnTo>
                  <a:lnTo>
                    <a:pt x="13648470" y="1300370"/>
                  </a:lnTo>
                  <a:lnTo>
                    <a:pt x="13680007" y="1268834"/>
                  </a:lnTo>
                  <a:lnTo>
                    <a:pt x="13704046" y="1231023"/>
                  </a:lnTo>
                  <a:lnTo>
                    <a:pt x="13719366" y="1188160"/>
                  </a:lnTo>
                  <a:lnTo>
                    <a:pt x="13724744" y="1141466"/>
                  </a:lnTo>
                  <a:lnTo>
                    <a:pt x="13724744" y="0"/>
                  </a:lnTo>
                  <a:close/>
                </a:path>
              </a:pathLst>
            </a:custGeom>
            <a:solidFill>
              <a:srgbClr val="FFFFFF"/>
            </a:solidFill>
            <a:ln>
              <a:noFill/>
            </a:ln>
          </p:spPr>
          <p:txBody>
            <a:bodyPr anchorCtr="0" anchor="t" bIns="0" lIns="0" spcFirstLastPara="1" rIns="0" wrap="square" tIns="0">
              <a:noAutofit/>
            </a:bodyPr>
            <a:lstStyle/>
            <a:p>
              <a:pPr indent="0" lvl="0" marL="457200" rtl="0" algn="l">
                <a:lnSpc>
                  <a:spcPct val="150000"/>
                </a:lnSpc>
                <a:spcBef>
                  <a:spcPts val="0"/>
                </a:spcBef>
                <a:spcAft>
                  <a:spcPts val="0"/>
                </a:spcAft>
                <a:buSzPts val="1100"/>
                <a:buNone/>
              </a:pPr>
              <a:r>
                <a:rPr lang="es-MX">
                  <a:solidFill>
                    <a:schemeClr val="dk1"/>
                  </a:solidFill>
                </a:rPr>
                <a:t>Szeliski, R. (2010). </a:t>
              </a:r>
              <a:r>
                <a:rPr i="1" lang="es-MX">
                  <a:solidFill>
                    <a:schemeClr val="dk1"/>
                  </a:solidFill>
                </a:rPr>
                <a:t>Computer vision: Algorithms and applications</a:t>
              </a:r>
              <a:r>
                <a:rPr lang="es-MX">
                  <a:solidFill>
                    <a:schemeClr val="dk1"/>
                  </a:solidFill>
                </a:rPr>
                <a:t>. Springer                                                    </a:t>
              </a:r>
              <a:r>
                <a:rPr lang="es-MX">
                  <a:solidFill>
                    <a:schemeClr val="dk1"/>
                  </a:solidFill>
                </a:rPr>
                <a:t>Kleinrock, L. (1975). </a:t>
              </a:r>
              <a:r>
                <a:rPr i="1" lang="es-MX">
                  <a:solidFill>
                    <a:schemeClr val="dk1"/>
                  </a:solidFill>
                </a:rPr>
                <a:t>Queueing systems</a:t>
              </a:r>
              <a:r>
                <a:rPr lang="es-MX">
                  <a:solidFill>
                    <a:schemeClr val="dk1"/>
                  </a:solidFill>
                </a:rPr>
                <a:t> (Vol. 1). Wiley.</a:t>
              </a:r>
              <a:r>
                <a:rPr lang="es-MX">
                  <a:solidFill>
                    <a:schemeClr val="dk1"/>
                  </a:solidFill>
                </a:rPr>
                <a:t>.</a:t>
              </a:r>
              <a:endParaRPr>
                <a:solidFill>
                  <a:schemeClr val="dk1"/>
                </a:solidFill>
              </a:endParaRPr>
            </a:p>
            <a:p>
              <a:pPr indent="0" lvl="0" marL="457200" rtl="0" algn="l">
                <a:lnSpc>
                  <a:spcPct val="150000"/>
                </a:lnSpc>
                <a:spcBef>
                  <a:spcPts val="600"/>
                </a:spcBef>
                <a:spcAft>
                  <a:spcPts val="0"/>
                </a:spcAft>
                <a:buSzPts val="1100"/>
                <a:buNone/>
              </a:pPr>
              <a:r>
                <a:rPr lang="es-MX">
                  <a:solidFill>
                    <a:schemeClr val="dk1"/>
                  </a:solidFill>
                </a:rPr>
                <a:t>Gonzalez, R. C., &amp; Woods, R. E. (2018). </a:t>
              </a:r>
              <a:r>
                <a:rPr i="1" lang="es-MX">
                  <a:solidFill>
                    <a:schemeClr val="dk1"/>
                  </a:solidFill>
                </a:rPr>
                <a:t>Digital image processing</a:t>
              </a:r>
              <a:r>
                <a:rPr lang="es-MX">
                  <a:solidFill>
                    <a:schemeClr val="dk1"/>
                  </a:solidFill>
                </a:rPr>
                <a:t> (4.ª ed.). Pearson.</a:t>
              </a:r>
              <a:endParaRPr>
                <a:solidFill>
                  <a:schemeClr val="dk1"/>
                </a:solidFill>
              </a:endParaRPr>
            </a:p>
            <a:p>
              <a:pPr indent="0" lvl="0" marL="457200" rtl="0" algn="l">
                <a:lnSpc>
                  <a:spcPct val="150000"/>
                </a:lnSpc>
                <a:spcBef>
                  <a:spcPts val="600"/>
                </a:spcBef>
                <a:spcAft>
                  <a:spcPts val="0"/>
                </a:spcAft>
                <a:buClr>
                  <a:schemeClr val="dk1"/>
                </a:buClr>
                <a:buSzPts val="1100"/>
                <a:buFont typeface="Arial"/>
                <a:buNone/>
              </a:pPr>
              <a:r>
                <a:rPr lang="es-MX">
                  <a:solidFill>
                    <a:schemeClr val="dk1"/>
                  </a:solidFill>
                </a:rPr>
                <a:t>Ng, A. (2018). </a:t>
              </a:r>
              <a:r>
                <a:rPr i="1" lang="es-MX">
                  <a:solidFill>
                    <a:schemeClr val="dk1"/>
                  </a:solidFill>
                </a:rPr>
                <a:t>Machine learning yearning</a:t>
              </a:r>
              <a:r>
                <a:rPr lang="es-MX">
                  <a:solidFill>
                    <a:schemeClr val="dk1"/>
                  </a:solidFill>
                </a:rPr>
                <a:t>. DeepLearning.AI.</a:t>
              </a:r>
              <a:endParaRPr>
                <a:solidFill>
                  <a:schemeClr val="dk1"/>
                </a:solidFill>
              </a:endParaRPr>
            </a:p>
            <a:p>
              <a:pPr indent="0" lvl="0" marL="457200" rtl="0" algn="l">
                <a:lnSpc>
                  <a:spcPct val="150000"/>
                </a:lnSpc>
                <a:spcBef>
                  <a:spcPts val="6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457200" rtl="0" algn="l">
                <a:lnSpc>
                  <a:spcPct val="150000"/>
                </a:lnSpc>
                <a:spcBef>
                  <a:spcPts val="600"/>
                </a:spcBef>
                <a:spcAft>
                  <a:spcPts val="0"/>
                </a:spcAft>
                <a:buClr>
                  <a:schemeClr val="dk1"/>
                </a:buClr>
                <a:buSzPts val="1100"/>
                <a:buFont typeface="Arial"/>
                <a:buNone/>
              </a:pPr>
              <a:r>
                <a:rPr lang="es-MX"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marR="0" rtl="0" algn="l">
                <a:spcBef>
                  <a:spcPts val="600"/>
                </a:spcBef>
                <a:spcAft>
                  <a:spcPts val="0"/>
                </a:spcAft>
                <a:buNone/>
              </a:pPr>
              <a:r>
                <a:t/>
              </a:r>
              <a:endParaRPr sz="1800">
                <a:solidFill>
                  <a:schemeClr val="dk1"/>
                </a:solidFill>
                <a:latin typeface="Calibri"/>
                <a:ea typeface="Calibri"/>
                <a:cs typeface="Calibri"/>
                <a:sym typeface="Calibri"/>
              </a:endParaRPr>
            </a:p>
          </p:txBody>
        </p:sp>
        <p:sp>
          <p:nvSpPr>
            <p:cNvPr id="77" name="Google Shape;77;p7"/>
            <p:cNvSpPr/>
            <p:nvPr/>
          </p:nvSpPr>
          <p:spPr>
            <a:xfrm>
              <a:off x="247680" y="18513979"/>
              <a:ext cx="13724890" cy="1345565"/>
            </a:xfrm>
            <a:custGeom>
              <a:rect b="b" l="l" r="r" t="t"/>
              <a:pathLst>
                <a:path extrusionOk="0" h="1345565" w="13724890">
                  <a:moveTo>
                    <a:pt x="0" y="0"/>
                  </a:moveTo>
                  <a:lnTo>
                    <a:pt x="0" y="1141466"/>
                  </a:lnTo>
                  <a:lnTo>
                    <a:pt x="5378" y="1188160"/>
                  </a:lnTo>
                  <a:lnTo>
                    <a:pt x="20698" y="1231023"/>
                  </a:lnTo>
                  <a:lnTo>
                    <a:pt x="44737" y="1268834"/>
                  </a:lnTo>
                  <a:lnTo>
                    <a:pt x="76273" y="1300370"/>
                  </a:lnTo>
                  <a:lnTo>
                    <a:pt x="114084" y="1324409"/>
                  </a:lnTo>
                  <a:lnTo>
                    <a:pt x="156947" y="1339729"/>
                  </a:lnTo>
                  <a:lnTo>
                    <a:pt x="203641" y="1345107"/>
                  </a:lnTo>
                  <a:lnTo>
                    <a:pt x="13521103" y="1345107"/>
                  </a:lnTo>
                  <a:lnTo>
                    <a:pt x="13567796" y="1339729"/>
                  </a:lnTo>
                  <a:lnTo>
                    <a:pt x="13610660" y="1324409"/>
                  </a:lnTo>
                  <a:lnTo>
                    <a:pt x="13648470" y="1300370"/>
                  </a:lnTo>
                  <a:lnTo>
                    <a:pt x="13680007" y="1268834"/>
                  </a:lnTo>
                  <a:lnTo>
                    <a:pt x="13704046" y="1231023"/>
                  </a:lnTo>
                  <a:lnTo>
                    <a:pt x="13719366" y="1188160"/>
                  </a:lnTo>
                  <a:lnTo>
                    <a:pt x="13724744" y="1141466"/>
                  </a:lnTo>
                  <a:lnTo>
                    <a:pt x="13724744" y="0"/>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8" name="Google Shape;78;p7"/>
          <p:cNvSpPr txBox="1"/>
          <p:nvPr/>
        </p:nvSpPr>
        <p:spPr>
          <a:xfrm>
            <a:off x="336798" y="15499743"/>
            <a:ext cx="13551000" cy="330360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584835" rtl="0" algn="r">
              <a:lnSpc>
                <a:spcPct val="100000"/>
              </a:lnSpc>
              <a:spcBef>
                <a:spcPts val="1565"/>
              </a:spcBef>
              <a:spcAft>
                <a:spcPts val="0"/>
              </a:spcAft>
              <a:buNone/>
            </a:pPr>
            <a:r>
              <a:t/>
            </a:r>
            <a:endParaRPr sz="1450">
              <a:solidFill>
                <a:srgbClr val="231F20"/>
              </a:solidFill>
              <a:latin typeface="Palatino Linotype"/>
              <a:ea typeface="Palatino Linotype"/>
              <a:cs typeface="Palatino Linotype"/>
              <a:sym typeface="Palatino Linotype"/>
            </a:endParaRPr>
          </a:p>
          <a:p>
            <a:pPr indent="0" lvl="0" marL="5461000" marR="0" rtl="0" algn="l">
              <a:lnSpc>
                <a:spcPct val="100000"/>
              </a:lnSpc>
              <a:spcBef>
                <a:spcPts val="1570"/>
              </a:spcBef>
              <a:spcAft>
                <a:spcPts val="0"/>
              </a:spcAft>
              <a:buNone/>
            </a:pPr>
            <a:r>
              <a:rPr b="1" lang="es-MX" sz="2750">
                <a:solidFill>
                  <a:srgbClr val="FFFFFF"/>
                </a:solidFill>
                <a:latin typeface="Arial"/>
                <a:ea typeface="Arial"/>
                <a:cs typeface="Arial"/>
                <a:sym typeface="Arial"/>
              </a:rPr>
              <a:t>7. Conclusiones</a:t>
            </a:r>
            <a:endParaRPr sz="2750">
              <a:solidFill>
                <a:schemeClr val="dk1"/>
              </a:solidFill>
              <a:latin typeface="Arial"/>
              <a:ea typeface="Arial"/>
              <a:cs typeface="Arial"/>
              <a:sym typeface="Arial"/>
            </a:endParaRPr>
          </a:p>
          <a:p>
            <a:pPr indent="0" lvl="0" marL="457200" marR="0" rtl="0" algn="just">
              <a:spcBef>
                <a:spcPts val="800"/>
              </a:spcBef>
              <a:spcAft>
                <a:spcPts val="0"/>
              </a:spcAft>
              <a:buNone/>
            </a:pPr>
            <a:r>
              <a:t/>
            </a:r>
            <a:endParaRPr/>
          </a:p>
          <a:p>
            <a:pPr indent="-250825" lvl="0" marL="342900" marR="0" rtl="0" algn="just">
              <a:spcBef>
                <a:spcPts val="800"/>
              </a:spcBef>
              <a:spcAft>
                <a:spcPts val="0"/>
              </a:spcAft>
              <a:buClr>
                <a:schemeClr val="dk1"/>
              </a:buClr>
              <a:buSzPts val="1450"/>
              <a:buFont typeface="Arial"/>
              <a:buNone/>
            </a:pPr>
            <a:r>
              <a:t/>
            </a:r>
            <a:endParaRPr sz="1450">
              <a:solidFill>
                <a:srgbClr val="231F20"/>
              </a:solidFill>
              <a:latin typeface="Palatino Linotype"/>
              <a:ea typeface="Palatino Linotype"/>
              <a:cs typeface="Palatino Linotype"/>
              <a:sym typeface="Palatino Linotype"/>
            </a:endParaRPr>
          </a:p>
          <a:p>
            <a:pPr indent="-250825" lvl="0" marL="342900" marR="0" rtl="0" algn="just">
              <a:spcBef>
                <a:spcPts val="800"/>
              </a:spcBef>
              <a:spcAft>
                <a:spcPts val="0"/>
              </a:spcAft>
              <a:buClr>
                <a:schemeClr val="dk1"/>
              </a:buClr>
              <a:buSzPts val="1450"/>
              <a:buFont typeface="Arial"/>
              <a:buNone/>
            </a:pPr>
            <a:r>
              <a:t/>
            </a:r>
            <a:endParaRPr sz="1450">
              <a:solidFill>
                <a:srgbClr val="231F20"/>
              </a:solidFill>
              <a:latin typeface="Palatino Linotype"/>
              <a:ea typeface="Palatino Linotype"/>
              <a:cs typeface="Palatino Linotype"/>
              <a:sym typeface="Palatino Linotype"/>
            </a:endParaRPr>
          </a:p>
          <a:p>
            <a:pPr indent="-250825" lvl="0" marL="342900" marR="0" rtl="0" algn="just">
              <a:spcBef>
                <a:spcPts val="800"/>
              </a:spcBef>
              <a:spcAft>
                <a:spcPts val="0"/>
              </a:spcAft>
              <a:buClr>
                <a:schemeClr val="dk1"/>
              </a:buClr>
              <a:buSzPts val="1450"/>
              <a:buFont typeface="Arial"/>
              <a:buNone/>
            </a:pPr>
            <a:r>
              <a:t/>
            </a:r>
            <a:endParaRPr sz="1450">
              <a:solidFill>
                <a:srgbClr val="231F20"/>
              </a:solidFill>
              <a:latin typeface="Palatino Linotype"/>
              <a:ea typeface="Palatino Linotype"/>
              <a:cs typeface="Palatino Linotype"/>
              <a:sym typeface="Palatino Linotype"/>
            </a:endParaRPr>
          </a:p>
          <a:p>
            <a:pPr indent="0" lvl="0" marL="5588000" marR="0" rtl="0" algn="l">
              <a:lnSpc>
                <a:spcPct val="100000"/>
              </a:lnSpc>
              <a:spcBef>
                <a:spcPts val="0"/>
              </a:spcBef>
              <a:spcAft>
                <a:spcPts val="0"/>
              </a:spcAft>
              <a:buNone/>
            </a:pPr>
            <a:r>
              <a:rPr b="1" lang="es-MX" sz="2750">
                <a:solidFill>
                  <a:srgbClr val="FFFFFF"/>
                </a:solidFill>
                <a:latin typeface="Arial"/>
                <a:ea typeface="Arial"/>
                <a:cs typeface="Arial"/>
                <a:sym typeface="Arial"/>
              </a:rPr>
              <a:t>8. Referencias</a:t>
            </a:r>
            <a:endParaRPr b="1" sz="2750">
              <a:solidFill>
                <a:srgbClr val="FFFFFF"/>
              </a:solidFill>
              <a:latin typeface="Arial"/>
              <a:ea typeface="Arial"/>
              <a:cs typeface="Arial"/>
              <a:sym typeface="Arial"/>
            </a:endParaRPr>
          </a:p>
          <a:p>
            <a:pPr indent="0" lvl="0" marL="12065" marR="0" rtl="0" algn="l">
              <a:lnSpc>
                <a:spcPct val="100000"/>
              </a:lnSpc>
              <a:spcBef>
                <a:spcPts val="480"/>
              </a:spcBef>
              <a:spcAft>
                <a:spcPts val="0"/>
              </a:spcAft>
              <a:buNone/>
            </a:pPr>
            <a:r>
              <a:t/>
            </a:r>
            <a:endParaRPr/>
          </a:p>
        </p:txBody>
      </p:sp>
      <p:pic>
        <p:nvPicPr>
          <p:cNvPr id="79" name="Google Shape;79;p7"/>
          <p:cNvPicPr preferRelativeResize="0"/>
          <p:nvPr/>
        </p:nvPicPr>
        <p:blipFill rotWithShape="1">
          <a:blip r:embed="rId4">
            <a:alphaModFix/>
          </a:blip>
          <a:srcRect b="0" l="0" r="0" t="0"/>
          <a:stretch/>
        </p:blipFill>
        <p:spPr>
          <a:xfrm>
            <a:off x="12065000" y="931979"/>
            <a:ext cx="1432005" cy="1452809"/>
          </a:xfrm>
          <a:prstGeom prst="rect">
            <a:avLst/>
          </a:prstGeom>
          <a:noFill/>
          <a:ln>
            <a:noFill/>
          </a:ln>
        </p:spPr>
      </p:pic>
      <p:sp>
        <p:nvSpPr>
          <p:cNvPr id="80" name="Google Shape;80;p7"/>
          <p:cNvSpPr txBox="1"/>
          <p:nvPr/>
        </p:nvSpPr>
        <p:spPr>
          <a:xfrm>
            <a:off x="5022195" y="11126868"/>
            <a:ext cx="7576205" cy="520655"/>
          </a:xfrm>
          <a:prstGeom prst="rect">
            <a:avLst/>
          </a:prstGeom>
          <a:noFill/>
          <a:ln>
            <a:noFill/>
          </a:ln>
        </p:spPr>
        <p:txBody>
          <a:bodyPr anchorCtr="0" anchor="t" bIns="0" lIns="0" spcFirstLastPara="1" rIns="0" wrap="square" tIns="96500">
            <a:spAutoFit/>
          </a:bodyPr>
          <a:lstStyle/>
          <a:p>
            <a:pPr indent="0" lvl="0" marL="991869" marR="0" rtl="0" algn="ctr">
              <a:lnSpc>
                <a:spcPct val="100000"/>
              </a:lnSpc>
              <a:spcBef>
                <a:spcPts val="0"/>
              </a:spcBef>
              <a:spcAft>
                <a:spcPts val="0"/>
              </a:spcAft>
              <a:buNone/>
            </a:pPr>
            <a:r>
              <a:rPr b="1" lang="es-MX" sz="2750">
                <a:solidFill>
                  <a:srgbClr val="FFFFFF"/>
                </a:solidFill>
                <a:latin typeface="Arial"/>
                <a:ea typeface="Arial"/>
                <a:cs typeface="Arial"/>
                <a:sym typeface="Arial"/>
              </a:rPr>
              <a:t>6. Resultados</a:t>
            </a:r>
            <a:endParaRPr sz="2750">
              <a:solidFill>
                <a:schemeClr val="dk1"/>
              </a:solidFill>
              <a:latin typeface="Arial"/>
              <a:ea typeface="Arial"/>
              <a:cs typeface="Arial"/>
              <a:sym typeface="Arial"/>
            </a:endParaRPr>
          </a:p>
        </p:txBody>
      </p:sp>
      <p:sp>
        <p:nvSpPr>
          <p:cNvPr id="81" name="Google Shape;81;p7"/>
          <p:cNvSpPr/>
          <p:nvPr/>
        </p:nvSpPr>
        <p:spPr>
          <a:xfrm>
            <a:off x="5403194" y="1353594"/>
            <a:ext cx="6311235"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2800">
                <a:solidFill>
                  <a:schemeClr val="dk1"/>
                </a:solidFill>
                <a:latin typeface="Calibri"/>
                <a:ea typeface="Calibri"/>
                <a:cs typeface="Calibri"/>
                <a:sym typeface="Calibri"/>
              </a:rPr>
              <a:t>Jornada de Socialización de Investigación Formativa - </a:t>
            </a:r>
            <a:r>
              <a:rPr b="1" lang="es-MX" sz="2800">
                <a:solidFill>
                  <a:schemeClr val="dk1"/>
                </a:solidFill>
                <a:latin typeface="Calibri"/>
                <a:ea typeface="Calibri"/>
                <a:cs typeface="Calibri"/>
                <a:sym typeface="Calibri"/>
              </a:rPr>
              <a:t>FACI</a:t>
            </a:r>
            <a:endParaRPr/>
          </a:p>
        </p:txBody>
      </p:sp>
      <p:grpSp>
        <p:nvGrpSpPr>
          <p:cNvPr id="82" name="Google Shape;82;p7"/>
          <p:cNvGrpSpPr/>
          <p:nvPr/>
        </p:nvGrpSpPr>
        <p:grpSpPr>
          <a:xfrm>
            <a:off x="4885160" y="6242049"/>
            <a:ext cx="9082405" cy="2637441"/>
            <a:chOff x="4890476" y="6248176"/>
            <a:chExt cx="9082405" cy="2609608"/>
          </a:xfrm>
        </p:grpSpPr>
        <p:sp>
          <p:nvSpPr>
            <p:cNvPr id="83" name="Google Shape;83;p7"/>
            <p:cNvSpPr/>
            <p:nvPr/>
          </p:nvSpPr>
          <p:spPr>
            <a:xfrm>
              <a:off x="4890476" y="6366173"/>
              <a:ext cx="9082405" cy="407670"/>
            </a:xfrm>
            <a:custGeom>
              <a:rect b="b" l="l" r="r" t="t"/>
              <a:pathLst>
                <a:path extrusionOk="0" h="407670" w="9082405">
                  <a:moveTo>
                    <a:pt x="8878307" y="0"/>
                  </a:moveTo>
                  <a:lnTo>
                    <a:pt x="203640" y="0"/>
                  </a:lnTo>
                  <a:lnTo>
                    <a:pt x="156947" y="5378"/>
                  </a:lnTo>
                  <a:lnTo>
                    <a:pt x="114084" y="20698"/>
                  </a:lnTo>
                  <a:lnTo>
                    <a:pt x="76273" y="44737"/>
                  </a:lnTo>
                  <a:lnTo>
                    <a:pt x="44737" y="76273"/>
                  </a:lnTo>
                  <a:lnTo>
                    <a:pt x="20698" y="114084"/>
                  </a:lnTo>
                  <a:lnTo>
                    <a:pt x="5378" y="156947"/>
                  </a:lnTo>
                  <a:lnTo>
                    <a:pt x="0" y="203641"/>
                  </a:lnTo>
                  <a:lnTo>
                    <a:pt x="0" y="407282"/>
                  </a:lnTo>
                  <a:lnTo>
                    <a:pt x="9081949" y="407282"/>
                  </a:lnTo>
                  <a:lnTo>
                    <a:pt x="9081949" y="203641"/>
                  </a:lnTo>
                  <a:lnTo>
                    <a:pt x="9076570" y="156947"/>
                  </a:lnTo>
                  <a:lnTo>
                    <a:pt x="9061251" y="114084"/>
                  </a:lnTo>
                  <a:lnTo>
                    <a:pt x="9037211" y="76273"/>
                  </a:lnTo>
                  <a:lnTo>
                    <a:pt x="9005675" y="44737"/>
                  </a:lnTo>
                  <a:lnTo>
                    <a:pt x="8967864" y="20698"/>
                  </a:lnTo>
                  <a:lnTo>
                    <a:pt x="8925001" y="5378"/>
                  </a:lnTo>
                  <a:lnTo>
                    <a:pt x="8878307" y="0"/>
                  </a:lnTo>
                  <a:close/>
                </a:path>
              </a:pathLst>
            </a:custGeom>
            <a:solidFill>
              <a:srgbClr val="008F5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4" name="Google Shape;84;p7"/>
            <p:cNvGrpSpPr/>
            <p:nvPr/>
          </p:nvGrpSpPr>
          <p:grpSpPr>
            <a:xfrm>
              <a:off x="4890476" y="6248176"/>
              <a:ext cx="9082405" cy="2609608"/>
              <a:chOff x="4890476" y="6248176"/>
              <a:chExt cx="9082405" cy="2609608"/>
            </a:xfrm>
          </p:grpSpPr>
          <p:sp>
            <p:nvSpPr>
              <p:cNvPr id="85" name="Google Shape;85;p7"/>
              <p:cNvSpPr/>
              <p:nvPr/>
            </p:nvSpPr>
            <p:spPr>
              <a:xfrm>
                <a:off x="4890476" y="6773456"/>
                <a:ext cx="9082405" cy="1497718"/>
              </a:xfrm>
              <a:custGeom>
                <a:rect b="b" l="l" r="r" t="t"/>
                <a:pathLst>
                  <a:path extrusionOk="0" h="4269740" w="9082405">
                    <a:moveTo>
                      <a:pt x="9081949" y="0"/>
                    </a:moveTo>
                    <a:lnTo>
                      <a:pt x="0" y="0"/>
                    </a:lnTo>
                    <a:lnTo>
                      <a:pt x="0" y="4065577"/>
                    </a:lnTo>
                    <a:lnTo>
                      <a:pt x="5378" y="4112271"/>
                    </a:lnTo>
                    <a:lnTo>
                      <a:pt x="20698" y="4155134"/>
                    </a:lnTo>
                    <a:lnTo>
                      <a:pt x="44737" y="4192945"/>
                    </a:lnTo>
                    <a:lnTo>
                      <a:pt x="76273" y="4224481"/>
                    </a:lnTo>
                    <a:lnTo>
                      <a:pt x="114084" y="4248520"/>
                    </a:lnTo>
                    <a:lnTo>
                      <a:pt x="156947" y="4263840"/>
                    </a:lnTo>
                    <a:lnTo>
                      <a:pt x="203640" y="4269219"/>
                    </a:lnTo>
                    <a:lnTo>
                      <a:pt x="8878307" y="4269219"/>
                    </a:lnTo>
                    <a:lnTo>
                      <a:pt x="8925001" y="4263840"/>
                    </a:lnTo>
                    <a:lnTo>
                      <a:pt x="8967864" y="4248520"/>
                    </a:lnTo>
                    <a:lnTo>
                      <a:pt x="9005675" y="4224481"/>
                    </a:lnTo>
                    <a:lnTo>
                      <a:pt x="9037211" y="4192945"/>
                    </a:lnTo>
                    <a:lnTo>
                      <a:pt x="9061251" y="4155134"/>
                    </a:lnTo>
                    <a:lnTo>
                      <a:pt x="9076570" y="4112271"/>
                    </a:lnTo>
                    <a:lnTo>
                      <a:pt x="9081949" y="4065577"/>
                    </a:lnTo>
                    <a:lnTo>
                      <a:pt x="908194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7"/>
              <p:cNvSpPr/>
              <p:nvPr/>
            </p:nvSpPr>
            <p:spPr>
              <a:xfrm>
                <a:off x="4890476" y="6773455"/>
                <a:ext cx="9082405" cy="2084329"/>
              </a:xfrm>
              <a:custGeom>
                <a:rect b="b" l="l" r="r" t="t"/>
                <a:pathLst>
                  <a:path extrusionOk="0" h="4269740" w="9082405">
                    <a:moveTo>
                      <a:pt x="0" y="0"/>
                    </a:moveTo>
                    <a:lnTo>
                      <a:pt x="0" y="4065577"/>
                    </a:lnTo>
                    <a:lnTo>
                      <a:pt x="5378" y="4112271"/>
                    </a:lnTo>
                    <a:lnTo>
                      <a:pt x="20698" y="4155134"/>
                    </a:lnTo>
                    <a:lnTo>
                      <a:pt x="44737" y="4192945"/>
                    </a:lnTo>
                    <a:lnTo>
                      <a:pt x="76273" y="4224481"/>
                    </a:lnTo>
                    <a:lnTo>
                      <a:pt x="114084" y="4248520"/>
                    </a:lnTo>
                    <a:lnTo>
                      <a:pt x="156947" y="4263840"/>
                    </a:lnTo>
                    <a:lnTo>
                      <a:pt x="203640" y="4269219"/>
                    </a:lnTo>
                    <a:lnTo>
                      <a:pt x="8878307" y="4269219"/>
                    </a:lnTo>
                    <a:lnTo>
                      <a:pt x="8925001" y="4263840"/>
                    </a:lnTo>
                    <a:lnTo>
                      <a:pt x="8967864" y="4248520"/>
                    </a:lnTo>
                    <a:lnTo>
                      <a:pt x="9005675" y="4224481"/>
                    </a:lnTo>
                    <a:lnTo>
                      <a:pt x="9037211" y="4192945"/>
                    </a:lnTo>
                    <a:lnTo>
                      <a:pt x="9061251" y="4155134"/>
                    </a:lnTo>
                    <a:lnTo>
                      <a:pt x="9076570" y="4112271"/>
                    </a:lnTo>
                    <a:lnTo>
                      <a:pt x="9081949" y="4065577"/>
                    </a:lnTo>
                    <a:lnTo>
                      <a:pt x="9081949" y="0"/>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7"/>
              <p:cNvSpPr txBox="1"/>
              <p:nvPr/>
            </p:nvSpPr>
            <p:spPr>
              <a:xfrm>
                <a:off x="4979537" y="6248176"/>
                <a:ext cx="8906510" cy="520655"/>
              </a:xfrm>
              <a:prstGeom prst="rect">
                <a:avLst/>
              </a:prstGeom>
              <a:noFill/>
              <a:ln>
                <a:noFill/>
              </a:ln>
            </p:spPr>
            <p:txBody>
              <a:bodyPr anchorCtr="0" anchor="t" bIns="0" lIns="0" spcFirstLastPara="1" rIns="0" wrap="square" tIns="96500">
                <a:spAutoFit/>
              </a:bodyPr>
              <a:lstStyle/>
              <a:p>
                <a:pPr indent="0" lvl="0" marL="2938145" marR="0" rtl="0" algn="l">
                  <a:lnSpc>
                    <a:spcPct val="100000"/>
                  </a:lnSpc>
                  <a:spcBef>
                    <a:spcPts val="0"/>
                  </a:spcBef>
                  <a:spcAft>
                    <a:spcPts val="0"/>
                  </a:spcAft>
                  <a:buNone/>
                </a:pPr>
                <a:r>
                  <a:rPr b="1" lang="es-MX" sz="2750">
                    <a:solidFill>
                      <a:srgbClr val="FFFFFF"/>
                    </a:solidFill>
                    <a:latin typeface="Arial"/>
                    <a:ea typeface="Arial"/>
                    <a:cs typeface="Arial"/>
                    <a:sym typeface="Arial"/>
                  </a:rPr>
                  <a:t>3. Estado del arte</a:t>
                </a:r>
                <a:endParaRPr sz="2750">
                  <a:solidFill>
                    <a:schemeClr val="dk1"/>
                  </a:solidFill>
                  <a:latin typeface="Arial"/>
                  <a:ea typeface="Arial"/>
                  <a:cs typeface="Arial"/>
                  <a:sym typeface="Arial"/>
                </a:endParaRPr>
              </a:p>
            </p:txBody>
          </p:sp>
        </p:grpSp>
      </p:grpSp>
      <p:sp>
        <p:nvSpPr>
          <p:cNvPr id="88" name="Google Shape;88;p7"/>
          <p:cNvSpPr/>
          <p:nvPr/>
        </p:nvSpPr>
        <p:spPr>
          <a:xfrm>
            <a:off x="4890476" y="6366173"/>
            <a:ext cx="9082405" cy="407670"/>
          </a:xfrm>
          <a:custGeom>
            <a:rect b="b" l="l" r="r" t="t"/>
            <a:pathLst>
              <a:path extrusionOk="0" h="407670" w="9082405">
                <a:moveTo>
                  <a:pt x="0" y="407282"/>
                </a:moveTo>
                <a:lnTo>
                  <a:pt x="0" y="203641"/>
                </a:lnTo>
                <a:lnTo>
                  <a:pt x="5378" y="156947"/>
                </a:lnTo>
                <a:lnTo>
                  <a:pt x="20698" y="114084"/>
                </a:lnTo>
                <a:lnTo>
                  <a:pt x="44737" y="76273"/>
                </a:lnTo>
                <a:lnTo>
                  <a:pt x="76273" y="44737"/>
                </a:lnTo>
                <a:lnTo>
                  <a:pt x="114084" y="20698"/>
                </a:lnTo>
                <a:lnTo>
                  <a:pt x="156947" y="5378"/>
                </a:lnTo>
                <a:lnTo>
                  <a:pt x="203640" y="0"/>
                </a:lnTo>
                <a:lnTo>
                  <a:pt x="8878307" y="0"/>
                </a:lnTo>
                <a:lnTo>
                  <a:pt x="8925001" y="5378"/>
                </a:lnTo>
                <a:lnTo>
                  <a:pt x="8967864" y="20698"/>
                </a:lnTo>
                <a:lnTo>
                  <a:pt x="9005675" y="44737"/>
                </a:lnTo>
                <a:lnTo>
                  <a:pt x="9037211" y="76273"/>
                </a:lnTo>
                <a:lnTo>
                  <a:pt x="9061251" y="114084"/>
                </a:lnTo>
                <a:lnTo>
                  <a:pt x="9076570" y="156947"/>
                </a:lnTo>
                <a:lnTo>
                  <a:pt x="9081949" y="203641"/>
                </a:lnTo>
                <a:lnTo>
                  <a:pt x="9081949" y="407282"/>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7"/>
          <p:cNvSpPr/>
          <p:nvPr/>
        </p:nvSpPr>
        <p:spPr>
          <a:xfrm>
            <a:off x="4902200" y="9070471"/>
            <a:ext cx="9073650" cy="524379"/>
          </a:xfrm>
          <a:custGeom>
            <a:rect b="b" l="l" r="r" t="t"/>
            <a:pathLst>
              <a:path extrusionOk="0" h="407670" w="9082405">
                <a:moveTo>
                  <a:pt x="8878307" y="0"/>
                </a:moveTo>
                <a:lnTo>
                  <a:pt x="203640" y="0"/>
                </a:lnTo>
                <a:lnTo>
                  <a:pt x="156947" y="5378"/>
                </a:lnTo>
                <a:lnTo>
                  <a:pt x="114084" y="20698"/>
                </a:lnTo>
                <a:lnTo>
                  <a:pt x="76273" y="44737"/>
                </a:lnTo>
                <a:lnTo>
                  <a:pt x="44737" y="76273"/>
                </a:lnTo>
                <a:lnTo>
                  <a:pt x="20698" y="114084"/>
                </a:lnTo>
                <a:lnTo>
                  <a:pt x="5378" y="156947"/>
                </a:lnTo>
                <a:lnTo>
                  <a:pt x="0" y="203641"/>
                </a:lnTo>
                <a:lnTo>
                  <a:pt x="0" y="407282"/>
                </a:lnTo>
                <a:lnTo>
                  <a:pt x="9081949" y="407282"/>
                </a:lnTo>
                <a:lnTo>
                  <a:pt x="9081949" y="203641"/>
                </a:lnTo>
                <a:lnTo>
                  <a:pt x="9076570" y="156947"/>
                </a:lnTo>
                <a:lnTo>
                  <a:pt x="9061251" y="114084"/>
                </a:lnTo>
                <a:lnTo>
                  <a:pt x="9037211" y="76273"/>
                </a:lnTo>
                <a:lnTo>
                  <a:pt x="9005675" y="44737"/>
                </a:lnTo>
                <a:lnTo>
                  <a:pt x="8967864" y="20698"/>
                </a:lnTo>
                <a:lnTo>
                  <a:pt x="8925001" y="5378"/>
                </a:lnTo>
                <a:lnTo>
                  <a:pt x="8878307" y="0"/>
                </a:lnTo>
                <a:close/>
              </a:path>
            </a:pathLst>
          </a:custGeom>
          <a:solidFill>
            <a:srgbClr val="008F5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0" name="Google Shape;90;p7"/>
          <p:cNvGrpSpPr/>
          <p:nvPr/>
        </p:nvGrpSpPr>
        <p:grpSpPr>
          <a:xfrm>
            <a:off x="4893915" y="8907200"/>
            <a:ext cx="9097748" cy="2155755"/>
            <a:chOff x="4890476" y="6248176"/>
            <a:chExt cx="9097748" cy="2609608"/>
          </a:xfrm>
        </p:grpSpPr>
        <p:sp>
          <p:nvSpPr>
            <p:cNvPr id="91" name="Google Shape;91;p7"/>
            <p:cNvSpPr/>
            <p:nvPr/>
          </p:nvSpPr>
          <p:spPr>
            <a:xfrm>
              <a:off x="4905819" y="6886827"/>
              <a:ext cx="9082405" cy="1895349"/>
            </a:xfrm>
            <a:custGeom>
              <a:rect b="b" l="l" r="r" t="t"/>
              <a:pathLst>
                <a:path extrusionOk="0" h="4269740" w="9082405">
                  <a:moveTo>
                    <a:pt x="9081949" y="0"/>
                  </a:moveTo>
                  <a:lnTo>
                    <a:pt x="0" y="0"/>
                  </a:lnTo>
                  <a:lnTo>
                    <a:pt x="0" y="4065577"/>
                  </a:lnTo>
                  <a:lnTo>
                    <a:pt x="5378" y="4112271"/>
                  </a:lnTo>
                  <a:lnTo>
                    <a:pt x="20698" y="4155134"/>
                  </a:lnTo>
                  <a:lnTo>
                    <a:pt x="44737" y="4192945"/>
                  </a:lnTo>
                  <a:lnTo>
                    <a:pt x="76273" y="4224481"/>
                  </a:lnTo>
                  <a:lnTo>
                    <a:pt x="114084" y="4248520"/>
                  </a:lnTo>
                  <a:lnTo>
                    <a:pt x="156947" y="4263840"/>
                  </a:lnTo>
                  <a:lnTo>
                    <a:pt x="203640" y="4269219"/>
                  </a:lnTo>
                  <a:lnTo>
                    <a:pt x="8878307" y="4269219"/>
                  </a:lnTo>
                  <a:lnTo>
                    <a:pt x="8925001" y="4263840"/>
                  </a:lnTo>
                  <a:lnTo>
                    <a:pt x="8967864" y="4248520"/>
                  </a:lnTo>
                  <a:lnTo>
                    <a:pt x="9005675" y="4224481"/>
                  </a:lnTo>
                  <a:lnTo>
                    <a:pt x="9037211" y="4192945"/>
                  </a:lnTo>
                  <a:lnTo>
                    <a:pt x="9061251" y="4155134"/>
                  </a:lnTo>
                  <a:lnTo>
                    <a:pt x="9076570" y="4112271"/>
                  </a:lnTo>
                  <a:lnTo>
                    <a:pt x="9081949" y="4065577"/>
                  </a:lnTo>
                  <a:lnTo>
                    <a:pt x="908194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7"/>
            <p:cNvSpPr/>
            <p:nvPr/>
          </p:nvSpPr>
          <p:spPr>
            <a:xfrm>
              <a:off x="4890476" y="6773455"/>
              <a:ext cx="9082405" cy="2084329"/>
            </a:xfrm>
            <a:custGeom>
              <a:rect b="b" l="l" r="r" t="t"/>
              <a:pathLst>
                <a:path extrusionOk="0" h="4269740" w="9082405">
                  <a:moveTo>
                    <a:pt x="0" y="0"/>
                  </a:moveTo>
                  <a:lnTo>
                    <a:pt x="0" y="4065577"/>
                  </a:lnTo>
                  <a:lnTo>
                    <a:pt x="5378" y="4112271"/>
                  </a:lnTo>
                  <a:lnTo>
                    <a:pt x="20698" y="4155134"/>
                  </a:lnTo>
                  <a:lnTo>
                    <a:pt x="44737" y="4192945"/>
                  </a:lnTo>
                  <a:lnTo>
                    <a:pt x="76273" y="4224481"/>
                  </a:lnTo>
                  <a:lnTo>
                    <a:pt x="114084" y="4248520"/>
                  </a:lnTo>
                  <a:lnTo>
                    <a:pt x="156947" y="4263840"/>
                  </a:lnTo>
                  <a:lnTo>
                    <a:pt x="203640" y="4269219"/>
                  </a:lnTo>
                  <a:lnTo>
                    <a:pt x="8878307" y="4269219"/>
                  </a:lnTo>
                  <a:lnTo>
                    <a:pt x="8925001" y="4263840"/>
                  </a:lnTo>
                  <a:lnTo>
                    <a:pt x="8967864" y="4248520"/>
                  </a:lnTo>
                  <a:lnTo>
                    <a:pt x="9005675" y="4224481"/>
                  </a:lnTo>
                  <a:lnTo>
                    <a:pt x="9037211" y="4192945"/>
                  </a:lnTo>
                  <a:lnTo>
                    <a:pt x="9061251" y="4155134"/>
                  </a:lnTo>
                  <a:lnTo>
                    <a:pt x="9076570" y="4112271"/>
                  </a:lnTo>
                  <a:lnTo>
                    <a:pt x="9081949" y="4065577"/>
                  </a:lnTo>
                  <a:lnTo>
                    <a:pt x="9081949" y="0"/>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7"/>
            <p:cNvSpPr txBox="1"/>
            <p:nvPr/>
          </p:nvSpPr>
          <p:spPr>
            <a:xfrm>
              <a:off x="5101581" y="6248176"/>
              <a:ext cx="8784465" cy="634777"/>
            </a:xfrm>
            <a:prstGeom prst="rect">
              <a:avLst/>
            </a:prstGeom>
            <a:noFill/>
            <a:ln>
              <a:noFill/>
            </a:ln>
          </p:spPr>
          <p:txBody>
            <a:bodyPr anchorCtr="0" anchor="t" bIns="0" lIns="0" spcFirstLastPara="1" rIns="0" wrap="square" tIns="96500">
              <a:spAutoFit/>
            </a:bodyPr>
            <a:lstStyle/>
            <a:p>
              <a:pPr indent="0" lvl="0" marL="2938145" marR="0" rtl="0" algn="l">
                <a:lnSpc>
                  <a:spcPct val="100000"/>
                </a:lnSpc>
                <a:spcBef>
                  <a:spcPts val="0"/>
                </a:spcBef>
                <a:spcAft>
                  <a:spcPts val="0"/>
                </a:spcAft>
                <a:buNone/>
              </a:pPr>
              <a:r>
                <a:rPr b="1" lang="es-MX" sz="2750">
                  <a:solidFill>
                    <a:srgbClr val="FFFFFF"/>
                  </a:solidFill>
                  <a:latin typeface="Arial"/>
                  <a:ea typeface="Arial"/>
                  <a:cs typeface="Arial"/>
                  <a:sym typeface="Arial"/>
                </a:rPr>
                <a:t>4. Justificación</a:t>
              </a:r>
              <a:endParaRPr sz="2750">
                <a:solidFill>
                  <a:schemeClr val="dk1"/>
                </a:solidFill>
                <a:latin typeface="Arial"/>
                <a:ea typeface="Arial"/>
                <a:cs typeface="Arial"/>
                <a:sym typeface="Arial"/>
              </a:endParaRPr>
            </a:p>
          </p:txBody>
        </p:sp>
      </p:grpSp>
      <p:sp>
        <p:nvSpPr>
          <p:cNvPr id="94" name="Google Shape;94;p7"/>
          <p:cNvSpPr/>
          <p:nvPr/>
        </p:nvSpPr>
        <p:spPr>
          <a:xfrm>
            <a:off x="4893914" y="9061450"/>
            <a:ext cx="9082405" cy="407670"/>
          </a:xfrm>
          <a:custGeom>
            <a:rect b="b" l="l" r="r" t="t"/>
            <a:pathLst>
              <a:path extrusionOk="0" h="407670" w="9082405">
                <a:moveTo>
                  <a:pt x="0" y="407282"/>
                </a:moveTo>
                <a:lnTo>
                  <a:pt x="0" y="203641"/>
                </a:lnTo>
                <a:lnTo>
                  <a:pt x="5378" y="156947"/>
                </a:lnTo>
                <a:lnTo>
                  <a:pt x="20698" y="114084"/>
                </a:lnTo>
                <a:lnTo>
                  <a:pt x="44737" y="76273"/>
                </a:lnTo>
                <a:lnTo>
                  <a:pt x="76273" y="44737"/>
                </a:lnTo>
                <a:lnTo>
                  <a:pt x="114084" y="20698"/>
                </a:lnTo>
                <a:lnTo>
                  <a:pt x="156947" y="5378"/>
                </a:lnTo>
                <a:lnTo>
                  <a:pt x="203640" y="0"/>
                </a:lnTo>
                <a:lnTo>
                  <a:pt x="8878307" y="0"/>
                </a:lnTo>
                <a:lnTo>
                  <a:pt x="8925001" y="5378"/>
                </a:lnTo>
                <a:lnTo>
                  <a:pt x="8967864" y="20698"/>
                </a:lnTo>
                <a:lnTo>
                  <a:pt x="9005675" y="44737"/>
                </a:lnTo>
                <a:lnTo>
                  <a:pt x="9037211" y="76273"/>
                </a:lnTo>
                <a:lnTo>
                  <a:pt x="9061251" y="114084"/>
                </a:lnTo>
                <a:lnTo>
                  <a:pt x="9076570" y="156947"/>
                </a:lnTo>
                <a:lnTo>
                  <a:pt x="9081949" y="203641"/>
                </a:lnTo>
                <a:lnTo>
                  <a:pt x="9081949" y="407282"/>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7"/>
          <p:cNvSpPr txBox="1"/>
          <p:nvPr/>
        </p:nvSpPr>
        <p:spPr>
          <a:xfrm>
            <a:off x="7737925" y="2691925"/>
            <a:ext cx="5941800" cy="13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MX" sz="1800"/>
              <a:t>Programa: Ing de Sistemas</a:t>
            </a:r>
            <a:endParaRPr sz="1800"/>
          </a:p>
          <a:p>
            <a:pPr indent="0" lvl="0" marL="0" rtl="0" algn="ctr">
              <a:spcBef>
                <a:spcPts val="0"/>
              </a:spcBef>
              <a:spcAft>
                <a:spcPts val="0"/>
              </a:spcAft>
              <a:buClr>
                <a:schemeClr val="dk1"/>
              </a:buClr>
              <a:buSzPts val="1100"/>
              <a:buFont typeface="Arial"/>
              <a:buNone/>
            </a:pPr>
            <a:r>
              <a:rPr lang="es-MX" sz="1800"/>
              <a:t>Asignatura: Sistemas digitales</a:t>
            </a:r>
            <a:endParaRPr sz="1800"/>
          </a:p>
          <a:p>
            <a:pPr indent="0" lvl="0" marL="0" rtl="0" algn="ctr">
              <a:spcBef>
                <a:spcPts val="0"/>
              </a:spcBef>
              <a:spcAft>
                <a:spcPts val="0"/>
              </a:spcAft>
              <a:buClr>
                <a:schemeClr val="dk1"/>
              </a:buClr>
              <a:buSzPts val="1100"/>
              <a:buFont typeface="Arial"/>
              <a:buNone/>
            </a:pPr>
            <a:r>
              <a:rPr lang="es-MX" sz="1800"/>
              <a:t>Semestre: 3ero.</a:t>
            </a:r>
            <a:endParaRPr sz="1800"/>
          </a:p>
          <a:p>
            <a:pPr indent="0" lvl="0" marL="0" rtl="0" algn="ctr">
              <a:spcBef>
                <a:spcPts val="0"/>
              </a:spcBef>
              <a:spcAft>
                <a:spcPts val="0"/>
              </a:spcAft>
              <a:buClr>
                <a:schemeClr val="dk1"/>
              </a:buClr>
              <a:buSzPts val="1100"/>
              <a:buFont typeface="Arial"/>
              <a:buNone/>
            </a:pPr>
            <a:r>
              <a:rPr lang="es-MX" sz="1800"/>
              <a:t>Docente: Jairo Valles</a:t>
            </a:r>
            <a:endParaRPr sz="1800"/>
          </a:p>
          <a:p>
            <a:pPr indent="0" lvl="0" marL="0" rtl="0" algn="l">
              <a:spcBef>
                <a:spcPts val="0"/>
              </a:spcBef>
              <a:spcAft>
                <a:spcPts val="0"/>
              </a:spcAft>
              <a:buNone/>
            </a:pPr>
            <a:r>
              <a:t/>
            </a:r>
            <a:endParaRPr sz="1800">
              <a:latin typeface="Calibri"/>
              <a:ea typeface="Calibri"/>
              <a:cs typeface="Calibri"/>
              <a:sym typeface="Calibri"/>
            </a:endParaRPr>
          </a:p>
        </p:txBody>
      </p:sp>
      <p:sp>
        <p:nvSpPr>
          <p:cNvPr id="96" name="Google Shape;96;p7"/>
          <p:cNvSpPr txBox="1"/>
          <p:nvPr/>
        </p:nvSpPr>
        <p:spPr>
          <a:xfrm>
            <a:off x="775700" y="4656675"/>
            <a:ext cx="13050600" cy="15729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MX" sz="1300">
                <a:solidFill>
                  <a:schemeClr val="dk1"/>
                </a:solidFill>
              </a:rPr>
              <a:t>En la actualidad, el control de aforo en espacios públicos y comerciales se ha convertido en una necesidad crucial para garantizar tanto la seguridad de los visitantes como el cumplimiento de normativas de salud y seguridad. En particular, los centros comerciales, al ser espacios de alta concurrencia, requieren sistemas efectivos que permitan supervisar en tiempo real la cantidad de personas que ingresan y salen de sus instalaciones. Esto no solo ayuda a evitar sobrepoblación, sino que también permite a los administradores de los centros comerciales optimizar la experiencia de los usuarios y gestionar el flujo de personas de manera más eficiente. El proyecto Desarrollo de un sistema de conteo de personas en tiempo real para el control de aforo en centros comerciales tiene como objetivo ofrecer una solución tecnológica que permita llevar un control preciso de la cantidad de personas dentro de estos espacios.</a:t>
            </a:r>
            <a:r>
              <a:rPr lang="es-MX" sz="1500">
                <a:solidFill>
                  <a:schemeClr val="dk1"/>
                </a:solidFill>
              </a:rPr>
              <a:t> </a:t>
            </a:r>
            <a:endParaRPr sz="15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
        <p:nvSpPr>
          <p:cNvPr id="97" name="Google Shape;97;p7"/>
          <p:cNvSpPr txBox="1"/>
          <p:nvPr/>
        </p:nvSpPr>
        <p:spPr>
          <a:xfrm>
            <a:off x="303400" y="6836825"/>
            <a:ext cx="4263300" cy="4021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Clr>
                <a:schemeClr val="dk1"/>
              </a:buClr>
              <a:buSzPts val="1100"/>
              <a:buFont typeface="Arial"/>
              <a:buNone/>
            </a:pPr>
            <a:r>
              <a:rPr lang="es-MX" sz="1350">
                <a:solidFill>
                  <a:schemeClr val="dk1"/>
                </a:solidFill>
              </a:rPr>
              <a:t>OBJETIVO GENERAL. </a:t>
            </a:r>
            <a:endParaRPr sz="135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MX" sz="1350">
                <a:solidFill>
                  <a:schemeClr val="dk1"/>
                </a:solidFill>
              </a:rPr>
              <a:t>Desarrollar un sistema de conteo de personas en tiempo real para el control de aforo en centros comerciales.</a:t>
            </a:r>
            <a:endParaRPr sz="1350">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s-MX" sz="1350">
                <a:solidFill>
                  <a:schemeClr val="dk1"/>
                </a:solidFill>
              </a:rPr>
              <a:t>OBJETIVOS ESPECÍFICOS. </a:t>
            </a:r>
            <a:endParaRPr sz="1350">
              <a:solidFill>
                <a:schemeClr val="dk1"/>
              </a:solidFill>
            </a:endParaRPr>
          </a:p>
          <a:p>
            <a:pPr indent="-314325" lvl="0" marL="457200" rtl="0" algn="l">
              <a:lnSpc>
                <a:spcPct val="115000"/>
              </a:lnSpc>
              <a:spcBef>
                <a:spcPts val="1200"/>
              </a:spcBef>
              <a:spcAft>
                <a:spcPts val="0"/>
              </a:spcAft>
              <a:buClr>
                <a:schemeClr val="dk1"/>
              </a:buClr>
              <a:buSzPts val="1350"/>
              <a:buChar char="●"/>
            </a:pPr>
            <a:r>
              <a:rPr lang="es-MX" sz="1350">
                <a:solidFill>
                  <a:schemeClr val="dk1"/>
                </a:solidFill>
              </a:rPr>
              <a:t> Identificar los componentes electrónicos necesarios para el sistema de conteo de personas en tiempo real para el control de aforo en centros comerciales.</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lang="es-MX" sz="1350">
                <a:solidFill>
                  <a:schemeClr val="dk1"/>
                </a:solidFill>
              </a:rPr>
              <a:t>Diseñar el circuito electrónico del sistema de conteo de personas en tiempo real para el control de aforo en centros comerciales.</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lang="es-MX" sz="1350">
                <a:solidFill>
                  <a:schemeClr val="dk1"/>
                </a:solidFill>
              </a:rPr>
              <a:t>Evaluar el funcionamiento del sistema de conteo de personas en tiempo real para el control de aforo en centros comerciales.</a:t>
            </a:r>
            <a:endParaRPr sz="1350">
              <a:solidFill>
                <a:schemeClr val="dk1"/>
              </a:solidFill>
            </a:endParaRPr>
          </a:p>
          <a:p>
            <a:pPr indent="0" lvl="0" marL="0" rtl="0" algn="l">
              <a:spcBef>
                <a:spcPts val="1200"/>
              </a:spcBef>
              <a:spcAft>
                <a:spcPts val="0"/>
              </a:spcAft>
              <a:buNone/>
            </a:pPr>
            <a:r>
              <a:t/>
            </a:r>
            <a:endParaRPr sz="1350"/>
          </a:p>
        </p:txBody>
      </p:sp>
      <p:sp>
        <p:nvSpPr>
          <p:cNvPr id="98" name="Google Shape;98;p7"/>
          <p:cNvSpPr txBox="1"/>
          <p:nvPr/>
        </p:nvSpPr>
        <p:spPr>
          <a:xfrm>
            <a:off x="232825" y="2476500"/>
            <a:ext cx="7143900" cy="15729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Clr>
                <a:schemeClr val="dk1"/>
              </a:buClr>
              <a:buFont typeface="Arial"/>
              <a:buNone/>
            </a:pPr>
            <a:r>
              <a:rPr lang="es-MX" sz="1500">
                <a:solidFill>
                  <a:schemeClr val="dk1"/>
                </a:solidFill>
              </a:rPr>
              <a:t>Angelica Bohorquez Cantillo - </a:t>
            </a:r>
            <a:r>
              <a:rPr lang="es-MX" sz="10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estudiante_angelicabohorquezc@uajs.edu.co</a:t>
            </a:r>
            <a:endParaRPr sz="1500">
              <a:solidFill>
                <a:schemeClr val="dk1"/>
              </a:solidFill>
            </a:endParaRPr>
          </a:p>
          <a:p>
            <a:pPr indent="0" lvl="0" marL="12700" rtl="0" algn="l">
              <a:spcBef>
                <a:spcPts val="0"/>
              </a:spcBef>
              <a:spcAft>
                <a:spcPts val="0"/>
              </a:spcAft>
              <a:buClr>
                <a:schemeClr val="dk1"/>
              </a:buClr>
              <a:buFont typeface="Arial"/>
              <a:buNone/>
            </a:pPr>
            <a:r>
              <a:rPr lang="es-MX" sz="1500">
                <a:solidFill>
                  <a:schemeClr val="dk1"/>
                </a:solidFill>
              </a:rPr>
              <a:t>Adrián José Manjarrez Moreno- </a:t>
            </a:r>
            <a:r>
              <a:rPr lang="es-MX" sz="1000">
                <a:solidFill>
                  <a:schemeClr val="dk1"/>
                </a:solidFill>
                <a:latin typeface="Times New Roman"/>
                <a:ea typeface="Times New Roman"/>
                <a:cs typeface="Times New Roman"/>
                <a:sym typeface="Times New Roman"/>
              </a:rPr>
              <a:t> </a:t>
            </a:r>
            <a:r>
              <a:rPr lang="es-MX" sz="10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estudiante_brandogutierrezh@uajs.edu.co</a:t>
            </a:r>
            <a:endParaRPr sz="1500">
              <a:solidFill>
                <a:schemeClr val="dk1"/>
              </a:solidFill>
            </a:endParaRPr>
          </a:p>
          <a:p>
            <a:pPr indent="0" lvl="0" marL="12700" rtl="0" algn="l">
              <a:spcBef>
                <a:spcPts val="0"/>
              </a:spcBef>
              <a:spcAft>
                <a:spcPts val="0"/>
              </a:spcAft>
              <a:buClr>
                <a:schemeClr val="dk1"/>
              </a:buClr>
              <a:buFont typeface="Arial"/>
              <a:buNone/>
            </a:pPr>
            <a:r>
              <a:rPr lang="es-MX" sz="1500">
                <a:solidFill>
                  <a:schemeClr val="dk1"/>
                </a:solidFill>
              </a:rPr>
              <a:t>Luis Mercado Morales - </a:t>
            </a:r>
            <a:r>
              <a:rPr lang="es-MX" sz="105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estudiante_luismercadom@uajs.edu.co</a:t>
            </a:r>
            <a:r>
              <a:rPr lang="es-MX" sz="1050">
                <a:solidFill>
                  <a:srgbClr val="1F1F1F"/>
                </a:solidFill>
                <a:latin typeface="Times New Roman"/>
                <a:ea typeface="Times New Roman"/>
                <a:cs typeface="Times New Roman"/>
                <a:sym typeface="Times New Roman"/>
              </a:rPr>
              <a:t> </a:t>
            </a:r>
            <a:endParaRPr sz="1500">
              <a:solidFill>
                <a:schemeClr val="dk1"/>
              </a:solidFill>
            </a:endParaRPr>
          </a:p>
          <a:p>
            <a:pPr indent="0" lvl="0" marL="12700" rtl="0" algn="l">
              <a:spcBef>
                <a:spcPts val="0"/>
              </a:spcBef>
              <a:spcAft>
                <a:spcPts val="0"/>
              </a:spcAft>
              <a:buClr>
                <a:schemeClr val="dk1"/>
              </a:buClr>
              <a:buFont typeface="Arial"/>
              <a:buNone/>
            </a:pPr>
            <a:r>
              <a:rPr lang="es-MX" sz="1500">
                <a:solidFill>
                  <a:schemeClr val="dk1"/>
                </a:solidFill>
              </a:rPr>
              <a:t>Juan Romero Ruiz - </a:t>
            </a:r>
            <a:r>
              <a:rPr lang="es-MX" sz="1000" u="sng">
                <a:solidFill>
                  <a:srgbClr val="1155CC"/>
                </a:solidFill>
                <a:latin typeface="Times New Roman"/>
                <a:ea typeface="Times New Roman"/>
                <a:cs typeface="Times New Roman"/>
                <a:sym typeface="Times New Roman"/>
                <a:hlinkClick r:id="rId8">
                  <a:extLst>
                    <a:ext uri="{A12FA001-AC4F-418D-AE19-62706E023703}">
                      <ahyp:hlinkClr val="tx"/>
                    </a:ext>
                  </a:extLst>
                </a:hlinkClick>
              </a:rPr>
              <a:t>estudiante_juanromeror@uajs.edu.co</a:t>
            </a:r>
            <a:endParaRPr sz="1500">
              <a:solidFill>
                <a:schemeClr val="dk1"/>
              </a:solidFill>
            </a:endParaRPr>
          </a:p>
          <a:p>
            <a:pPr indent="0" lvl="0" marL="12700" rtl="0" algn="l">
              <a:spcBef>
                <a:spcPts val="0"/>
              </a:spcBef>
              <a:spcAft>
                <a:spcPts val="0"/>
              </a:spcAft>
              <a:buClr>
                <a:schemeClr val="dk1"/>
              </a:buClr>
              <a:buFont typeface="Arial"/>
              <a:buNone/>
            </a:pPr>
            <a:r>
              <a:rPr lang="es-MX" sz="1500">
                <a:solidFill>
                  <a:schemeClr val="dk1"/>
                </a:solidFill>
              </a:rPr>
              <a:t>Ali Torres Muñoz- </a:t>
            </a:r>
            <a:r>
              <a:rPr lang="es-MX" sz="1000" u="sng">
                <a:solidFill>
                  <a:srgbClr val="1155CC"/>
                </a:solidFill>
                <a:latin typeface="Times New Roman"/>
                <a:ea typeface="Times New Roman"/>
                <a:cs typeface="Times New Roman"/>
                <a:sym typeface="Times New Roman"/>
                <a:hlinkClick r:id="rId9">
                  <a:extLst>
                    <a:ext uri="{A12FA001-AC4F-418D-AE19-62706E023703}">
                      <ahyp:hlinkClr val="tx"/>
                    </a:ext>
                  </a:extLst>
                </a:hlinkClick>
              </a:rPr>
              <a:t>estudiante_alitorresm@uajs.edu.co</a:t>
            </a:r>
            <a:r>
              <a:rPr lang="es-MX" sz="1000">
                <a:solidFill>
                  <a:schemeClr val="dk1"/>
                </a:solidFill>
                <a:latin typeface="Times New Roman"/>
                <a:ea typeface="Times New Roman"/>
                <a:cs typeface="Times New Roman"/>
                <a:sym typeface="Times New Roman"/>
              </a:rPr>
              <a:t> </a:t>
            </a:r>
            <a:endParaRPr sz="2300">
              <a:solidFill>
                <a:schemeClr val="hlink"/>
              </a:solidFill>
            </a:endParaRPr>
          </a:p>
          <a:p>
            <a:pPr indent="0" lvl="0" marL="12700" rtl="0" algn="l">
              <a:spcBef>
                <a:spcPts val="110"/>
              </a:spcBef>
              <a:spcAft>
                <a:spcPts val="0"/>
              </a:spcAft>
              <a:buClr>
                <a:schemeClr val="dk1"/>
              </a:buClr>
              <a:buFont typeface="Arial"/>
              <a:buNone/>
            </a:pPr>
            <a:r>
              <a:rPr lang="es-MX" sz="1450">
                <a:solidFill>
                  <a:schemeClr val="hlink"/>
                </a:solidFill>
              </a:rPr>
              <a:t>Facultad de Ciencias de la Ingeniería, UAJS, Cra 21 No. 25-59 Sincelejo Colombia</a:t>
            </a:r>
            <a:endParaRPr sz="1800">
              <a:latin typeface="Calibri"/>
              <a:ea typeface="Calibri"/>
              <a:cs typeface="Calibri"/>
              <a:sym typeface="Calibri"/>
            </a:endParaRPr>
          </a:p>
        </p:txBody>
      </p:sp>
      <p:sp>
        <p:nvSpPr>
          <p:cNvPr id="99" name="Google Shape;99;p7"/>
          <p:cNvSpPr txBox="1"/>
          <p:nvPr/>
        </p:nvSpPr>
        <p:spPr>
          <a:xfrm>
            <a:off x="5026275" y="9460525"/>
            <a:ext cx="8861400" cy="145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s-MX" sz="1300">
                <a:solidFill>
                  <a:schemeClr val="dk1"/>
                </a:solidFill>
              </a:rPr>
              <a:t>El control de aforo en centros comerciales es esencial para mantener la comodidad y seguridad de los visitantes de estos mismos. Resulta necesaria la implementación de herramientas tecnológicas que permitan supervisar la cantidad de personas en estos espacios que suelen ser de alta concurrencia.Implementar un sistema de conteo de personas en tiempo real, los centros comerciales pueden cumplir con normativas de seguridad y salud, optimizar la experiencia de los clientes y facilitar la toma de decisiones mediante datos en tiempo real, permitiendo a los administradores ajustar las diversas operaciones del centro comercial en función de la cantidad de personas presentes.</a:t>
            </a:r>
            <a:endParaRPr sz="1900"/>
          </a:p>
        </p:txBody>
      </p:sp>
      <p:sp>
        <p:nvSpPr>
          <p:cNvPr id="100" name="Google Shape;100;p7"/>
          <p:cNvSpPr txBox="1"/>
          <p:nvPr/>
        </p:nvSpPr>
        <p:spPr>
          <a:xfrm>
            <a:off x="328350" y="16861750"/>
            <a:ext cx="13351500" cy="107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MX" sz="1300">
                <a:solidFill>
                  <a:schemeClr val="dk1"/>
                </a:solidFill>
              </a:rPr>
              <a:t> El diseño de un sistema de conteo de personas en tiempo real para el control de aforo en centros comerciales representa una solución tecnológica y efectiva para mejorar la seguridad, cumplir con normativas de salud y optimizar la experiencia de los visitantes en espacios de alta concurrencia. Este sistema permite a los administrados monitorear en tiempo real la cantidad de personas dentro del centro comercial,facilitando una gestión eficiente del aforo en estos. Así, se contribuye no sólo al cumplimiento de estándares de seguridad, sino también a una operación más sostenible y una experiencia más cómoda y segura para los visitantes. </a:t>
            </a:r>
            <a:endParaRPr sz="13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
        <p:nvSpPr>
          <p:cNvPr id="101" name="Google Shape;101;p7"/>
          <p:cNvSpPr txBox="1"/>
          <p:nvPr/>
        </p:nvSpPr>
        <p:spPr>
          <a:xfrm>
            <a:off x="418600" y="11738300"/>
            <a:ext cx="4057200" cy="42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MX">
                <a:solidFill>
                  <a:schemeClr val="dk1"/>
                </a:solidFill>
              </a:rPr>
              <a:t>La metodología del proyecto se divide en tres fases. </a:t>
            </a:r>
            <a:endParaRPr>
              <a:solidFill>
                <a:schemeClr val="dk1"/>
              </a:solidFill>
            </a:endParaRPr>
          </a:p>
          <a:p>
            <a:pPr indent="0" lvl="0" marL="0" rtl="0" algn="l">
              <a:spcBef>
                <a:spcPts val="0"/>
              </a:spcBef>
              <a:spcAft>
                <a:spcPts val="0"/>
              </a:spcAft>
              <a:buNone/>
            </a:pPr>
            <a:r>
              <a:rPr lang="es-MX">
                <a:solidFill>
                  <a:schemeClr val="dk1"/>
                </a:solidFill>
              </a:rPr>
              <a:t>En la fase de Investigación y Diseño, se seleccionan los componentes y se simula el circuito en software (Proteus) para validar su funcionamiento. </a:t>
            </a:r>
            <a:endParaRPr>
              <a:solidFill>
                <a:schemeClr val="dk1"/>
              </a:solidFill>
            </a:endParaRPr>
          </a:p>
          <a:p>
            <a:pPr indent="0" lvl="0" marL="0" rtl="0" algn="l">
              <a:spcBef>
                <a:spcPts val="0"/>
              </a:spcBef>
              <a:spcAft>
                <a:spcPts val="0"/>
              </a:spcAft>
              <a:buNone/>
            </a:pPr>
            <a:r>
              <a:rPr lang="es-MX">
                <a:solidFill>
                  <a:schemeClr val="dk1"/>
                </a:solidFill>
              </a:rPr>
              <a:t>En la fase de Construcción y Ensamblaje, el sistema se monta en una placa de pruebas y se ajustan los sensores para mejorar la detección. Finalmente, en la Fase de Prueba y Validación, se evalúa la precisión en diversas condiciones, permitiendo realizar ajustes para garantizar un conteo exacto. Este proceso asegura un desarrollo eficiente y preciso del sistema.</a:t>
            </a:r>
            <a:endParaRPr sz="2100">
              <a:latin typeface="Calibri"/>
              <a:ea typeface="Calibri"/>
              <a:cs typeface="Calibri"/>
              <a:sym typeface="Calibri"/>
            </a:endParaRPr>
          </a:p>
        </p:txBody>
      </p:sp>
      <p:graphicFrame>
        <p:nvGraphicFramePr>
          <p:cNvPr id="102" name="Google Shape;102;p7"/>
          <p:cNvGraphicFramePr/>
          <p:nvPr/>
        </p:nvGraphicFramePr>
        <p:xfrm>
          <a:off x="4902188" y="6926225"/>
          <a:ext cx="3000000" cy="3000000"/>
        </p:xfrm>
        <a:graphic>
          <a:graphicData uri="http://schemas.openxmlformats.org/drawingml/2006/table">
            <a:tbl>
              <a:tblPr>
                <a:noFill/>
                <a:tableStyleId>{4311CD84-2D59-4393-8FC4-FB1CAD199D50}</a:tableStyleId>
              </a:tblPr>
              <a:tblGrid>
                <a:gridCol w="2953800"/>
                <a:gridCol w="2953800"/>
                <a:gridCol w="2953800"/>
              </a:tblGrid>
              <a:tr h="359300">
                <a:tc>
                  <a:txBody>
                    <a:bodyPr/>
                    <a:lstStyle/>
                    <a:p>
                      <a:pPr indent="0" lvl="0" marL="0" rtl="0" algn="l">
                        <a:spcBef>
                          <a:spcPts val="0"/>
                        </a:spcBef>
                        <a:spcAft>
                          <a:spcPts val="0"/>
                        </a:spcAft>
                        <a:buNone/>
                      </a:pPr>
                      <a:r>
                        <a:rPr lang="es-MX"/>
                        <a:t>Nombre y año del proyecto </a:t>
                      </a:r>
                      <a:endParaRPr/>
                    </a:p>
                  </a:txBody>
                  <a:tcPr marT="91425" marB="91425" marR="91425" marL="91425"/>
                </a:tc>
                <a:tc>
                  <a:txBody>
                    <a:bodyPr/>
                    <a:lstStyle/>
                    <a:p>
                      <a:pPr indent="0" lvl="0" marL="0" rtl="0" algn="l">
                        <a:spcBef>
                          <a:spcPts val="0"/>
                        </a:spcBef>
                        <a:spcAft>
                          <a:spcPts val="0"/>
                        </a:spcAft>
                        <a:buNone/>
                      </a:pPr>
                      <a:r>
                        <a:rPr lang="es-MX"/>
                        <a:t>Descripcion </a:t>
                      </a:r>
                      <a:endParaRPr/>
                    </a:p>
                  </a:txBody>
                  <a:tcPr marT="91425" marB="91425" marR="91425" marL="91425"/>
                </a:tc>
                <a:tc>
                  <a:txBody>
                    <a:bodyPr/>
                    <a:lstStyle/>
                    <a:p>
                      <a:pPr indent="0" lvl="0" marL="0" rtl="0" algn="l">
                        <a:spcBef>
                          <a:spcPts val="0"/>
                        </a:spcBef>
                        <a:spcAft>
                          <a:spcPts val="0"/>
                        </a:spcAft>
                        <a:buNone/>
                      </a:pPr>
                      <a:r>
                        <a:rPr lang="es-MX"/>
                        <a:t>Puntos claves de diferencia </a:t>
                      </a:r>
                      <a:endParaRPr/>
                    </a:p>
                  </a:txBody>
                  <a:tcPr marT="91425" marB="91425" marR="91425" marL="91425"/>
                </a:tc>
              </a:tr>
              <a:tr h="359300">
                <a:tc>
                  <a:txBody>
                    <a:bodyPr/>
                    <a:lstStyle/>
                    <a:p>
                      <a:pPr indent="0" lvl="0" marL="0" rtl="0" algn="l">
                        <a:spcBef>
                          <a:spcPts val="0"/>
                        </a:spcBef>
                        <a:spcAft>
                          <a:spcPts val="0"/>
                        </a:spcAft>
                        <a:buNone/>
                      </a:pPr>
                      <a:r>
                        <a:rPr lang="es-MX"/>
                        <a:t>El sistema de conteo de personas Hikvision. Lanzamiento 2017</a:t>
                      </a:r>
                      <a:endParaRPr/>
                    </a:p>
                  </a:txBody>
                  <a:tcPr marT="91425" marB="91425" marR="91425" marL="91425"/>
                </a:tc>
                <a:tc>
                  <a:txBody>
                    <a:bodyPr/>
                    <a:lstStyle/>
                    <a:p>
                      <a:pPr indent="0" lvl="0" marL="0" rtl="0" algn="l">
                        <a:spcBef>
                          <a:spcPts val="0"/>
                        </a:spcBef>
                        <a:spcAft>
                          <a:spcPts val="0"/>
                        </a:spcAft>
                        <a:buNone/>
                      </a:pPr>
                      <a:r>
                        <a:rPr lang="es-MX"/>
                        <a:t>Uso de cámaras inteligentes con algoritmos de IA para contar individuos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59300">
                <a:tc>
                  <a:txBody>
                    <a:bodyPr/>
                    <a:lstStyle/>
                    <a:p>
                      <a:pPr indent="0" lvl="0" marL="0" rtl="0" algn="l">
                        <a:spcBef>
                          <a:spcPts val="0"/>
                        </a:spcBef>
                        <a:spcAft>
                          <a:spcPts val="0"/>
                        </a:spcAft>
                        <a:buNone/>
                      </a:pPr>
                      <a:r>
                        <a:rPr lang="es-MX"/>
                        <a:t>FootfallCam 3D Plus. Lazamiento 2019</a:t>
                      </a:r>
                      <a:endParaRPr/>
                    </a:p>
                  </a:txBody>
                  <a:tcPr marT="91425" marB="91425" marR="91425" marL="91425"/>
                </a:tc>
                <a:tc>
                  <a:txBody>
                    <a:bodyPr/>
                    <a:lstStyle/>
                    <a:p>
                      <a:pPr indent="0" lvl="0" marL="0" rtl="0" algn="l">
                        <a:spcBef>
                          <a:spcPts val="0"/>
                        </a:spcBef>
                        <a:spcAft>
                          <a:spcPts val="0"/>
                        </a:spcAft>
                        <a:buNone/>
                      </a:pPr>
                      <a:r>
                        <a:rPr lang="es-MX"/>
                        <a:t>Utiliza visión estereoscópica junto con IA avanzada.</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