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57" r:id="rId6"/>
    <p:sldId id="268" r:id="rId7"/>
    <p:sldId id="269" r:id="rId8"/>
    <p:sldId id="270" r:id="rId9"/>
    <p:sldId id="272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EB6"/>
    <a:srgbClr val="323A45"/>
    <a:srgbClr val="3F6184"/>
    <a:srgbClr val="77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A5E3-9E76-44D8-B8E8-7141C214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7C3EB-E21A-4601-8122-09A2EB8E5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5C22-05C4-4C36-925C-28A9581C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DD3B-51D3-46EE-A76B-AADD32E6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C70F2-F1A9-48BF-AC75-A70CF2AE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26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33C9-BE22-4FD2-8EDF-BDDCF186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A3A14-918A-448B-BA8C-2FE286FD1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A30-7447-49EC-9489-91199CC6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C4A78-64ED-4D2B-93C0-23B9657D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4BF6-C66E-4FD7-A71D-7B45534D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69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1C316-F713-43B4-950E-89AA80128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AB89C-0ECF-4DA5-B416-73751829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1701-C6FE-40C6-8B2B-0D684E45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F55C0-A77E-493F-BBA6-ACEB527C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4E12-DA2C-4EF9-8352-94CD3182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49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0EB7-89BF-46D8-B1BB-1CB969BC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EC5E-7BCA-4A19-ABB7-86A0AFE6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E2C1A-D95E-4B05-99A8-8E452B42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2CCC-CA14-4205-BD83-C099802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20A0-2E8A-40F4-A37C-0EBF26B9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31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F6F9-2508-426A-876C-418E8A0F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9D34-DD00-4BDE-A61C-0BCA12E66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8E00-3A8E-44D5-BCDD-BF94C17C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AA17-897F-4FF8-83A0-DDEE7902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0469-B3F1-4DB4-919D-851E8CC3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41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9EC4-6DAD-40F2-AC72-CEB730D3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AE5B-CA45-4D9D-B7EA-AC4E7BD81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C769E-D95B-49B1-970F-BD9B0276E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4A15A-A125-42E8-B0C7-312BED90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AB3DB-D859-41BB-A4E8-44325A81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96141-C36A-4986-83AF-38D6E893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60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09D3-F9CA-42D8-9643-9A931114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CD98D-5853-4465-8460-33CC1E75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F3709-95AD-465A-B997-D63EBA18A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3B922-DB59-413F-958F-7B4D304B1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7496D-A4EB-4054-BA3A-89A509B23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2041D-41CD-4BEC-A183-97D8D220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BC91B-3D6B-4335-974B-A310D8D6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BA90B-6886-4A96-AA27-16C36157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80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2A12-1CB6-4FAC-820A-C9CFC11E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B550C-57A8-4F8F-8B51-2EB41D00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F520C-D147-479D-9B86-A3BA1AD1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AA8C7-DD6D-4424-B3DA-B8DAF29D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22174-B076-435A-8A1F-FC9AC2B5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61DE2-EDF2-4571-BBFD-3D695047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2CAE-C4D3-4B17-A8F6-B400A0B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27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73D3-A798-41AD-A1B0-EB286272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5448-B4A8-4C3D-9A16-51968CFE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9A0E9-C6F7-483D-9F34-21C53B7D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80927-0594-44C2-A176-CA0A41C7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87E2-A97F-469E-A64A-1784C595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A9F01-AC09-47AF-8EA0-4D52283C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75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0DAC-5849-414C-8C6E-162747F8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B4094-1C1F-445B-ABFA-EB6A3781F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EEAF4-BB3B-4C35-AB9E-FA171F048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2289A-A9AE-4C70-B316-29A79B6B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F1416-DD4C-4458-9F3E-0C3BD7D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E6016-BA6F-4930-8DFC-BF9BC556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7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636F3-3F50-4CB2-B27B-58773A02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595A-69C9-4BDF-A415-99C956CC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17BA-3549-4B12-9541-54A26637E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B48F-4499-4F89-8CF6-C3272630347D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7981-2E46-443C-9BBC-9A5258683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D414-83D4-4911-B190-09DD98AB7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95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FF4A077-F39B-4F1B-B15D-DD71F83F6284}"/>
              </a:ext>
            </a:extLst>
          </p:cNvPr>
          <p:cNvGrpSpPr/>
          <p:nvPr/>
        </p:nvGrpSpPr>
        <p:grpSpPr>
          <a:xfrm>
            <a:off x="-6844921" y="-4157642"/>
            <a:ext cx="17404766" cy="17404766"/>
            <a:chOff x="-6810375" y="-2680025"/>
            <a:chExt cx="15506700" cy="15506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3FDCCE6-420C-46B2-A059-DE7CE95CE7CC}"/>
                </a:ext>
              </a:extLst>
            </p:cNvPr>
            <p:cNvSpPr/>
            <p:nvPr/>
          </p:nvSpPr>
          <p:spPr>
            <a:xfrm>
              <a:off x="-6810375" y="-2680025"/>
              <a:ext cx="15506700" cy="155067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CF2DDE0-85A7-4A10-AD49-A75ACF1B0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208258" y="-330026"/>
              <a:ext cx="7800843" cy="310084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62CE84-AB7E-4649-9F10-22793D5E17F4}"/>
              </a:ext>
            </a:extLst>
          </p:cNvPr>
          <p:cNvGrpSpPr/>
          <p:nvPr/>
        </p:nvGrpSpPr>
        <p:grpSpPr>
          <a:xfrm>
            <a:off x="-6985250" y="-4110148"/>
            <a:ext cx="17404766" cy="17404766"/>
            <a:chOff x="-14328775" y="-2926764"/>
            <a:chExt cx="15506700" cy="15506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6F4489E-2615-400B-B4A7-3FC2A016B8F5}"/>
                </a:ext>
              </a:extLst>
            </p:cNvPr>
            <p:cNvSpPr/>
            <p:nvPr/>
          </p:nvSpPr>
          <p:spPr>
            <a:xfrm>
              <a:off x="-14328775" y="-2926764"/>
              <a:ext cx="15506700" cy="155067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1A43BBA-65CF-40AF-AA4B-872947D37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10726659" y="-576765"/>
              <a:ext cx="7800843" cy="310084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3B1493-2196-48E1-930F-22C5000074A1}"/>
              </a:ext>
            </a:extLst>
          </p:cNvPr>
          <p:cNvGrpSpPr/>
          <p:nvPr/>
        </p:nvGrpSpPr>
        <p:grpSpPr>
          <a:xfrm>
            <a:off x="-6875238" y="-4015160"/>
            <a:ext cx="17404766" cy="17404765"/>
            <a:chOff x="6096000" y="-2433285"/>
            <a:chExt cx="15506700" cy="1550669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7498C3-6BC2-493C-8185-5D772CFC06C9}"/>
                </a:ext>
              </a:extLst>
            </p:cNvPr>
            <p:cNvSpPr/>
            <p:nvPr/>
          </p:nvSpPr>
          <p:spPr>
            <a:xfrm>
              <a:off x="6096000" y="-2433285"/>
              <a:ext cx="15506700" cy="155066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3FA86F-333E-4399-B392-8DB2825AB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698114" y="-83283"/>
              <a:ext cx="7800845" cy="3100847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6DFA93B-9171-4536-B962-C38592342598}"/>
              </a:ext>
            </a:extLst>
          </p:cNvPr>
          <p:cNvSpPr txBox="1"/>
          <p:nvPr/>
        </p:nvSpPr>
        <p:spPr>
          <a:xfrm>
            <a:off x="2637634" y="3562621"/>
            <a:ext cx="7029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Montserrat" panose="00000500000000000000" pitchFamily="50" charset="0"/>
              </a:rPr>
              <a:t>User-Friendly-Jukebox</a:t>
            </a:r>
            <a:endParaRPr lang="en-CA" sz="4400" dirty="0">
              <a:latin typeface="Montserrat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4A437-A2FD-4A99-A0F2-8C802ABD4D6C}"/>
              </a:ext>
            </a:extLst>
          </p:cNvPr>
          <p:cNvSpPr txBox="1"/>
          <p:nvPr/>
        </p:nvSpPr>
        <p:spPr>
          <a:xfrm>
            <a:off x="3397282" y="5304592"/>
            <a:ext cx="53974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Montserrat" panose="00000500000000000000" pitchFamily="50" charset="0"/>
              </a:rPr>
              <a:t>ENSE 885AS Activity 2 Presentation</a:t>
            </a:r>
          </a:p>
          <a:p>
            <a:pPr algn="ctr"/>
            <a:r>
              <a:rPr lang="en-US" sz="2300" dirty="0">
                <a:latin typeface="Montserrat" panose="00000500000000000000" pitchFamily="50" charset="0"/>
              </a:rPr>
              <a:t>Brandon Watson</a:t>
            </a:r>
            <a:endParaRPr lang="en-CA" sz="23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30"/>
                                  </p:stCondLst>
                                  <p:childTnLst>
                                    <p:animRot by="5400000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70"/>
                                  </p:stCondLst>
                                  <p:childTnLst>
                                    <p:animRot by="5400000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486 C 2.08333E-7 0.00255 0.00169 0.00093 0.00391 0.00093 C 0.00651 0.00093 0.00742 0.00278 0.00781 0.00394 L 0.00833 0.00556 C 0.00859 0.00695 0.00964 0.00903 0.0125 0.00903 C 0.01445 0.00903 0.01667 0.00695 0.01667 0.00486 C 0.01667 0.00255 0.01445 0.00093 0.0125 0.00093 C 0.00964 0.00093 0.00859 0.00278 0.00833 0.00394 L 0.00781 0.00556 C 0.00742 0.00695 0.00651 0.00903 0.00391 0.00903 C 0.00169 0.00903 2.08333E-7 0.00695 2.08333E-7 0.00486 Z " pathEditMode="relative" rAng="0" ptsTypes="AAAAAAAAAAA">
                                      <p:cBhvr>
                                        <p:cTn id="12" dur="1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6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-2.96296E-6 C 4.375E-6 0.00185 0.00182 0.00371 0.00455 0.00371 C 0.00742 0.00371 0.00859 0.00162 0.00911 0.00047 L 0.00963 -0.00115 C 0.00976 -0.00208 0.01106 -0.0037 0.01445 -0.0037 C 0.01653 -0.0037 0.01927 -0.00231 0.01927 -2.96296E-6 C 0.01927 0.00185 0.01653 0.00371 0.01445 0.00371 C 0.01106 0.00371 0.00976 0.00162 0.00963 0.00047 L 0.00911 -0.00115 C 0.00859 -0.00208 0.00742 -0.0037 0.00455 -0.0037 C 0.00182 -0.0037 4.375E-6 -0.00231 4.375E-6 -2.96296E-6 Z " pathEditMode="relative" rAng="0" ptsTypes="AAAAAAAAAAA">
                                      <p:cBhvr>
                                        <p:cTn id="14" dur="20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5671 C -3.75E-6 0.05903 0.00404 0.06088 0.00899 0.06088 C 0.01485 0.06088 0.01706 0.05857 0.01797 0.05764 L 0.01888 0.05602 C 0.01967 0.05486 0.02201 0.05324 0.02865 0.05324 C 0.03295 0.05324 0.03789 0.05463 0.03789 0.05671 C 0.03789 0.05903 0.03295 0.06088 0.02865 0.06088 C 0.02201 0.06088 0.01967 0.05857 0.01888 0.05764 L 0.01797 0.05602 C 0.01706 0.05486 0.01485 0.05324 0.00899 0.05324 C 0.00404 0.05324 -3.75E-6 0.05463 -3.75E-6 0.05671 Z " pathEditMode="relative" rAng="0" ptsTypes="AAAAAAAAAAA">
                                      <p:cBhvr>
                                        <p:cTn id="16" dur="16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9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4104912" y="429162"/>
            <a:ext cx="3982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Works Cited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2191756"/>
            <a:ext cx="909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Fifties Store. “Rock-Ola 1015 Bubbler CD Jukebox - Classic Walnut.” Fifties Store, 24 May 2021, www.fiftiesstore.com/jukebox-rock-ola-1015-cd-bubbler.html.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7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6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5"/>
            <a:ext cx="1159324" cy="460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FEB30D-A844-4430-8EC9-4A63502CB7AE}"/>
              </a:ext>
            </a:extLst>
          </p:cNvPr>
          <p:cNvSpPr txBox="1"/>
          <p:nvPr/>
        </p:nvSpPr>
        <p:spPr>
          <a:xfrm>
            <a:off x="1946115" y="3179943"/>
            <a:ext cx="909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Home Leisure Direct. “Sound Leisure Anniversary Long Player Jukebox.” Home Leisure Direct, www.homeleisuredirect.com/jukeboxes/sound-leisure-jukeboxes/sound-leisure-anniversary-long-player-jukebox.html.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D0057D-B38E-4497-9C7A-04F69C7EB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4"/>
            <a:ext cx="1159324" cy="4608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797A41-47E3-4B6B-9093-07E89033E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3"/>
            <a:ext cx="1159324" cy="460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E9611A-74CC-4762-A10A-1C33F4C0A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2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8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0.00247 0.015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-0.00195 -0.015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0.00247 0.01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-0.00195 -0.01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1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434876" y="429162"/>
            <a:ext cx="5322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Activity 1 Update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1833694"/>
            <a:ext cx="931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Buttons: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FD4DF9-2E54-4816-94B8-392C80815A1A}"/>
              </a:ext>
            </a:extLst>
          </p:cNvPr>
          <p:cNvSpPr txBox="1"/>
          <p:nvPr/>
        </p:nvSpPr>
        <p:spPr>
          <a:xfrm>
            <a:off x="1946115" y="2294527"/>
            <a:ext cx="9099256" cy="2120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There will be 5 playlists (Oldie Goldies, 60’s &amp; 70’s, Jazz/Crooners/Standards, New &amp; Classic Country, Two-Step/Waltz/Polka Dance Party)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There will be a shuffle function that shuffles music from all playlists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The Jukebox will be expanded in the future to include some modern playlists</a:t>
            </a:r>
          </a:p>
        </p:txBody>
      </p:sp>
    </p:spTree>
    <p:extLst>
      <p:ext uri="{BB962C8B-B14F-4D97-AF65-F5344CB8AC3E}">
        <p14:creationId xmlns:p14="http://schemas.microsoft.com/office/powerpoint/2010/main" val="21400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2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494953" y="429162"/>
            <a:ext cx="11202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UN Sustainable Development Goals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2191756"/>
            <a:ext cx="90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Goal 12: Responsible Consumption and Production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7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6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5"/>
            <a:ext cx="1159324" cy="460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FEB30D-A844-4430-8EC9-4A63502CB7AE}"/>
              </a:ext>
            </a:extLst>
          </p:cNvPr>
          <p:cNvSpPr txBox="1"/>
          <p:nvPr/>
        </p:nvSpPr>
        <p:spPr>
          <a:xfrm>
            <a:off x="1946115" y="3179943"/>
            <a:ext cx="90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Goal 3: Good Health &amp; Well-being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D0057D-B38E-4497-9C7A-04F69C7EB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4"/>
            <a:ext cx="1159324" cy="4608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797A41-47E3-4B6B-9093-07E89033E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3"/>
            <a:ext cx="1159324" cy="460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E9611A-74CC-4762-A10A-1C33F4C0A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2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0.00247 0.015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-0.00195 -0.015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0.00247 0.01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-0.00195 -0.01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3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511806" y="429162"/>
            <a:ext cx="5168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Wiring Diagram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D2006-797D-45DC-A94D-203600191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48" y="1424521"/>
            <a:ext cx="8953304" cy="521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4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135100" y="429162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Main Components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05084" y="1833694"/>
            <a:ext cx="9099256" cy="23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FAEB6"/>
                </a:solidFill>
                <a:latin typeface="Montserrat" panose="00000500000000000000" pitchFamily="50" charset="0"/>
              </a:rPr>
              <a:t>Arduino Uno </a:t>
            </a: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– main control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FAEB6"/>
                </a:solidFill>
                <a:latin typeface="Montserrat" panose="00000500000000000000" pitchFamily="50" charset="0"/>
              </a:rPr>
              <a:t>Serial mp3 Player </a:t>
            </a: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– storing, reading &amp; playing mp3’s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FAEB6"/>
                </a:solidFill>
                <a:latin typeface="Montserrat" panose="00000500000000000000" pitchFamily="50" charset="0"/>
              </a:rPr>
              <a:t>Mcp23017 Port Expander </a:t>
            </a: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– adding expandability (up to 16 buttons)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FAEB6"/>
                </a:solidFill>
                <a:latin typeface="Montserrat" panose="00000500000000000000" pitchFamily="50" charset="0"/>
              </a:rPr>
              <a:t>Momentary Buttons </a:t>
            </a: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– to control the Jukebox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FAEB6"/>
                </a:solidFill>
                <a:latin typeface="Montserrat" panose="00000500000000000000" pitchFamily="50" charset="0"/>
              </a:rPr>
              <a:t>Digital RGB LED’s </a:t>
            </a: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– indicate which playlist is currently playing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38D198-2422-4696-9777-E8052C0158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84" y="4310192"/>
            <a:ext cx="3820160" cy="22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2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5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091817" y="429162"/>
            <a:ext cx="6008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Design Inspiration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1833694"/>
            <a:ext cx="9099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0"/>
              </a:rPr>
              <a:t>Classic jukebox designs will serve as inspiration for the design of the User-Friendly-Jukebox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59164D-23A7-4559-A161-5C4CE817F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6115" y="3045708"/>
            <a:ext cx="3125714" cy="3217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DCA21D-E23D-40A7-935A-15272C5C49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9060" y="3045708"/>
            <a:ext cx="2338156" cy="3217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F5E85B-4D78-41FE-9085-75D2B945220F}"/>
              </a:ext>
            </a:extLst>
          </p:cNvPr>
          <p:cNvSpPr txBox="1"/>
          <p:nvPr/>
        </p:nvSpPr>
        <p:spPr>
          <a:xfrm>
            <a:off x="2433128" y="6305727"/>
            <a:ext cx="2151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Montserrat" panose="00000500000000000000" pitchFamily="50" charset="0"/>
              </a:rPr>
              <a:t>Figure 1: Fifties Store Jukebox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F28FE-DEC7-4991-BB67-9197F2AB0632}"/>
              </a:ext>
            </a:extLst>
          </p:cNvPr>
          <p:cNvSpPr txBox="1"/>
          <p:nvPr/>
        </p:nvSpPr>
        <p:spPr>
          <a:xfrm>
            <a:off x="7595824" y="6324909"/>
            <a:ext cx="2814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Montserrat" panose="00000500000000000000" pitchFamily="50" charset="0"/>
              </a:rPr>
              <a:t>Figure 2: Home Leisure Direct Jukebox</a:t>
            </a:r>
          </a:p>
        </p:txBody>
      </p:sp>
    </p:spTree>
    <p:extLst>
      <p:ext uri="{BB962C8B-B14F-4D97-AF65-F5344CB8AC3E}">
        <p14:creationId xmlns:p14="http://schemas.microsoft.com/office/powerpoint/2010/main" val="228237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6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532643" y="429162"/>
            <a:ext cx="5126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Jukebox Design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F2288-7102-4253-94BA-3E44D586E5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8314" r="18341" b="8151"/>
          <a:stretch/>
        </p:blipFill>
        <p:spPr>
          <a:xfrm>
            <a:off x="3922816" y="4328404"/>
            <a:ext cx="4346368" cy="2207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210DB2-19D8-4242-B727-22684DAC68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2" t="13809" r="12319" b="7735"/>
          <a:stretch/>
        </p:blipFill>
        <p:spPr>
          <a:xfrm>
            <a:off x="6750410" y="1426042"/>
            <a:ext cx="4374418" cy="2598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18525-350D-4455-A0E5-1F34106B96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7" r="9307"/>
          <a:stretch/>
        </p:blipFill>
        <p:spPr>
          <a:xfrm>
            <a:off x="1045029" y="1426042"/>
            <a:ext cx="4346368" cy="259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1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7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532638" y="429162"/>
            <a:ext cx="5126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Jukebox Design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1833694"/>
            <a:ext cx="909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0"/>
              </a:rPr>
              <a:t>Design Elements: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22D50E-D545-49B4-85F1-D938AA0AC260}"/>
              </a:ext>
            </a:extLst>
          </p:cNvPr>
          <p:cNvSpPr txBox="1"/>
          <p:nvPr/>
        </p:nvSpPr>
        <p:spPr>
          <a:xfrm>
            <a:off x="1946115" y="4333681"/>
            <a:ext cx="909925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Construction: Walnut / Maple / Hickory / Cherry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Buttons: Stainless steel waterproof buttons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Playlist Name Tags: engraved metal plates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26070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26070"/>
            <a:ext cx="1159324" cy="4608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11FFFA-3448-4C7D-9A34-81D48B8CA6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8314" r="18341" b="8151"/>
          <a:stretch/>
        </p:blipFill>
        <p:spPr>
          <a:xfrm>
            <a:off x="8095068" y="3841019"/>
            <a:ext cx="3622232" cy="18393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C78ABF-66C3-47DD-B7D5-4D59F12A3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814926"/>
            <a:ext cx="1159324" cy="4608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A5371C-4C62-4782-AF96-D08586141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810462"/>
            <a:ext cx="1159324" cy="4608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9364CF-D2F9-45C6-8F74-5582570A66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810461"/>
            <a:ext cx="1159324" cy="4608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964E7D-CBED-4F41-A404-D545C3F38D1B}"/>
              </a:ext>
            </a:extLst>
          </p:cNvPr>
          <p:cNvSpPr txBox="1"/>
          <p:nvPr/>
        </p:nvSpPr>
        <p:spPr>
          <a:xfrm>
            <a:off x="1946115" y="3810461"/>
            <a:ext cx="909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0"/>
              </a:rPr>
              <a:t>Materials: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D2855B-5506-449B-90C0-04136B7FCA77}"/>
              </a:ext>
            </a:extLst>
          </p:cNvPr>
          <p:cNvSpPr txBox="1"/>
          <p:nvPr/>
        </p:nvSpPr>
        <p:spPr>
          <a:xfrm>
            <a:off x="1946115" y="2323826"/>
            <a:ext cx="909925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Round design ques from classic jukebox designs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Angled up at a 42 degree angle for easier use when standing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Extra room for expandability in the future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8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2637361" y="429162"/>
            <a:ext cx="6917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Project requirements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4" y="1833694"/>
            <a:ext cx="992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0"/>
              </a:rPr>
              <a:t>Functional Requirements: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22D50E-D545-49B4-85F1-D938AA0AC260}"/>
              </a:ext>
            </a:extLst>
          </p:cNvPr>
          <p:cNvSpPr txBox="1"/>
          <p:nvPr/>
        </p:nvSpPr>
        <p:spPr>
          <a:xfrm>
            <a:off x="1946114" y="2356914"/>
            <a:ext cx="909925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50" charset="0"/>
              </a:rPr>
              <a:t>Must have a footprint matching that of the existing sound system cabinet as it will be installed on top of the existing sound system cabinet.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50" charset="0"/>
              </a:rPr>
              <a:t>Must be easy to use.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50" charset="0"/>
              </a:rPr>
              <a:t>Must have a series of buttons with corresponding labels and lights to indicate whether they are active or not.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50" charset="0"/>
              </a:rPr>
              <a:t>Must allow access to the internal MP3 player so that music changes can be made.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50" charset="0"/>
              </a:rPr>
              <a:t>Must be planned with expandability options allowing for additional music genre buttons in the future.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444BE5-9E27-405D-B986-5ED0567E3BF2}"/>
              </a:ext>
            </a:extLst>
          </p:cNvPr>
          <p:cNvSpPr txBox="1"/>
          <p:nvPr/>
        </p:nvSpPr>
        <p:spPr>
          <a:xfrm>
            <a:off x="1946114" y="4520965"/>
            <a:ext cx="992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50" charset="0"/>
              </a:rPr>
              <a:t>Technical/Performance Requirements: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92A73B-9070-4E50-91BE-61648F4B4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552158"/>
            <a:ext cx="1159324" cy="4608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7AFB1A-D4E3-46AF-A8FA-20F6D34DF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552158"/>
            <a:ext cx="1159324" cy="4608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253EC9-97A5-4069-8E99-078D04F1F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552156"/>
            <a:ext cx="1159324" cy="4608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4742F8-9BE9-4D3D-8290-1DBB93B1AFD5}"/>
              </a:ext>
            </a:extLst>
          </p:cNvPr>
          <p:cNvSpPr txBox="1"/>
          <p:nvPr/>
        </p:nvSpPr>
        <p:spPr>
          <a:xfrm>
            <a:off x="1946114" y="5044185"/>
            <a:ext cx="90992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50" charset="0"/>
              </a:rPr>
              <a:t>Must be stable/dependable/reliable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1"/>
                </a:solidFill>
                <a:latin typeface="Montserrat" panose="00000500000000000000" pitchFamily="50" charset="0"/>
              </a:rPr>
              <a:t>Must connect to the existing sound system with a 3.5mm AUX cable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405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Montserrat</vt:lpstr>
      <vt:lpstr>Poiret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Watson</dc:creator>
  <cp:lastModifiedBy>Brandon Watson</cp:lastModifiedBy>
  <cp:revision>107</cp:revision>
  <dcterms:created xsi:type="dcterms:W3CDTF">2021-04-20T22:56:31Z</dcterms:created>
  <dcterms:modified xsi:type="dcterms:W3CDTF">2021-05-26T16:01:27Z</dcterms:modified>
</cp:coreProperties>
</file>