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57" r:id="rId5"/>
    <p:sldId id="280" r:id="rId6"/>
    <p:sldId id="269" r:id="rId7"/>
    <p:sldId id="27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A45"/>
    <a:srgbClr val="5FAEB6"/>
    <a:srgbClr val="3F6184"/>
    <a:srgbClr val="778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A5E3-9E76-44D8-B8E8-7141C214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7C3EB-E21A-4601-8122-09A2EB8E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5C22-05C4-4C36-925C-28A9581C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DD3B-51D3-46EE-A76B-AADD32E6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C70F2-F1A9-48BF-AC75-A70CF2AE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26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33C9-BE22-4FD2-8EDF-BDDCF186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A3A14-918A-448B-BA8C-2FE286FD1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A30-7447-49EC-9489-91199CC6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4A78-64ED-4D2B-93C0-23B9657D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4BF6-C66E-4FD7-A71D-7B45534D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6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1C316-F713-43B4-950E-89AA8012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AB89C-0ECF-4DA5-B416-73751829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1701-C6FE-40C6-8B2B-0D684E45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55C0-A77E-493F-BBA6-ACEB527C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4E12-DA2C-4EF9-8352-94CD3182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49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0EB7-89BF-46D8-B1BB-1CB969BC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EC5E-7BCA-4A19-ABB7-86A0AFE6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2C1A-D95E-4B05-99A8-8E452B42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2CCC-CA14-4205-BD83-C099802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20A0-2E8A-40F4-A37C-0EBF26B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31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F6F9-2508-426A-876C-418E8A0F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9D34-DD00-4BDE-A61C-0BCA12E6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8E00-3A8E-44D5-BCDD-BF94C17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AA17-897F-4FF8-83A0-DDEE7902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0469-B3F1-4DB4-919D-851E8CC3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41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9EC4-6DAD-40F2-AC72-CEB730D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AE5B-CA45-4D9D-B7EA-AC4E7BD8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C769E-D95B-49B1-970F-BD9B0276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4A15A-A125-42E8-B0C7-312BED90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B3DB-D859-41BB-A4E8-44325A81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96141-C36A-4986-83AF-38D6E893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0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09D3-F9CA-42D8-9643-9A931114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D98D-5853-4465-8460-33CC1E75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3709-95AD-465A-B997-D63EBA18A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3B922-DB59-413F-958F-7B4D304B1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7496D-A4EB-4054-BA3A-89A509B2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2041D-41CD-4BEC-A183-97D8D220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BC91B-3D6B-4335-974B-A310D8D6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BA90B-6886-4A96-AA27-16C36157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80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2A12-1CB6-4FAC-820A-C9CFC11E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B550C-57A8-4F8F-8B51-2EB41D00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F520C-D147-479D-9B86-A3BA1AD1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AA8C7-DD6D-4424-B3DA-B8DAF29D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22174-B076-435A-8A1F-FC9AC2B5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61DE2-EDF2-4571-BBFD-3D695047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2CAE-C4D3-4B17-A8F6-B400A0B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27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73D3-A798-41AD-A1B0-EB286272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5448-B4A8-4C3D-9A16-51968CFE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A0E9-C6F7-483D-9F34-21C53B7D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80927-0594-44C2-A176-CA0A41C7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87E2-A97F-469E-A64A-1784C595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9F01-AC09-47AF-8EA0-4D52283C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5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DAC-5849-414C-8C6E-162747F8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B4094-1C1F-445B-ABFA-EB6A3781F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EEAF4-BB3B-4C35-AB9E-FA171F048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289A-A9AE-4C70-B316-29A79B6B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F1416-DD4C-4458-9F3E-0C3BD7D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E6016-BA6F-4930-8DFC-BF9BC556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76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636F3-3F50-4CB2-B27B-58773A02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595A-69C9-4BDF-A415-99C956CC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17BA-3549-4B12-9541-54A26637E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B48F-4499-4F89-8CF6-C3272630347D}" type="datetimeFigureOut">
              <a:rPr lang="en-CA" smtClean="0"/>
              <a:t>2021-06-09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7981-2E46-443C-9BBC-9A5258683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D414-83D4-4911-B190-09DD98AB7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0DDA-251F-4E93-AE5D-0995F31822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95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FF4A077-F39B-4F1B-B15D-DD71F83F6284}"/>
              </a:ext>
            </a:extLst>
          </p:cNvPr>
          <p:cNvGrpSpPr/>
          <p:nvPr/>
        </p:nvGrpSpPr>
        <p:grpSpPr>
          <a:xfrm>
            <a:off x="-6844921" y="-4157642"/>
            <a:ext cx="17404766" cy="17404766"/>
            <a:chOff x="-6810375" y="-2680025"/>
            <a:chExt cx="15506700" cy="15506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3FDCCE6-420C-46B2-A059-DE7CE95CE7CC}"/>
                </a:ext>
              </a:extLst>
            </p:cNvPr>
            <p:cNvSpPr/>
            <p:nvPr/>
          </p:nvSpPr>
          <p:spPr>
            <a:xfrm>
              <a:off x="-6810375" y="-2680025"/>
              <a:ext cx="15506700" cy="155067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F2DDE0-85A7-4A10-AD49-A75ACF1B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208258" y="-330026"/>
              <a:ext cx="7800843" cy="31008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62CE84-AB7E-4649-9F10-22793D5E17F4}"/>
              </a:ext>
            </a:extLst>
          </p:cNvPr>
          <p:cNvGrpSpPr/>
          <p:nvPr/>
        </p:nvGrpSpPr>
        <p:grpSpPr>
          <a:xfrm>
            <a:off x="-6985250" y="-4110148"/>
            <a:ext cx="17404766" cy="17404766"/>
            <a:chOff x="-14328775" y="-2926764"/>
            <a:chExt cx="15506700" cy="15506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F4489E-2615-400B-B4A7-3FC2A016B8F5}"/>
                </a:ext>
              </a:extLst>
            </p:cNvPr>
            <p:cNvSpPr/>
            <p:nvPr/>
          </p:nvSpPr>
          <p:spPr>
            <a:xfrm>
              <a:off x="-14328775" y="-2926764"/>
              <a:ext cx="15506700" cy="155067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1A43BBA-65CF-40AF-AA4B-872947D37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10726659" y="-576765"/>
              <a:ext cx="7800843" cy="310084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3B1493-2196-48E1-930F-22C5000074A1}"/>
              </a:ext>
            </a:extLst>
          </p:cNvPr>
          <p:cNvGrpSpPr/>
          <p:nvPr/>
        </p:nvGrpSpPr>
        <p:grpSpPr>
          <a:xfrm>
            <a:off x="-6875238" y="-4015160"/>
            <a:ext cx="17404766" cy="17404765"/>
            <a:chOff x="6096000" y="-2433285"/>
            <a:chExt cx="15506700" cy="1550669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7498C3-6BC2-493C-8185-5D772CFC06C9}"/>
                </a:ext>
              </a:extLst>
            </p:cNvPr>
            <p:cNvSpPr/>
            <p:nvPr/>
          </p:nvSpPr>
          <p:spPr>
            <a:xfrm>
              <a:off x="6096000" y="-2433285"/>
              <a:ext cx="15506700" cy="155066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3FA86F-333E-4399-B392-8DB2825AB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698114" y="-83283"/>
              <a:ext cx="7800845" cy="310084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DFA93B-9171-4536-B962-C38592342598}"/>
              </a:ext>
            </a:extLst>
          </p:cNvPr>
          <p:cNvSpPr txBox="1"/>
          <p:nvPr/>
        </p:nvSpPr>
        <p:spPr>
          <a:xfrm>
            <a:off x="2637634" y="3562621"/>
            <a:ext cx="7029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Montserrat" panose="00000500000000000000" pitchFamily="50" charset="0"/>
              </a:rPr>
              <a:t>User-Friendly-Jukebox</a:t>
            </a:r>
            <a:endParaRPr lang="en-CA" sz="4400" dirty="0">
              <a:latin typeface="Montserrat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4A437-A2FD-4A99-A0F2-8C802ABD4D6C}"/>
              </a:ext>
            </a:extLst>
          </p:cNvPr>
          <p:cNvSpPr txBox="1"/>
          <p:nvPr/>
        </p:nvSpPr>
        <p:spPr>
          <a:xfrm>
            <a:off x="3397282" y="5304592"/>
            <a:ext cx="53974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Montserrat" panose="00000500000000000000" pitchFamily="50" charset="0"/>
              </a:rPr>
              <a:t>ENSE 885AS Activity 1 Presentation</a:t>
            </a:r>
          </a:p>
          <a:p>
            <a:pPr algn="ctr"/>
            <a:r>
              <a:rPr lang="en-US" sz="2300" dirty="0">
                <a:latin typeface="Montserrat" panose="00000500000000000000" pitchFamily="50" charset="0"/>
              </a:rPr>
              <a:t>Brandon Watson</a:t>
            </a:r>
            <a:endParaRPr lang="en-CA" sz="23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animRot by="5400000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70"/>
                                  </p:stCondLst>
                                  <p:childTnLst>
                                    <p:animRot by="5400000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486 C 2.08333E-7 0.00255 0.00169 0.00093 0.00391 0.00093 C 0.00651 0.00093 0.00742 0.00278 0.00781 0.00394 L 0.00833 0.00556 C 0.00859 0.00695 0.00964 0.00903 0.0125 0.00903 C 0.01445 0.00903 0.01667 0.00695 0.01667 0.00486 C 0.01667 0.00255 0.01445 0.00093 0.0125 0.00093 C 0.00964 0.00093 0.00859 0.00278 0.00833 0.00394 L 0.00781 0.00556 C 0.00742 0.00695 0.00651 0.00903 0.00391 0.00903 C 0.00169 0.00903 2.08333E-7 0.00695 2.08333E-7 0.00486 Z " pathEditMode="relative" rAng="0" ptsTypes="AAAAAAAAAAA">
                                      <p:cBhvr>
                                        <p:cTn id="12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375E-6 -2.96296E-6 C 4.375E-6 0.00185 0.00182 0.00371 0.00455 0.00371 C 0.00742 0.00371 0.00859 0.00162 0.00911 0.00047 L 0.00963 -0.00115 C 0.00976 -0.00208 0.01106 -0.0037 0.01445 -0.0037 C 0.01653 -0.0037 0.01927 -0.00231 0.01927 -2.96296E-6 C 0.01927 0.00185 0.01653 0.00371 0.01445 0.00371 C 0.01106 0.00371 0.00976 0.00162 0.00963 0.00047 L 0.00911 -0.00115 C 0.00859 -0.00208 0.00742 -0.0037 0.00455 -0.0037 C 0.00182 -0.0037 4.375E-6 -0.00231 4.375E-6 -2.96296E-6 Z " pathEditMode="relative" rAng="0" ptsTypes="AAAAAAAAAAA">
                                      <p:cBhvr>
                                        <p:cTn id="14" dur="20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5671 C -3.75E-6 0.05903 0.00404 0.06088 0.00899 0.06088 C 0.01485 0.06088 0.01706 0.05857 0.01797 0.05764 L 0.01888 0.05602 C 0.01967 0.05486 0.02201 0.05324 0.02865 0.05324 C 0.03295 0.05324 0.03789 0.05463 0.03789 0.05671 C 0.03789 0.05903 0.03295 0.06088 0.02865 0.06088 C 0.02201 0.06088 0.01967 0.05857 0.01888 0.05764 L 0.01797 0.05602 C 0.01706 0.05486 0.01485 0.05324 0.00899 0.05324 C 0.00404 0.05324 -3.75E-6 0.05463 -3.75E-6 0.05671 Z " pathEditMode="relative" rAng="0" ptsTypes="AAAAAAAAAAA">
                                      <p:cBhvr>
                                        <p:cTn id="16" dur="1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1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494953" y="429162"/>
            <a:ext cx="11202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UN Sustainable Development Goals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Goal 12: Responsible Consumption and Production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FEB30D-A844-4430-8EC9-4A63502CB7AE}"/>
              </a:ext>
            </a:extLst>
          </p:cNvPr>
          <p:cNvSpPr txBox="1"/>
          <p:nvPr/>
        </p:nvSpPr>
        <p:spPr>
          <a:xfrm>
            <a:off x="1946115" y="3179943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Goal 3: Good Health &amp; Well-being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D0057D-B38E-4497-9C7A-04F69C7EB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4"/>
            <a:ext cx="1159324" cy="4608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97A41-47E3-4B6B-9093-07E89033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3"/>
            <a:ext cx="1159324" cy="460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E9611A-74CC-4762-A10A-1C33F4C0A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3088442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3.703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2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4006345" y="429162"/>
            <a:ext cx="417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Scrum Dates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319762" cy="298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Start Date: May 16, 2021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Create Arduino code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Temporary wiring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3D CAD &amp; print the button holder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Form and format two playlists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End Date: June 2, 2021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3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075792" y="429162"/>
            <a:ext cx="6040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Status Description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MVP 1 Includes: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E9120E5-4DB5-423E-9E47-74B9951EDCD8}"/>
              </a:ext>
            </a:extLst>
          </p:cNvPr>
          <p:cNvSpPr txBox="1"/>
          <p:nvPr/>
        </p:nvSpPr>
        <p:spPr>
          <a:xfrm>
            <a:off x="1946115" y="4359180"/>
            <a:ext cx="909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Current Project Status: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928AF67-B988-49C6-895A-0F876C5AE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2"/>
            <a:ext cx="1159324" cy="4608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2174802-8A0B-4C49-B12D-DCE332EA1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1"/>
            <a:ext cx="1159324" cy="4608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68AF333-FF47-4111-A483-20DF748DA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359181"/>
            <a:ext cx="1159324" cy="460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D7239A-1BAD-4060-BAD8-AF00F2FD40FA}"/>
              </a:ext>
            </a:extLst>
          </p:cNvPr>
          <p:cNvSpPr txBox="1"/>
          <p:nvPr/>
        </p:nvSpPr>
        <p:spPr>
          <a:xfrm>
            <a:off x="2258206" y="2294527"/>
            <a:ext cx="9099256" cy="1704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Nearly complete code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Two fully functional playlists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All wiring complete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A temporary case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8BAE37-F648-4B03-B3A4-B28BEFCECE4E}"/>
              </a:ext>
            </a:extLst>
          </p:cNvPr>
          <p:cNvSpPr txBox="1"/>
          <p:nvPr/>
        </p:nvSpPr>
        <p:spPr>
          <a:xfrm>
            <a:off x="2258206" y="4820014"/>
            <a:ext cx="9099256" cy="45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50" charset="0"/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4509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4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797941" y="429162"/>
            <a:ext cx="4596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Issues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1833694"/>
            <a:ext cx="909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An error in the wiring diagram led to an unfunctional device – ERROR HAS BEEN CORRECTED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5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5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449285" y="429162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Project Changes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Arduino Uno replaced with Arduino Nano Every for a smaller form factor and improved functionality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1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61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6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3693739" y="429162"/>
            <a:ext cx="4804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Going Forward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4" y="1833694"/>
            <a:ext cx="992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Design and Begin Building Permanent Case: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2D50E-D545-49B4-85F1-D938AA0AC260}"/>
              </a:ext>
            </a:extLst>
          </p:cNvPr>
          <p:cNvSpPr txBox="1"/>
          <p:nvPr/>
        </p:nvSpPr>
        <p:spPr>
          <a:xfrm>
            <a:off x="1946114" y="2356914"/>
            <a:ext cx="9099256" cy="96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Material must be sourced &amp; processed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Building can start once design is finalized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6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1833694"/>
            <a:ext cx="1159324" cy="4608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444BE5-9E27-405D-B986-5ED0567E3BF2}"/>
              </a:ext>
            </a:extLst>
          </p:cNvPr>
          <p:cNvSpPr txBox="1"/>
          <p:nvPr/>
        </p:nvSpPr>
        <p:spPr>
          <a:xfrm>
            <a:off x="1946114" y="4520965"/>
            <a:ext cx="992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</a:rPr>
              <a:t>Complete code and Have ALL Playlists Functional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92A73B-9070-4E50-91BE-61648F4B4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552158"/>
            <a:ext cx="1159324" cy="4608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7AFB1A-D4E3-46AF-A8FA-20F6D34DF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552158"/>
            <a:ext cx="1159324" cy="4608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253EC9-97A5-4069-8E99-078D04F1F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4552156"/>
            <a:ext cx="1159324" cy="4608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4742F8-9BE9-4D3D-8290-1DBB93B1AFD5}"/>
              </a:ext>
            </a:extLst>
          </p:cNvPr>
          <p:cNvSpPr txBox="1"/>
          <p:nvPr/>
        </p:nvSpPr>
        <p:spPr>
          <a:xfrm>
            <a:off x="1946114" y="5044185"/>
            <a:ext cx="9099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All playlists will be fully functional for practical testing at the Regina Lawn Bowling Club during National Bowls Day on  June 5, 2021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Finalize the code by adding the shuffle function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-0.00195 -0.01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07407E-6 L 0.00247 0.015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E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C91A7-C203-42E1-80CB-ABAEB87C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86" y="-590551"/>
            <a:ext cx="1898114" cy="494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E695-4727-441D-9346-D44E83BFC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17" y="6277114"/>
            <a:ext cx="596325" cy="237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8BAF-A147-450C-B272-4C376DA9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206" y="6277113"/>
            <a:ext cx="596325" cy="237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C94F27-3062-45B5-AF57-682BA0D91E34}"/>
              </a:ext>
            </a:extLst>
          </p:cNvPr>
          <p:cNvSpPr txBox="1"/>
          <p:nvPr/>
        </p:nvSpPr>
        <p:spPr>
          <a:xfrm>
            <a:off x="419100" y="62633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iret One" panose="02000000000000000000" pitchFamily="2" charset="0"/>
              </a:rPr>
              <a:t>7</a:t>
            </a:r>
            <a:endParaRPr lang="en-CA" dirty="0">
              <a:solidFill>
                <a:schemeClr val="bg1"/>
              </a:solidFill>
              <a:latin typeface="Poiret On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A61C-A104-47EC-BA02-5E0ACDC1CE3D}"/>
              </a:ext>
            </a:extLst>
          </p:cNvPr>
          <p:cNvSpPr txBox="1"/>
          <p:nvPr/>
        </p:nvSpPr>
        <p:spPr>
          <a:xfrm>
            <a:off x="4439940" y="429162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Montserrat" panose="00000500000000000000" pitchFamily="50" charset="0"/>
              </a:rPr>
              <a:t>Reflection</a:t>
            </a:r>
            <a:endParaRPr lang="en-CA" sz="4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FD374-4AD3-45E5-97AE-586C471D175B}"/>
              </a:ext>
            </a:extLst>
          </p:cNvPr>
          <p:cNvSpPr txBox="1"/>
          <p:nvPr/>
        </p:nvSpPr>
        <p:spPr>
          <a:xfrm>
            <a:off x="1946115" y="2191756"/>
            <a:ext cx="9099256" cy="280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The project is currently on track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Getting the code, wiring and playlists working is a large hurtle to have completed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</a:rPr>
              <a:t>The woodworking portion of the project will be a barrier as some requirements use unforgiving processes that could set the project back – testing processes will be crucial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8F11E-8D1C-4CFD-8854-1D8F68DDB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7"/>
            <a:ext cx="1159324" cy="4608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88E5513-5618-4124-9972-913EF1C79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6"/>
            <a:ext cx="1159324" cy="4608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72B2F1-328D-43B4-BBF4-ADFEA4B06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0" y="2100255"/>
            <a:ext cx="1159324" cy="4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C 3.75E-6 0.00185 0.00026 0.00347 0.00078 0.00347 C 0.00143 0.00347 0.00169 0.00162 0.00169 0.0007 L 0.00182 -0.00069 C 0.00195 -0.00162 0.00208 -0.00324 0.00273 -0.00324 C 0.00325 -0.00324 0.00377 -0.00185 0.00377 -2.22222E-6 C 0.00377 0.00185 0.00325 0.00347 0.00273 0.00347 C 0.00208 0.00347 0.00195 0.00162 0.00182 0.0007 L 0.00169 -0.00069 C 0.00169 -0.00162 0.00143 -0.00324 0.00078 -0.00324 C 0.00026 -0.00324 3.75E-6 -0.00185 3.75E-6 -2.22222E-6 Z " pathEditMode="relative" rAng="0" ptsTypes="AAAAAAAAAAA">
                                      <p:cBhvr>
                                        <p:cTn id="6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2.22222E-6 C -4.16667E-7 0.00185 0.00052 0.00347 0.00117 0.00347 C 0.00195 0.00347 0.00221 0.00162 0.00234 0.00069 L 0.00247 -0.0007 C 0.0026 -0.00162 0.003 -0.00324 0.00391 -0.00324 C 0.00443 -0.00324 0.00521 -0.00185 0.00521 2.22222E-6 C 0.00521 0.00185 0.00443 0.00347 0.00391 0.00347 C 0.003 0.00347 0.0026 0.00162 0.00247 0.00069 L 0.00234 -0.0007 C 0.00221 -0.00162 0.00195 -0.00324 0.00117 -0.00324 C 0.00052 -0.00324 -4.16667E-7 -0.00185 -4.16667E-7 2.22222E-6 Z " pathEditMode="relative" rAng="0" ptsTypes="AAAAAAAAAAA">
                                      <p:cBhvr>
                                        <p:cTn id="8" dur="1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0.00247 0.0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81481E-6 L -0.00195 -0.015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236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Montserrat</vt:lpstr>
      <vt:lpstr>Poiret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Watson</dc:creator>
  <cp:lastModifiedBy>Brandon Watson</cp:lastModifiedBy>
  <cp:revision>113</cp:revision>
  <dcterms:created xsi:type="dcterms:W3CDTF">2021-04-20T22:56:31Z</dcterms:created>
  <dcterms:modified xsi:type="dcterms:W3CDTF">2021-06-09T16:11:30Z</dcterms:modified>
</cp:coreProperties>
</file>