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0"/>
  </p:notesMasterIdLst>
  <p:sldIdLst>
    <p:sldId id="288" r:id="rId2"/>
    <p:sldId id="266" r:id="rId3"/>
    <p:sldId id="287" r:id="rId4"/>
    <p:sldId id="267" r:id="rId5"/>
    <p:sldId id="277" r:id="rId6"/>
    <p:sldId id="275" r:id="rId7"/>
    <p:sldId id="276" r:id="rId8"/>
    <p:sldId id="283" r:id="rId9"/>
    <p:sldId id="278" r:id="rId10"/>
    <p:sldId id="279" r:id="rId11"/>
    <p:sldId id="280" r:id="rId12"/>
    <p:sldId id="281" r:id="rId13"/>
    <p:sldId id="284" r:id="rId14"/>
    <p:sldId id="285" r:id="rId15"/>
    <p:sldId id="282" r:id="rId16"/>
    <p:sldId id="274" r:id="rId17"/>
    <p:sldId id="263" r:id="rId18"/>
    <p:sldId id="25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06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EE50-169A-4712-9BE2-650676ED674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F8E2F-C2CC-4235-9CD1-B49425CE5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F8E2F-C2CC-4235-9CD1-B49425CE51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Murdoch-University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4929198"/>
            <a:ext cx="2838450" cy="14763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W.A.R.I.S</a:t>
            </a:r>
            <a:endParaRPr lang="en-AU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60" y="1142984"/>
            <a:ext cx="4214842" cy="421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AU" dirty="0" smtClean="0"/>
              <a:t>When should information be displayed?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Geo-location trigger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Use mobile device GPS data and orientation to determine whether or not a building is in the user’s range.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Device Orientation</a:t>
            </a:r>
          </a:p>
          <a:p>
            <a:pPr lvl="1">
              <a:buFont typeface="Arial" pitchFamily="34" charset="0"/>
              <a:buChar char="•"/>
            </a:pPr>
            <a:r>
              <a:rPr lang="en-AU" sz="2100" dirty="0" smtClean="0"/>
              <a:t>Use mobile device compass orientation to determine whether or not a building is in the user’s field of view.</a:t>
            </a:r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Triggers</a:t>
            </a:r>
            <a:endParaRPr lang="en-AU" dirty="0"/>
          </a:p>
        </p:txBody>
      </p:sp>
      <p:pic>
        <p:nvPicPr>
          <p:cNvPr id="6" name="Picture 5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7" name="Picture 6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746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AU" dirty="0" smtClean="0"/>
              <a:t>How does the user interact with the information system?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Wireless Logitech game pad with a USB </a:t>
            </a:r>
            <a:r>
              <a:rPr lang="en-AU" dirty="0" err="1" smtClean="0"/>
              <a:t>nano</a:t>
            </a:r>
            <a:r>
              <a:rPr lang="en-AU" dirty="0" smtClean="0"/>
              <a:t>-receiver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Interaction</a:t>
            </a:r>
            <a:endParaRPr lang="en-AU" dirty="0"/>
          </a:p>
        </p:txBody>
      </p:sp>
      <p:pic>
        <p:nvPicPr>
          <p:cNvPr id="22530" name="Picture 2" descr="http://gaming.logitech.com/assets/47831/f710-gaming-gamepad-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401836"/>
            <a:ext cx="4895077" cy="32132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472" y="3643314"/>
            <a:ext cx="391004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Left </a:t>
            </a:r>
            <a:r>
              <a:rPr lang="en-AU" sz="2000" dirty="0" err="1" smtClean="0"/>
              <a:t>thumbstick</a:t>
            </a:r>
            <a:r>
              <a:rPr lang="en-AU" sz="2000" dirty="0" smtClean="0"/>
              <a:t> to </a:t>
            </a:r>
            <a:br>
              <a:rPr lang="en-AU" sz="2000" dirty="0" smtClean="0"/>
            </a:br>
            <a:r>
              <a:rPr lang="en-AU" sz="2000" dirty="0" smtClean="0"/>
              <a:t>control cursor</a:t>
            </a:r>
            <a:br>
              <a:rPr lang="en-AU" sz="2000" dirty="0" smtClean="0"/>
            </a:br>
            <a:r>
              <a:rPr lang="en-AU" sz="2000" dirty="0" smtClean="0"/>
              <a:t>Right </a:t>
            </a:r>
            <a:r>
              <a:rPr lang="en-AU" sz="2000" dirty="0" err="1" smtClean="0"/>
              <a:t>thumbstick</a:t>
            </a:r>
            <a:r>
              <a:rPr lang="en-AU" sz="2000" dirty="0" smtClean="0"/>
              <a:t> to use </a:t>
            </a:r>
          </a:p>
          <a:p>
            <a:r>
              <a:rPr lang="en-AU" sz="2000" dirty="0" smtClean="0"/>
              <a:t>scrolling text-fields</a:t>
            </a:r>
          </a:p>
          <a:p>
            <a:r>
              <a:rPr lang="en-AU" sz="2000" dirty="0" smtClean="0"/>
              <a:t>Face buttons to press buttons</a:t>
            </a:r>
          </a:p>
          <a:p>
            <a:endParaRPr lang="en-AU" dirty="0"/>
          </a:p>
        </p:txBody>
      </p:sp>
      <p:pic>
        <p:nvPicPr>
          <p:cNvPr id="8" name="Picture 7" descr="waris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9" name="Picture 8" descr="murdoch_logo_7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849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91264" cy="3168351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AU" sz="4000" dirty="0" smtClean="0"/>
              <a:t>How does the system access information?</a:t>
            </a:r>
          </a:p>
          <a:p>
            <a:pPr>
              <a:buFont typeface="Arial" pitchFamily="34" charset="0"/>
              <a:buChar char="•"/>
            </a:pPr>
            <a:r>
              <a:rPr lang="en-AU" sz="4000" dirty="0" smtClean="0"/>
              <a:t>Building database</a:t>
            </a:r>
          </a:p>
          <a:p>
            <a:pPr lvl="1">
              <a:buFont typeface="Arial" pitchFamily="34" charset="0"/>
              <a:buChar char="•"/>
            </a:pPr>
            <a:r>
              <a:rPr lang="en-AU" sz="2900" dirty="0" smtClean="0"/>
              <a:t>Stores information about each building on campus. E.g. Building number, building name, list of occupant’s offices.</a:t>
            </a:r>
          </a:p>
          <a:p>
            <a:pPr lvl="1">
              <a:buFont typeface="Arial" pitchFamily="34" charset="0"/>
              <a:buChar char="•"/>
            </a:pPr>
            <a:r>
              <a:rPr lang="en-AU" sz="2900" dirty="0" smtClean="0"/>
              <a:t>Queried by the trigger handler requesting information for a given building.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Information System [1]</a:t>
            </a:r>
            <a:endParaRPr lang="en-AU" dirty="0"/>
          </a:p>
        </p:txBody>
      </p:sp>
      <p:pic>
        <p:nvPicPr>
          <p:cNvPr id="6" name="Picture 5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7" name="Picture 6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671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AU" sz="4000" dirty="0" smtClean="0"/>
              <a:t>Staff database</a:t>
            </a: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AU" sz="3200" dirty="0" smtClean="0"/>
              <a:t>Stores information about each staff member with offices in buildings. E.g.. Name, phone, email, office number.</a:t>
            </a: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AU" sz="3200" dirty="0" smtClean="0"/>
              <a:t>Queried by the UI when the user asks for further information about the staff member from the building’s occupants list.</a:t>
            </a:r>
            <a:endParaRPr lang="en-AU" sz="4000" dirty="0" smtClean="0"/>
          </a:p>
          <a:p>
            <a:pPr>
              <a:buFont typeface="Arial" pitchFamily="34" charset="0"/>
              <a:buChar char="•"/>
            </a:pPr>
            <a:r>
              <a:rPr lang="en-AU" sz="4000" dirty="0" smtClean="0"/>
              <a:t>Lecture database</a:t>
            </a: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AU" sz="3200" dirty="0" smtClean="0"/>
              <a:t>Stores information about lecture schedules. E.g.. Unit Code, lecture room, topic, duration.</a:t>
            </a: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AU" sz="3200" dirty="0" smtClean="0"/>
              <a:t>Queried by the trigger handler requesting information for a given lecture theatre.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Information System [2]</a:t>
            </a:r>
            <a:endParaRPr lang="en-AU" dirty="0"/>
          </a:p>
        </p:txBody>
      </p:sp>
      <p:pic>
        <p:nvPicPr>
          <p:cNvPr id="6" name="Picture 5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7" name="Picture 6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671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6" name="Picture 5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7" name="Picture 6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AU" dirty="0" smtClean="0"/>
              <a:t>Component based development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New components can be easily added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Triggers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AU" dirty="0" smtClean="0"/>
              <a:t>Facial recognition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AU" dirty="0" smtClean="0"/>
              <a:t>Voice recognition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Devices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AU" dirty="0" smtClean="0"/>
              <a:t>Sensors for gesture recognition changing how users interact with the GUI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Data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n-AU" dirty="0" smtClean="0"/>
              <a:t>Interface with the Murdoch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Extensibility</a:t>
            </a:r>
            <a:endParaRPr lang="en-AU" dirty="0"/>
          </a:p>
        </p:txBody>
      </p:sp>
      <p:pic>
        <p:nvPicPr>
          <p:cNvPr id="6" name="Picture 5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7" name="Picture 6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097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Arial" pitchFamily="34" charset="0"/>
              <a:buChar char="•"/>
            </a:pPr>
            <a:r>
              <a:rPr lang="en-GB" dirty="0" smtClean="0"/>
              <a:t>User interactivity and display</a:t>
            </a:r>
          </a:p>
          <a:p>
            <a:pPr marL="624078" indent="-514350">
              <a:buFont typeface="Arial" pitchFamily="34" charset="0"/>
              <a:buChar char="•"/>
            </a:pPr>
            <a:r>
              <a:rPr lang="en-GB" dirty="0" smtClean="0"/>
              <a:t>Geo-location</a:t>
            </a:r>
          </a:p>
          <a:p>
            <a:pPr marL="624078" indent="-514350">
              <a:buFont typeface="Arial" pitchFamily="34" charset="0"/>
              <a:buChar char="•"/>
            </a:pPr>
            <a:r>
              <a:rPr lang="en-GB" dirty="0" smtClean="0"/>
              <a:t>Data structures/information system</a:t>
            </a:r>
          </a:p>
          <a:p>
            <a:pPr marL="624078" indent="-514350">
              <a:buNone/>
            </a:pPr>
            <a:endParaRPr lang="en-GB" dirty="0" smtClean="0"/>
          </a:p>
          <a:p>
            <a:pPr marL="624078" indent="-514350">
              <a:buFont typeface="Arial" pitchFamily="34" charset="0"/>
              <a:buChar char="•"/>
            </a:pPr>
            <a:r>
              <a:rPr lang="en-GB" dirty="0" smtClean="0"/>
              <a:t>Known issues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en-GB" dirty="0" smtClean="0"/>
              <a:t>Graphical (cursor vs. visual)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en-GB" dirty="0" smtClean="0"/>
              <a:t>Information longevity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en-GB" dirty="0" smtClean="0"/>
              <a:t>Data loading</a:t>
            </a:r>
          </a:p>
          <a:p>
            <a:pPr marL="880110" lvl="1" indent="-5143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GB" dirty="0"/>
          </a:p>
        </p:txBody>
      </p:sp>
      <p:pic>
        <p:nvPicPr>
          <p:cNvPr id="6" name="Picture 5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7" name="Picture 6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482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dirty="0" smtClean="0"/>
              <a:t>Does W.A.R.I.S meet the client requirements?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AU" dirty="0" smtClean="0"/>
              <a:t>Provides </a:t>
            </a:r>
            <a:r>
              <a:rPr lang="en-AU" dirty="0"/>
              <a:t>visual display of wearer’s view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AU" dirty="0"/>
              <a:t>Geo-location trigger provides information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AU" dirty="0"/>
              <a:t>Information system stores and allows access to data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AU" dirty="0"/>
              <a:t>GUI allows user interactivity</a:t>
            </a:r>
          </a:p>
          <a:p>
            <a:pPr lvl="2">
              <a:spcBef>
                <a:spcPts val="130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pic>
        <p:nvPicPr>
          <p:cNvPr id="6" name="Picture 5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7" name="Picture 6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035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GB" dirty="0"/>
          </a:p>
        </p:txBody>
      </p:sp>
      <p:pic>
        <p:nvPicPr>
          <p:cNvPr id="4" name="Picture 3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5" name="Picture 4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95536" y="1772816"/>
          <a:ext cx="8229600" cy="3134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5974"/>
                <a:gridCol w="1714512"/>
                <a:gridCol w="432911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Name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Phone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Email</a:t>
                      </a:r>
                      <a:endParaRPr lang="en-A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/>
                        <a:t>Brandon Ashworth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darkness-surrounding1992@hotmail.com</a:t>
                      </a:r>
                      <a:endParaRPr lang="en-A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Mitchell Askew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31242511@student.murdoch.edu.au</a:t>
                      </a:r>
                      <a:endParaRPr lang="en-A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Raymond Forster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0403 302 403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rforster79@gmail.com</a:t>
                      </a:r>
                      <a:endParaRPr lang="en-A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Ross Johnson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hades_shade_6@hotmail.com</a:t>
                      </a:r>
                      <a:endParaRPr lang="en-A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Timothy Matisons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timzangelic@hotmail.com</a:t>
                      </a:r>
                      <a:endParaRPr lang="en-A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Welsley Lui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welsleylui_ackty.bit48@hotmail.com</a:t>
                      </a:r>
                      <a:endParaRPr lang="en-A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7358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sz="2600" dirty="0" smtClean="0"/>
              <a:t>Team W.A.R.I.S</a:t>
            </a:r>
          </a:p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sz="2600" dirty="0" smtClean="0"/>
              <a:t>Project Background</a:t>
            </a:r>
          </a:p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sz="2600" dirty="0" smtClean="0"/>
              <a:t>Client Requirements</a:t>
            </a:r>
          </a:p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sz="2600" dirty="0" smtClean="0"/>
              <a:t>Solution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sz="2200" dirty="0" smtClean="0"/>
              <a:t>System Overview</a:t>
            </a:r>
          </a:p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sz="2600" dirty="0" smtClean="0"/>
              <a:t>Demonstration</a:t>
            </a:r>
          </a:p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sz="2600" dirty="0" smtClean="0"/>
              <a:t>Extensibility</a:t>
            </a:r>
          </a:p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sz="2600" dirty="0" smtClean="0"/>
              <a:t>Current Status</a:t>
            </a:r>
          </a:p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sz="2600" dirty="0" smtClean="0"/>
              <a:t>Conclusion</a:t>
            </a:r>
          </a:p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sz="2600" dirty="0" smtClean="0"/>
              <a:t>Questions &amp; Answers</a:t>
            </a:r>
            <a:endParaRPr lang="en-US" sz="2600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pic>
        <p:nvPicPr>
          <p:cNvPr id="8" name="Picture 7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9" name="Picture 8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7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Team W.A.R.I.S.</a:t>
            </a:r>
            <a:endParaRPr lang="en-AU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Raymond Forster – Team Leader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Brandon Ashworth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Mitch Askew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Ross Johnson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Welsley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Lui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Tim </a:t>
            </a:r>
            <a:r>
              <a:rPr lang="en-US" dirty="0" err="1" smtClean="0">
                <a:solidFill>
                  <a:schemeClr val="tx1"/>
                </a:solidFill>
              </a:rPr>
              <a:t>Matisons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6" name="Picture 5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300"/>
              </a:spcBef>
              <a:buSzPct val="60000"/>
              <a:buFont typeface="Verdana" pitchFamily="32" charset="0"/>
              <a:buChar char="•"/>
            </a:pPr>
            <a:r>
              <a:rPr lang="en-US" dirty="0" smtClean="0"/>
              <a:t>Client – </a:t>
            </a:r>
            <a:r>
              <a:rPr lang="en-US" dirty="0" err="1" smtClean="0"/>
              <a:t>Mr</a:t>
            </a:r>
            <a:r>
              <a:rPr lang="en-US" dirty="0" smtClean="0"/>
              <a:t> </a:t>
            </a:r>
            <a:r>
              <a:rPr lang="en-US" dirty="0" err="1" smtClean="0"/>
              <a:t>Shri</a:t>
            </a:r>
            <a:r>
              <a:rPr lang="en-US" dirty="0" smtClean="0"/>
              <a:t> </a:t>
            </a:r>
            <a:r>
              <a:rPr lang="en-US" dirty="0" err="1" smtClean="0"/>
              <a:t>Rai</a:t>
            </a:r>
            <a:endParaRPr lang="en-US" dirty="0" smtClean="0"/>
          </a:p>
          <a:p>
            <a:pPr>
              <a:spcBef>
                <a:spcPts val="1300"/>
              </a:spcBef>
              <a:buSzPct val="60000"/>
              <a:buFont typeface="Verdana" pitchFamily="32" charset="0"/>
              <a:buChar char="•"/>
            </a:pPr>
            <a:r>
              <a:rPr lang="en-US" dirty="0" smtClean="0"/>
              <a:t>Supervisor – Dr </a:t>
            </a:r>
            <a:r>
              <a:rPr lang="en-US" dirty="0" err="1" smtClean="0"/>
              <a:t>Mohd</a:t>
            </a:r>
            <a:r>
              <a:rPr lang="en-US" dirty="0" smtClean="0"/>
              <a:t> </a:t>
            </a:r>
            <a:r>
              <a:rPr lang="en-US" dirty="0" err="1" smtClean="0"/>
              <a:t>Fairuz</a:t>
            </a:r>
            <a:r>
              <a:rPr lang="en-US" dirty="0" smtClean="0"/>
              <a:t> </a:t>
            </a:r>
            <a:r>
              <a:rPr lang="en-US" dirty="0" err="1" smtClean="0"/>
              <a:t>Shiratuddin</a:t>
            </a:r>
            <a:endParaRPr lang="en-US" dirty="0" smtClean="0"/>
          </a:p>
          <a:p>
            <a:pPr>
              <a:spcBef>
                <a:spcPts val="1300"/>
              </a:spcBef>
              <a:buSzPct val="60000"/>
              <a:buFont typeface="Verdana" pitchFamily="32" charset="0"/>
              <a:buChar char="•"/>
            </a:pPr>
            <a:r>
              <a:rPr lang="en-US" dirty="0" smtClean="0"/>
              <a:t>Wearable Augmented Reality Information System (WARIS)</a:t>
            </a:r>
            <a:endParaRPr lang="en-US" dirty="0"/>
          </a:p>
          <a:p>
            <a:pPr>
              <a:spcBef>
                <a:spcPts val="1300"/>
              </a:spcBef>
              <a:buSzPct val="60000"/>
              <a:buFont typeface="Verdana" pitchFamily="32" charset="0"/>
              <a:buChar char="•"/>
            </a:pPr>
            <a:r>
              <a:rPr lang="en-US" dirty="0" smtClean="0"/>
              <a:t>Provide information on locations within the school</a:t>
            </a:r>
          </a:p>
          <a:p>
            <a:pPr lvl="1">
              <a:spcBef>
                <a:spcPts val="1300"/>
              </a:spcBef>
              <a:buSzPct val="60000"/>
              <a:buFont typeface="Verdana" pitchFamily="32" charset="0"/>
              <a:buChar char="•"/>
            </a:pPr>
            <a:r>
              <a:rPr lang="en-US" dirty="0" smtClean="0"/>
              <a:t>Access building &amp; staff information</a:t>
            </a:r>
          </a:p>
          <a:p>
            <a:pPr lvl="1">
              <a:spcBef>
                <a:spcPts val="1300"/>
              </a:spcBef>
              <a:buSzPct val="60000"/>
              <a:buFont typeface="Verdana" pitchFamily="32" charset="0"/>
              <a:buChar char="•"/>
            </a:pPr>
            <a:r>
              <a:rPr lang="en-US" dirty="0" smtClean="0"/>
              <a:t>Persistent on-screen information</a:t>
            </a:r>
          </a:p>
          <a:p>
            <a:pPr>
              <a:spcBef>
                <a:spcPts val="1300"/>
              </a:spcBef>
              <a:buSzPct val="60000"/>
              <a:buFont typeface="Verdana" pitchFamily="32" charset="0"/>
              <a:buChar char="•"/>
            </a:pPr>
            <a:r>
              <a:rPr lang="en-US" dirty="0"/>
              <a:t>Challenges</a:t>
            </a:r>
          </a:p>
          <a:p>
            <a:pPr lvl="1">
              <a:spcBef>
                <a:spcPts val="1300"/>
              </a:spcBef>
              <a:buSzPct val="60000"/>
              <a:buFont typeface="Verdana" pitchFamily="32" charset="0"/>
              <a:buChar char="•"/>
            </a:pPr>
            <a:r>
              <a:rPr lang="en-US" dirty="0"/>
              <a:t>How to display </a:t>
            </a:r>
            <a:r>
              <a:rPr lang="en-US" dirty="0" smtClean="0"/>
              <a:t>reality in real-time on a mobile device?</a:t>
            </a:r>
            <a:endParaRPr lang="en-US" dirty="0"/>
          </a:p>
          <a:p>
            <a:pPr lvl="1">
              <a:spcBef>
                <a:spcPts val="1300"/>
              </a:spcBef>
              <a:buSzPct val="60000"/>
              <a:buFont typeface="Verdana" pitchFamily="32" charset="0"/>
              <a:buChar char="•"/>
            </a:pPr>
            <a:r>
              <a:rPr lang="en-US" dirty="0" smtClean="0"/>
              <a:t>How to interact with on-screen information?</a:t>
            </a:r>
            <a:endParaRPr lang="en-US" dirty="0"/>
          </a:p>
          <a:p>
            <a:pPr>
              <a:spcBef>
                <a:spcPts val="130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endParaRPr lang="en-US" dirty="0" smtClean="0"/>
          </a:p>
          <a:p>
            <a:pPr>
              <a:spcBef>
                <a:spcPts val="130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endParaRPr lang="en-US" dirty="0" smtClean="0"/>
          </a:p>
          <a:p>
            <a:pPr>
              <a:spcBef>
                <a:spcPts val="130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endParaRPr lang="en-AU" sz="2200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GB" dirty="0"/>
          </a:p>
        </p:txBody>
      </p:sp>
      <p:pic>
        <p:nvPicPr>
          <p:cNvPr id="7" name="Picture 6" descr="waris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8" name="Picture 7" descr="murdoch_logo_7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837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AU" dirty="0" smtClean="0"/>
              <a:t>How should the system fulfill the requirements?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AU" dirty="0" smtClean="0"/>
              <a:t>Provides visual display of wearer’s view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AU" dirty="0" smtClean="0"/>
              <a:t>Geo-location trigger provides information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AU" dirty="0" smtClean="0"/>
              <a:t>GUI allows user interactivity</a:t>
            </a:r>
          </a:p>
          <a:p>
            <a:pPr lvl="2">
              <a:spcBef>
                <a:spcPts val="1300"/>
              </a:spcBef>
              <a:buClr>
                <a:schemeClr val="accent1"/>
              </a:buClr>
              <a:buSzPct val="55000"/>
              <a:buFont typeface="Verdana" pitchFamily="32" charset="0"/>
              <a:buChar char="•"/>
            </a:pPr>
            <a:r>
              <a:rPr lang="en-AU" dirty="0" smtClean="0"/>
              <a:t>Wireless interaction device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AU" dirty="0" smtClean="0"/>
              <a:t>Information system stores and allows access to data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GB" dirty="0" smtClean="0"/>
              <a:t>Extensibility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Client’s Requirements</a:t>
            </a:r>
            <a:endParaRPr lang="en-GB" dirty="0"/>
          </a:p>
        </p:txBody>
      </p:sp>
      <p:pic>
        <p:nvPicPr>
          <p:cNvPr id="6" name="Picture 5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7" name="Picture 6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004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6389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dirty="0" smtClean="0"/>
              <a:t>Mobile Augmented Reality System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dirty="0" smtClean="0"/>
              <a:t>Visual display with GUI overlay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dirty="0" smtClean="0"/>
              <a:t>Information system for building, staff and lecture information</a:t>
            </a:r>
          </a:p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dirty="0" smtClean="0"/>
              <a:t>Unity game engine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dirty="0" smtClean="0"/>
              <a:t>Deployment to Android device</a:t>
            </a:r>
          </a:p>
          <a:p>
            <a:pPr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dirty="0" smtClean="0"/>
              <a:t>Agile development methodology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dirty="0" smtClean="0"/>
              <a:t>Iterative approach</a:t>
            </a:r>
          </a:p>
          <a:p>
            <a:pPr lvl="1">
              <a:spcBef>
                <a:spcPts val="1300"/>
              </a:spcBef>
              <a:buSzPct val="55000"/>
              <a:buFont typeface="Verdana" pitchFamily="32" charset="0"/>
              <a:buChar char="•"/>
            </a:pPr>
            <a:r>
              <a:rPr lang="en-US" dirty="0" smtClean="0"/>
              <a:t>Paired programming</a:t>
            </a:r>
          </a:p>
          <a:p>
            <a:pPr>
              <a:spcBef>
                <a:spcPts val="1300"/>
              </a:spcBef>
              <a:buClr>
                <a:srgbClr val="000000"/>
              </a:buClr>
              <a:buSzPct val="100000"/>
              <a:buFont typeface="Verdana" pitchFamily="32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p:pic>
        <p:nvPicPr>
          <p:cNvPr id="6" name="Picture 5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7" name="Picture 6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  <p:pic>
        <p:nvPicPr>
          <p:cNvPr id="8" name="Picture 7" descr="headset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4293096"/>
            <a:ext cx="4320480" cy="24302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41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gram Files (x86)\Microsoft Office\MEDIA\CAGCAT10\j0149627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881168"/>
            <a:ext cx="8229600" cy="37259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Overview</a:t>
            </a:r>
            <a:endParaRPr lang="en-GB" dirty="0"/>
          </a:p>
        </p:txBody>
      </p:sp>
      <p:pic>
        <p:nvPicPr>
          <p:cNvPr id="6" name="Picture 5" descr="waris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7" name="Picture 6" descr="murdoch_logo_7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034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3" y="1357299"/>
          <a:ext cx="8215372" cy="504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43"/>
                <a:gridCol w="2053843"/>
                <a:gridCol w="2053843"/>
                <a:gridCol w="2053843"/>
              </a:tblGrid>
              <a:tr h="824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Milestone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date achieved</a:t>
                      </a:r>
                      <a:endParaRPr lang="en-US" dirty="0"/>
                    </a:p>
                  </a:txBody>
                  <a:tcPr/>
                </a:tc>
              </a:tr>
              <a:tr h="46180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Split screen display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17/9/2014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24/9/2014</a:t>
                      </a:r>
                      <a:endParaRPr lang="en-US" sz="1600" dirty="0"/>
                    </a:p>
                  </a:txBody>
                  <a:tcPr/>
                </a:tc>
              </a:tr>
              <a:tr h="449557"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17/9/2014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17/9/2014</a:t>
                      </a:r>
                      <a:endParaRPr lang="en-US" sz="1600" dirty="0"/>
                    </a:p>
                  </a:txBody>
                  <a:tcPr/>
                </a:tc>
              </a:tr>
              <a:tr h="4495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17/9/2014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17/9/2014</a:t>
                      </a:r>
                      <a:endParaRPr lang="en-US" sz="1600" dirty="0"/>
                    </a:p>
                  </a:txBody>
                  <a:tcPr/>
                </a:tc>
              </a:tr>
              <a:tr h="4495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2. Geo-location</a:t>
                      </a:r>
                      <a:br>
                        <a:rPr lang="en-US" sz="1600" dirty="0" smtClean="0"/>
                      </a:br>
                      <a:r>
                        <a:rPr lang="en-US" sz="1600" baseline="0" dirty="0" smtClean="0"/>
                        <a:t>    </a:t>
                      </a:r>
                      <a:r>
                        <a:rPr lang="en-US" sz="1600" dirty="0" smtClean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Device GPS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8/10/2014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8/10/2014</a:t>
                      </a:r>
                      <a:endParaRPr lang="en-US" sz="1600" dirty="0"/>
                    </a:p>
                  </a:txBody>
                  <a:tcPr/>
                </a:tc>
              </a:tr>
              <a:tr h="508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Device 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8/10/2014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24/10/2014</a:t>
                      </a:r>
                      <a:endParaRPr lang="en-US" sz="1600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3. Information</a:t>
                      </a:r>
                      <a:br>
                        <a:rPr lang="en-US" sz="1600" dirty="0" smtClean="0"/>
                      </a:br>
                      <a:r>
                        <a:rPr lang="en-US" sz="1600" baseline="0" dirty="0" smtClean="0"/>
                        <a:t>    </a:t>
                      </a:r>
                      <a:r>
                        <a:rPr lang="en-US" sz="1600" dirty="0" smtClean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Building </a:t>
                      </a:r>
                      <a:r>
                        <a:rPr lang="en-US" sz="1600" dirty="0" err="1" smtClean="0"/>
                        <a:t>Datastore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24/10/2014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27/10/2014</a:t>
                      </a:r>
                      <a:endParaRPr lang="en-US" sz="1600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Staff </a:t>
                      </a:r>
                      <a:r>
                        <a:rPr lang="en-US" sz="1600" dirty="0" err="1" smtClean="0"/>
                        <a:t>Datastore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Lecture Schedule </a:t>
                      </a:r>
                      <a:r>
                        <a:rPr lang="en-US" sz="1600" dirty="0" err="1" smtClean="0"/>
                        <a:t>Datastore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8" name="Picture 7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Visual Display</a:t>
            </a:r>
            <a:endParaRPr lang="en-AU" dirty="0"/>
          </a:p>
        </p:txBody>
      </p:sp>
      <p:pic>
        <p:nvPicPr>
          <p:cNvPr id="8" name="Picture 7" descr="waris_logo_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5532" y="0"/>
            <a:ext cx="918468" cy="899132"/>
          </a:xfrm>
          <a:prstGeom prst="rect">
            <a:avLst/>
          </a:prstGeom>
        </p:spPr>
      </p:pic>
      <p:pic>
        <p:nvPicPr>
          <p:cNvPr id="9" name="Picture 8" descr="murdoch_logo_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0648"/>
            <a:ext cx="1150392" cy="27551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en-A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provide a view in 3D</a:t>
            </a:r>
            <a:r>
              <a:rPr kumimoji="0" lang="en-AU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using a head-mounted display headset?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AU" sz="2700" baseline="0" dirty="0" smtClean="0"/>
              <a:t>Stereoscopic</a:t>
            </a:r>
            <a:r>
              <a:rPr lang="en-AU" sz="2700" dirty="0" smtClean="0"/>
              <a:t> display, with lenses to create a sense of 3D</a:t>
            </a:r>
            <a:r>
              <a:rPr kumimoji="0" lang="en-A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A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A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A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A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stereodispla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662" y="3000372"/>
            <a:ext cx="7429504" cy="37147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929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715</TotalTime>
  <Words>554</Words>
  <Application>Microsoft Office PowerPoint</Application>
  <PresentationFormat>On-screen Show (4:3)</PresentationFormat>
  <Paragraphs>148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Team W.A.R.I.S</vt:lpstr>
      <vt:lpstr>Introduction</vt:lpstr>
      <vt:lpstr>Team W.A.R.I.S.</vt:lpstr>
      <vt:lpstr>Project Background</vt:lpstr>
      <vt:lpstr>Client’s Requirements</vt:lpstr>
      <vt:lpstr>Solution</vt:lpstr>
      <vt:lpstr>System Overview</vt:lpstr>
      <vt:lpstr>Milestones</vt:lpstr>
      <vt:lpstr>Visual Display</vt:lpstr>
      <vt:lpstr>Triggers</vt:lpstr>
      <vt:lpstr>User Interaction</vt:lpstr>
      <vt:lpstr>Information System [1]</vt:lpstr>
      <vt:lpstr>Information System [2]</vt:lpstr>
      <vt:lpstr>Demonstration</vt:lpstr>
      <vt:lpstr>Extensibility</vt:lpstr>
      <vt:lpstr>Current Status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W.A.R.I.S</dc:title>
  <dc:creator>Timothy Matisons</dc:creator>
  <cp:lastModifiedBy>Raven</cp:lastModifiedBy>
  <cp:revision>63</cp:revision>
  <dcterms:created xsi:type="dcterms:W3CDTF">2006-08-16T00:00:00Z</dcterms:created>
  <dcterms:modified xsi:type="dcterms:W3CDTF">2015-11-16T12:42:20Z</dcterms:modified>
</cp:coreProperties>
</file>