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notesSlides/notesSlide1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50" r:id="rId2"/>
    <p:sldId id="352" r:id="rId3"/>
    <p:sldId id="294" r:id="rId4"/>
    <p:sldId id="295" r:id="rId5"/>
    <p:sldId id="296" r:id="rId6"/>
    <p:sldId id="327" r:id="rId7"/>
    <p:sldId id="328" r:id="rId8"/>
    <p:sldId id="329" r:id="rId9"/>
    <p:sldId id="330" r:id="rId10"/>
    <p:sldId id="331" r:id="rId11"/>
    <p:sldId id="335" r:id="rId12"/>
    <p:sldId id="333" r:id="rId13"/>
    <p:sldId id="339" r:id="rId14"/>
    <p:sldId id="308" r:id="rId15"/>
    <p:sldId id="309" r:id="rId16"/>
    <p:sldId id="310" r:id="rId17"/>
    <p:sldId id="341" r:id="rId18"/>
    <p:sldId id="342" r:id="rId19"/>
    <p:sldId id="343" r:id="rId20"/>
    <p:sldId id="311" r:id="rId21"/>
    <p:sldId id="312" r:id="rId22"/>
    <p:sldId id="344" r:id="rId23"/>
    <p:sldId id="348" r:id="rId24"/>
    <p:sldId id="315" r:id="rId25"/>
    <p:sldId id="317" r:id="rId26"/>
    <p:sldId id="319" r:id="rId27"/>
    <p:sldId id="320" r:id="rId28"/>
    <p:sldId id="321" r:id="rId29"/>
    <p:sldId id="316" r:id="rId30"/>
    <p:sldId id="322" r:id="rId31"/>
    <p:sldId id="323" r:id="rId32"/>
    <p:sldId id="351" r:id="rId33"/>
    <p:sldId id="34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0E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4B3462-EB19-4561-8531-C3D73C336C7A}" v="161" dt="2024-08-15T19:15:43.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p:cViewPr varScale="1">
        <p:scale>
          <a:sx n="105" d="100"/>
          <a:sy n="105" d="100"/>
        </p:scale>
        <p:origin x="78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Ayala" userId="d0cf34d6da5c4f61" providerId="LiveId" clId="{664B3462-EB19-4561-8531-C3D73C336C7A}"/>
    <pc:docChg chg="undo redo custSel addSld delSld modSld sldOrd">
      <pc:chgData name="Brandon Ayala" userId="d0cf34d6da5c4f61" providerId="LiveId" clId="{664B3462-EB19-4561-8531-C3D73C336C7A}" dt="2024-08-17T17:49:33.807" v="5224" actId="1076"/>
      <pc:docMkLst>
        <pc:docMk/>
      </pc:docMkLst>
      <pc:sldChg chg="addSp delSp modSp del mod modTransition setBg">
        <pc:chgData name="Brandon Ayala" userId="d0cf34d6da5c4f61" providerId="LiveId" clId="{664B3462-EB19-4561-8531-C3D73C336C7A}" dt="2024-08-15T19:14:05.485" v="4897" actId="47"/>
        <pc:sldMkLst>
          <pc:docMk/>
          <pc:sldMk cId="1343945227" sldId="256"/>
        </pc:sldMkLst>
        <pc:spChg chg="mod">
          <ac:chgData name="Brandon Ayala" userId="d0cf34d6da5c4f61" providerId="LiveId" clId="{664B3462-EB19-4561-8531-C3D73C336C7A}" dt="2024-08-14T21:45:41.774" v="2005" actId="2711"/>
          <ac:spMkLst>
            <pc:docMk/>
            <pc:sldMk cId="1343945227" sldId="256"/>
            <ac:spMk id="2" creationId="{61EE9012-6382-99AF-C9A2-045B7391DDDB}"/>
          </ac:spMkLst>
        </pc:spChg>
        <pc:spChg chg="mod">
          <ac:chgData name="Brandon Ayala" userId="d0cf34d6da5c4f61" providerId="LiveId" clId="{664B3462-EB19-4561-8531-C3D73C336C7A}" dt="2024-08-14T21:45:44.713" v="2006" actId="2711"/>
          <ac:spMkLst>
            <pc:docMk/>
            <pc:sldMk cId="1343945227" sldId="256"/>
            <ac:spMk id="3" creationId="{0477D780-BD35-7E55-12F9-580A3B296865}"/>
          </ac:spMkLst>
        </pc:spChg>
        <pc:graphicFrameChg chg="add del mod">
          <ac:chgData name="Brandon Ayala" userId="d0cf34d6da5c4f61" providerId="LiveId" clId="{664B3462-EB19-4561-8531-C3D73C336C7A}" dt="2024-08-13T18:41:04.469" v="2" actId="478"/>
          <ac:graphicFrameMkLst>
            <pc:docMk/>
            <pc:sldMk cId="1343945227" sldId="256"/>
            <ac:graphicFrameMk id="5" creationId="{71460852-F576-195C-6C62-4D5A04F6E5DB}"/>
          </ac:graphicFrameMkLst>
        </pc:graphicFrameChg>
        <pc:graphicFrameChg chg="add del mod">
          <ac:chgData name="Brandon Ayala" userId="d0cf34d6da5c4f61" providerId="LiveId" clId="{664B3462-EB19-4561-8531-C3D73C336C7A}" dt="2024-08-13T18:41:35.231" v="5" actId="478"/>
          <ac:graphicFrameMkLst>
            <pc:docMk/>
            <pc:sldMk cId="1343945227" sldId="256"/>
            <ac:graphicFrameMk id="6" creationId="{5E2C27D8-CD72-4CC4-0A4D-A3DACC3B01CC}"/>
          </ac:graphicFrameMkLst>
        </pc:graphicFrameChg>
        <pc:picChg chg="add mod">
          <ac:chgData name="Brandon Ayala" userId="d0cf34d6da5c4f61" providerId="LiveId" clId="{664B3462-EB19-4561-8531-C3D73C336C7A}" dt="2024-08-15T19:13:07.936" v="4893"/>
          <ac:picMkLst>
            <pc:docMk/>
            <pc:sldMk cId="1343945227" sldId="256"/>
            <ac:picMk id="4" creationId="{5A8D6BB5-0833-B548-5DCA-2C1B239B72CD}"/>
          </ac:picMkLst>
        </pc:picChg>
      </pc:sldChg>
      <pc:sldChg chg="new del">
        <pc:chgData name="Brandon Ayala" userId="d0cf34d6da5c4f61" providerId="LiveId" clId="{664B3462-EB19-4561-8531-C3D73C336C7A}" dt="2024-08-13T18:46:45.599" v="91" actId="47"/>
        <pc:sldMkLst>
          <pc:docMk/>
          <pc:sldMk cId="965689929" sldId="257"/>
        </pc:sldMkLst>
      </pc:sldChg>
      <pc:sldChg chg="addSp delSp modSp new del mod setBg">
        <pc:chgData name="Brandon Ayala" userId="d0cf34d6da5c4f61" providerId="LiveId" clId="{664B3462-EB19-4561-8531-C3D73C336C7A}" dt="2024-08-14T20:51:32.944" v="228" actId="47"/>
        <pc:sldMkLst>
          <pc:docMk/>
          <pc:sldMk cId="1134868092" sldId="257"/>
        </pc:sldMkLst>
        <pc:spChg chg="mod">
          <ac:chgData name="Brandon Ayala" userId="d0cf34d6da5c4f61" providerId="LiveId" clId="{664B3462-EB19-4561-8531-C3D73C336C7A}" dt="2024-08-13T18:47:00.458" v="96" actId="14100"/>
          <ac:spMkLst>
            <pc:docMk/>
            <pc:sldMk cId="1134868092" sldId="257"/>
            <ac:spMk id="2" creationId="{F4369177-96A7-2BA1-C530-D213204B5E04}"/>
          </ac:spMkLst>
        </pc:spChg>
        <pc:spChg chg="add del mod">
          <ac:chgData name="Brandon Ayala" userId="d0cf34d6da5c4f61" providerId="LiveId" clId="{664B3462-EB19-4561-8531-C3D73C336C7A}" dt="2024-08-13T18:50:26.421" v="124"/>
          <ac:spMkLst>
            <pc:docMk/>
            <pc:sldMk cId="1134868092" sldId="257"/>
            <ac:spMk id="3" creationId="{ED1F984A-BC97-C760-BA46-126A365B7B36}"/>
          </ac:spMkLst>
        </pc:spChg>
        <pc:graphicFrameChg chg="add mod">
          <ac:chgData name="Brandon Ayala" userId="d0cf34d6da5c4f61" providerId="LiveId" clId="{664B3462-EB19-4561-8531-C3D73C336C7A}" dt="2024-08-13T18:49:50.438" v="107"/>
          <ac:graphicFrameMkLst>
            <pc:docMk/>
            <pc:sldMk cId="1134868092" sldId="257"/>
            <ac:graphicFrameMk id="4" creationId="{6CAAA071-7FAE-4C1D-9A10-19BD0290801A}"/>
          </ac:graphicFrameMkLst>
        </pc:graphicFrameChg>
        <pc:graphicFrameChg chg="add mod">
          <ac:chgData name="Brandon Ayala" userId="d0cf34d6da5c4f61" providerId="LiveId" clId="{664B3462-EB19-4561-8531-C3D73C336C7A}" dt="2024-08-13T18:50:16.141" v="118"/>
          <ac:graphicFrameMkLst>
            <pc:docMk/>
            <pc:sldMk cId="1134868092" sldId="257"/>
            <ac:graphicFrameMk id="5" creationId="{6CAAA071-7FAE-4C1D-9A10-19BD0290801A}"/>
          </ac:graphicFrameMkLst>
        </pc:graphicFrameChg>
        <pc:graphicFrameChg chg="add mod">
          <ac:chgData name="Brandon Ayala" userId="d0cf34d6da5c4f61" providerId="LiveId" clId="{664B3462-EB19-4561-8531-C3D73C336C7A}" dt="2024-08-13T18:50:26.421" v="124"/>
          <ac:graphicFrameMkLst>
            <pc:docMk/>
            <pc:sldMk cId="1134868092" sldId="257"/>
            <ac:graphicFrameMk id="6" creationId="{6CAAA071-7FAE-4C1D-9A10-19BD0290801A}"/>
          </ac:graphicFrameMkLst>
        </pc:graphicFrameChg>
      </pc:sldChg>
      <pc:sldChg chg="addSp delSp modSp add del mod">
        <pc:chgData name="Brandon Ayala" userId="d0cf34d6da5c4f61" providerId="LiveId" clId="{664B3462-EB19-4561-8531-C3D73C336C7A}" dt="2024-08-14T20:51:32.944" v="228" actId="47"/>
        <pc:sldMkLst>
          <pc:docMk/>
          <pc:sldMk cId="2302937550" sldId="258"/>
        </pc:sldMkLst>
        <pc:spChg chg="del">
          <ac:chgData name="Brandon Ayala" userId="d0cf34d6da5c4f61" providerId="LiveId" clId="{664B3462-EB19-4561-8531-C3D73C336C7A}" dt="2024-08-13T18:50:32.453" v="129"/>
          <ac:spMkLst>
            <pc:docMk/>
            <pc:sldMk cId="2302937550" sldId="258"/>
            <ac:spMk id="3" creationId="{ED1F984A-BC97-C760-BA46-126A365B7B36}"/>
          </ac:spMkLst>
        </pc:spChg>
        <pc:graphicFrameChg chg="add mod">
          <ac:chgData name="Brandon Ayala" userId="d0cf34d6da5c4f61" providerId="LiveId" clId="{664B3462-EB19-4561-8531-C3D73C336C7A}" dt="2024-08-13T18:50:31.676" v="127"/>
          <ac:graphicFrameMkLst>
            <pc:docMk/>
            <pc:sldMk cId="2302937550" sldId="258"/>
            <ac:graphicFrameMk id="4" creationId="{D414CBC1-58A4-F83C-90E5-D0DC1F2AC1C6}"/>
          </ac:graphicFrameMkLst>
        </pc:graphicFrameChg>
        <pc:graphicFrameChg chg="add mod">
          <ac:chgData name="Brandon Ayala" userId="d0cf34d6da5c4f61" providerId="LiveId" clId="{664B3462-EB19-4561-8531-C3D73C336C7A}" dt="2024-08-13T18:50:32.453" v="129"/>
          <ac:graphicFrameMkLst>
            <pc:docMk/>
            <pc:sldMk cId="2302937550" sldId="258"/>
            <ac:graphicFrameMk id="5" creationId="{D414CBC1-58A4-F83C-90E5-D0DC1F2AC1C6}"/>
          </ac:graphicFrameMkLst>
        </pc:graphicFrameChg>
      </pc:sldChg>
      <pc:sldChg chg="new del">
        <pc:chgData name="Brandon Ayala" userId="d0cf34d6da5c4f61" providerId="LiveId" clId="{664B3462-EB19-4561-8531-C3D73C336C7A}" dt="2024-08-13T18:50:15.333" v="117" actId="680"/>
        <pc:sldMkLst>
          <pc:docMk/>
          <pc:sldMk cId="2663177173" sldId="258"/>
        </pc:sldMkLst>
      </pc:sldChg>
      <pc:sldChg chg="add del">
        <pc:chgData name="Brandon Ayala" userId="d0cf34d6da5c4f61" providerId="LiveId" clId="{664B3462-EB19-4561-8531-C3D73C336C7A}" dt="2024-08-13T18:47:17.726" v="100" actId="47"/>
        <pc:sldMkLst>
          <pc:docMk/>
          <pc:sldMk cId="3312613917" sldId="258"/>
        </pc:sldMkLst>
      </pc:sldChg>
      <pc:sldChg chg="addSp delSp modSp add del mod">
        <pc:chgData name="Brandon Ayala" userId="d0cf34d6da5c4f61" providerId="LiveId" clId="{664B3462-EB19-4561-8531-C3D73C336C7A}" dt="2024-08-14T20:51:32.944" v="228" actId="47"/>
        <pc:sldMkLst>
          <pc:docMk/>
          <pc:sldMk cId="3109126311" sldId="259"/>
        </pc:sldMkLst>
        <pc:spChg chg="del">
          <ac:chgData name="Brandon Ayala" userId="d0cf34d6da5c4f61" providerId="LiveId" clId="{664B3462-EB19-4561-8531-C3D73C336C7A}" dt="2024-08-13T18:50:38.493" v="131"/>
          <ac:spMkLst>
            <pc:docMk/>
            <pc:sldMk cId="3109126311" sldId="259"/>
            <ac:spMk id="3" creationId="{ED1F984A-BC97-C760-BA46-126A365B7B36}"/>
          </ac:spMkLst>
        </pc:spChg>
        <pc:graphicFrameChg chg="add mod">
          <ac:chgData name="Brandon Ayala" userId="d0cf34d6da5c4f61" providerId="LiveId" clId="{664B3462-EB19-4561-8531-C3D73C336C7A}" dt="2024-08-13T18:50:38.493" v="131"/>
          <ac:graphicFrameMkLst>
            <pc:docMk/>
            <pc:sldMk cId="3109126311" sldId="259"/>
            <ac:graphicFrameMk id="4" creationId="{865A75CB-8269-4FA3-82A5-E9C18EEED849}"/>
          </ac:graphicFrameMkLst>
        </pc:graphicFrameChg>
      </pc:sldChg>
      <pc:sldChg chg="add del">
        <pc:chgData name="Brandon Ayala" userId="d0cf34d6da5c4f61" providerId="LiveId" clId="{664B3462-EB19-4561-8531-C3D73C336C7A}" dt="2024-08-13T18:47:18.428" v="101" actId="47"/>
        <pc:sldMkLst>
          <pc:docMk/>
          <pc:sldMk cId="3481004866" sldId="259"/>
        </pc:sldMkLst>
      </pc:sldChg>
      <pc:sldChg chg="new del">
        <pc:chgData name="Brandon Ayala" userId="d0cf34d6da5c4f61" providerId="LiveId" clId="{664B3462-EB19-4561-8531-C3D73C336C7A}" dt="2024-08-13T18:50:15.322" v="116" actId="680"/>
        <pc:sldMkLst>
          <pc:docMk/>
          <pc:sldMk cId="3599197923" sldId="259"/>
        </pc:sldMkLst>
      </pc:sldChg>
      <pc:sldChg chg="addSp delSp modSp add del mod">
        <pc:chgData name="Brandon Ayala" userId="d0cf34d6da5c4f61" providerId="LiveId" clId="{664B3462-EB19-4561-8531-C3D73C336C7A}" dt="2024-08-13T18:52:23.839" v="145" actId="2696"/>
        <pc:sldMkLst>
          <pc:docMk/>
          <pc:sldMk cId="109389202" sldId="260"/>
        </pc:sldMkLst>
        <pc:spChg chg="del">
          <ac:chgData name="Brandon Ayala" userId="d0cf34d6da5c4f61" providerId="LiveId" clId="{664B3462-EB19-4561-8531-C3D73C336C7A}" dt="2024-08-13T18:50:43.663" v="133"/>
          <ac:spMkLst>
            <pc:docMk/>
            <pc:sldMk cId="109389202" sldId="260"/>
            <ac:spMk id="3" creationId="{ED1F984A-BC97-C760-BA46-126A365B7B36}"/>
          </ac:spMkLst>
        </pc:spChg>
        <pc:spChg chg="add del mod">
          <ac:chgData name="Brandon Ayala" userId="d0cf34d6da5c4f61" providerId="LiveId" clId="{664B3462-EB19-4561-8531-C3D73C336C7A}" dt="2024-08-13T18:51:55.695" v="141"/>
          <ac:spMkLst>
            <pc:docMk/>
            <pc:sldMk cId="109389202" sldId="260"/>
            <ac:spMk id="7" creationId="{BA867241-C59B-CF5A-1991-FD0232DCFF7A}"/>
          </ac:spMkLst>
        </pc:spChg>
        <pc:graphicFrameChg chg="add del mod">
          <ac:chgData name="Brandon Ayala" userId="d0cf34d6da5c4f61" providerId="LiveId" clId="{664B3462-EB19-4561-8531-C3D73C336C7A}" dt="2024-08-13T18:51:54.368" v="139" actId="478"/>
          <ac:graphicFrameMkLst>
            <pc:docMk/>
            <pc:sldMk cId="109389202" sldId="260"/>
            <ac:graphicFrameMk id="4" creationId="{A833988D-1F2D-40B3-938D-E0C1A6A42180}"/>
          </ac:graphicFrameMkLst>
        </pc:graphicFrameChg>
        <pc:graphicFrameChg chg="add mod">
          <ac:chgData name="Brandon Ayala" userId="d0cf34d6da5c4f61" providerId="LiveId" clId="{664B3462-EB19-4561-8531-C3D73C336C7A}" dt="2024-08-13T18:51:53.151" v="138"/>
          <ac:graphicFrameMkLst>
            <pc:docMk/>
            <pc:sldMk cId="109389202" sldId="260"/>
            <ac:graphicFrameMk id="5" creationId="{A833988D-1F2D-40B3-938D-E0C1A6A42180}"/>
          </ac:graphicFrameMkLst>
        </pc:graphicFrameChg>
        <pc:graphicFrameChg chg="add mod">
          <ac:chgData name="Brandon Ayala" userId="d0cf34d6da5c4f61" providerId="LiveId" clId="{664B3462-EB19-4561-8531-C3D73C336C7A}" dt="2024-08-13T18:52:02.111" v="142" actId="14100"/>
          <ac:graphicFrameMkLst>
            <pc:docMk/>
            <pc:sldMk cId="109389202" sldId="260"/>
            <ac:graphicFrameMk id="8" creationId="{A833988D-1F2D-40B3-938D-E0C1A6A42180}"/>
          </ac:graphicFrameMkLst>
        </pc:graphicFrameChg>
      </pc:sldChg>
      <pc:sldChg chg="new del">
        <pc:chgData name="Brandon Ayala" userId="d0cf34d6da5c4f61" providerId="LiveId" clId="{664B3462-EB19-4561-8531-C3D73C336C7A}" dt="2024-08-13T18:50:14.780" v="115" actId="680"/>
        <pc:sldMkLst>
          <pc:docMk/>
          <pc:sldMk cId="2133062481" sldId="260"/>
        </pc:sldMkLst>
      </pc:sldChg>
      <pc:sldChg chg="new del">
        <pc:chgData name="Brandon Ayala" userId="d0cf34d6da5c4f61" providerId="LiveId" clId="{664B3462-EB19-4561-8531-C3D73C336C7A}" dt="2024-08-13T18:50:14.194" v="114" actId="680"/>
        <pc:sldMkLst>
          <pc:docMk/>
          <pc:sldMk cId="195640419" sldId="261"/>
        </pc:sldMkLst>
      </pc:sldChg>
      <pc:sldChg chg="addSp delSp modSp add del mod">
        <pc:chgData name="Brandon Ayala" userId="d0cf34d6da5c4f61" providerId="LiveId" clId="{664B3462-EB19-4561-8531-C3D73C336C7A}" dt="2024-08-14T20:51:32.944" v="228" actId="47"/>
        <pc:sldMkLst>
          <pc:docMk/>
          <pc:sldMk cId="3076713740" sldId="261"/>
        </pc:sldMkLst>
        <pc:spChg chg="del">
          <ac:chgData name="Brandon Ayala" userId="d0cf34d6da5c4f61" providerId="LiveId" clId="{664B3462-EB19-4561-8531-C3D73C336C7A}" dt="2024-08-13T18:50:48.915" v="135"/>
          <ac:spMkLst>
            <pc:docMk/>
            <pc:sldMk cId="3076713740" sldId="261"/>
            <ac:spMk id="3" creationId="{ED1F984A-BC97-C760-BA46-126A365B7B36}"/>
          </ac:spMkLst>
        </pc:spChg>
        <pc:graphicFrameChg chg="add mod">
          <ac:chgData name="Brandon Ayala" userId="d0cf34d6da5c4f61" providerId="LiveId" clId="{664B3462-EB19-4561-8531-C3D73C336C7A}" dt="2024-08-13T18:50:48.915" v="135"/>
          <ac:graphicFrameMkLst>
            <pc:docMk/>
            <pc:sldMk cId="3076713740" sldId="261"/>
            <ac:graphicFrameMk id="4" creationId="{4F0D2293-7315-43CD-8329-6FD150DBFA4A}"/>
          </ac:graphicFrameMkLst>
        </pc:graphicFrameChg>
      </pc:sldChg>
      <pc:sldChg chg="new del">
        <pc:chgData name="Brandon Ayala" userId="d0cf34d6da5c4f61" providerId="LiveId" clId="{664B3462-EB19-4561-8531-C3D73C336C7A}" dt="2024-08-13T18:52:19.502" v="144" actId="2696"/>
        <pc:sldMkLst>
          <pc:docMk/>
          <pc:sldMk cId="2550909165" sldId="262"/>
        </pc:sldMkLst>
      </pc:sldChg>
      <pc:sldChg chg="addSp delSp modSp add del mod">
        <pc:chgData name="Brandon Ayala" userId="d0cf34d6da5c4f61" providerId="LiveId" clId="{664B3462-EB19-4561-8531-C3D73C336C7A}" dt="2024-08-14T20:51:32.944" v="228" actId="47"/>
        <pc:sldMkLst>
          <pc:docMk/>
          <pc:sldMk cId="3470085515" sldId="262"/>
        </pc:sldMkLst>
        <pc:spChg chg="add del mod">
          <ac:chgData name="Brandon Ayala" userId="d0cf34d6da5c4f61" providerId="LiveId" clId="{664B3462-EB19-4561-8531-C3D73C336C7A}" dt="2024-08-13T18:52:32.614" v="149"/>
          <ac:spMkLst>
            <pc:docMk/>
            <pc:sldMk cId="3470085515" sldId="262"/>
            <ac:spMk id="5" creationId="{2FEAE506-3402-4ED5-0931-378F941976E4}"/>
          </ac:spMkLst>
        </pc:spChg>
        <pc:graphicFrameChg chg="del">
          <ac:chgData name="Brandon Ayala" userId="d0cf34d6da5c4f61" providerId="LiveId" clId="{664B3462-EB19-4561-8531-C3D73C336C7A}" dt="2024-08-13T18:52:28.418" v="147" actId="478"/>
          <ac:graphicFrameMkLst>
            <pc:docMk/>
            <pc:sldMk cId="3470085515" sldId="262"/>
            <ac:graphicFrameMk id="4" creationId="{865A75CB-8269-4FA3-82A5-E9C18EEED849}"/>
          </ac:graphicFrameMkLst>
        </pc:graphicFrameChg>
        <pc:graphicFrameChg chg="add mod">
          <ac:chgData name="Brandon Ayala" userId="d0cf34d6da5c4f61" providerId="LiveId" clId="{664B3462-EB19-4561-8531-C3D73C336C7A}" dt="2024-08-13T18:52:32.614" v="149"/>
          <ac:graphicFrameMkLst>
            <pc:docMk/>
            <pc:sldMk cId="3470085515" sldId="262"/>
            <ac:graphicFrameMk id="6" creationId="{A833988D-1F2D-40B3-938D-E0C1A6A42180}"/>
          </ac:graphicFrameMkLst>
        </pc:graphicFrameChg>
      </pc:sldChg>
      <pc:sldChg chg="addSp delSp modSp new del mod">
        <pc:chgData name="Brandon Ayala" userId="d0cf34d6da5c4f61" providerId="LiveId" clId="{664B3462-EB19-4561-8531-C3D73C336C7A}" dt="2024-08-14T20:51:32.944" v="228" actId="47"/>
        <pc:sldMkLst>
          <pc:docMk/>
          <pc:sldMk cId="2153918866" sldId="263"/>
        </pc:sldMkLst>
        <pc:spChg chg="del">
          <ac:chgData name="Brandon Ayala" userId="d0cf34d6da5c4f61" providerId="LiveId" clId="{664B3462-EB19-4561-8531-C3D73C336C7A}" dt="2024-08-14T20:37:51.401" v="152"/>
          <ac:spMkLst>
            <pc:docMk/>
            <pc:sldMk cId="2153918866" sldId="263"/>
            <ac:spMk id="3" creationId="{9AF253D1-26FC-D594-A2CB-92E159D3DB48}"/>
          </ac:spMkLst>
        </pc:spChg>
        <pc:graphicFrameChg chg="add mod">
          <ac:chgData name="Brandon Ayala" userId="d0cf34d6da5c4f61" providerId="LiveId" clId="{664B3462-EB19-4561-8531-C3D73C336C7A}" dt="2024-08-14T20:37:51.401" v="152"/>
          <ac:graphicFrameMkLst>
            <pc:docMk/>
            <pc:sldMk cId="2153918866" sldId="263"/>
            <ac:graphicFrameMk id="4" creationId="{54A85910-3462-4B18-A291-3CEA19E92FC4}"/>
          </ac:graphicFrameMkLst>
        </pc:graphicFrameChg>
      </pc:sldChg>
      <pc:sldChg chg="addSp delSp modSp new del mod">
        <pc:chgData name="Brandon Ayala" userId="d0cf34d6da5c4f61" providerId="LiveId" clId="{664B3462-EB19-4561-8531-C3D73C336C7A}" dt="2024-08-14T20:51:32.944" v="228" actId="47"/>
        <pc:sldMkLst>
          <pc:docMk/>
          <pc:sldMk cId="861092065" sldId="264"/>
        </pc:sldMkLst>
        <pc:spChg chg="del">
          <ac:chgData name="Brandon Ayala" userId="d0cf34d6da5c4f61" providerId="LiveId" clId="{664B3462-EB19-4561-8531-C3D73C336C7A}" dt="2024-08-14T20:38:02.168" v="155"/>
          <ac:spMkLst>
            <pc:docMk/>
            <pc:sldMk cId="861092065" sldId="264"/>
            <ac:spMk id="3" creationId="{94280E92-7973-986E-7D15-E00F85BDE435}"/>
          </ac:spMkLst>
        </pc:spChg>
        <pc:graphicFrameChg chg="add mod">
          <ac:chgData name="Brandon Ayala" userId="d0cf34d6da5c4f61" providerId="LiveId" clId="{664B3462-EB19-4561-8531-C3D73C336C7A}" dt="2024-08-14T20:38:22.390" v="167" actId="14100"/>
          <ac:graphicFrameMkLst>
            <pc:docMk/>
            <pc:sldMk cId="861092065" sldId="264"/>
            <ac:graphicFrameMk id="4" creationId="{54A85910-3462-4B18-A291-3CEA19E92FC4}"/>
          </ac:graphicFrameMkLst>
        </pc:graphicFrameChg>
      </pc:sldChg>
      <pc:sldChg chg="addSp delSp modSp new del mod ord setBg">
        <pc:chgData name="Brandon Ayala" userId="d0cf34d6da5c4f61" providerId="LiveId" clId="{664B3462-EB19-4561-8531-C3D73C336C7A}" dt="2024-08-14T20:54:44.780" v="256" actId="47"/>
        <pc:sldMkLst>
          <pc:docMk/>
          <pc:sldMk cId="4249512453" sldId="265"/>
        </pc:sldMkLst>
        <pc:spChg chg="mod">
          <ac:chgData name="Brandon Ayala" userId="d0cf34d6da5c4f61" providerId="LiveId" clId="{664B3462-EB19-4561-8531-C3D73C336C7A}" dt="2024-08-14T20:50:48.469" v="217" actId="26606"/>
          <ac:spMkLst>
            <pc:docMk/>
            <pc:sldMk cId="4249512453" sldId="265"/>
            <ac:spMk id="2" creationId="{6894EBDF-06C6-909D-DF5C-9FEDB0362687}"/>
          </ac:spMkLst>
        </pc:spChg>
        <pc:spChg chg="add del mod">
          <ac:chgData name="Brandon Ayala" userId="d0cf34d6da5c4f61" providerId="LiveId" clId="{664B3462-EB19-4561-8531-C3D73C336C7A}" dt="2024-08-14T20:51:02.169" v="221"/>
          <ac:spMkLst>
            <pc:docMk/>
            <pc:sldMk cId="4249512453" sldId="265"/>
            <ac:spMk id="3" creationId="{A0E4C961-E160-20F9-5157-DEE2A0ADCA7D}"/>
          </ac:spMkLst>
        </pc:spChg>
        <pc:spChg chg="add del mod">
          <ac:chgData name="Brandon Ayala" userId="d0cf34d6da5c4f61" providerId="LiveId" clId="{664B3462-EB19-4561-8531-C3D73C336C7A}" dt="2024-08-14T20:51:41.205" v="238"/>
          <ac:spMkLst>
            <pc:docMk/>
            <pc:sldMk cId="4249512453" sldId="265"/>
            <ac:spMk id="7" creationId="{95BB395E-A817-E392-9B53-C903855CCFB6}"/>
          </ac:spMkLst>
        </pc:spChg>
        <pc:spChg chg="add del">
          <ac:chgData name="Brandon Ayala" userId="d0cf34d6da5c4f61" providerId="LiveId" clId="{664B3462-EB19-4561-8531-C3D73C336C7A}" dt="2024-08-14T20:50:46.757" v="214" actId="26606"/>
          <ac:spMkLst>
            <pc:docMk/>
            <pc:sldMk cId="4249512453" sldId="265"/>
            <ac:spMk id="9" creationId="{BACC6370-2D7E-4714-9D71-7542949D7D5D}"/>
          </ac:spMkLst>
        </pc:spChg>
        <pc:spChg chg="add del">
          <ac:chgData name="Brandon Ayala" userId="d0cf34d6da5c4f61" providerId="LiveId" clId="{664B3462-EB19-4561-8531-C3D73C336C7A}" dt="2024-08-14T20:50:46.757" v="214" actId="26606"/>
          <ac:spMkLst>
            <pc:docMk/>
            <pc:sldMk cId="4249512453" sldId="265"/>
            <ac:spMk id="11" creationId="{F68B3F68-107C-434F-AA38-110D5EA91B85}"/>
          </ac:spMkLst>
        </pc:spChg>
        <pc:spChg chg="add del">
          <ac:chgData name="Brandon Ayala" userId="d0cf34d6da5c4f61" providerId="LiveId" clId="{664B3462-EB19-4561-8531-C3D73C336C7A}" dt="2024-08-14T20:50:46.757" v="214" actId="26606"/>
          <ac:spMkLst>
            <pc:docMk/>
            <pc:sldMk cId="4249512453" sldId="265"/>
            <ac:spMk id="13" creationId="{AAD0DBB9-1A4B-4391-81D4-CB19F9AB918A}"/>
          </ac:spMkLst>
        </pc:spChg>
        <pc:spChg chg="add del">
          <ac:chgData name="Brandon Ayala" userId="d0cf34d6da5c4f61" providerId="LiveId" clId="{664B3462-EB19-4561-8531-C3D73C336C7A}" dt="2024-08-14T20:50:46.757" v="214" actId="26606"/>
          <ac:spMkLst>
            <pc:docMk/>
            <pc:sldMk cId="4249512453" sldId="265"/>
            <ac:spMk id="15" creationId="{063BBA22-50EA-4C4D-BE05-F1CE4E63AA56}"/>
          </ac:spMkLst>
        </pc:spChg>
        <pc:spChg chg="add del">
          <ac:chgData name="Brandon Ayala" userId="d0cf34d6da5c4f61" providerId="LiveId" clId="{664B3462-EB19-4561-8531-C3D73C336C7A}" dt="2024-08-14T20:50:48.469" v="217" actId="26606"/>
          <ac:spMkLst>
            <pc:docMk/>
            <pc:sldMk cId="4249512453" sldId="265"/>
            <ac:spMk id="16" creationId="{D5B0017B-2ECA-49AF-B397-DC140825DF8D}"/>
          </ac:spMkLst>
        </pc:spChg>
        <pc:spChg chg="add del">
          <ac:chgData name="Brandon Ayala" userId="d0cf34d6da5c4f61" providerId="LiveId" clId="{664B3462-EB19-4561-8531-C3D73C336C7A}" dt="2024-08-14T20:50:48.469" v="217" actId="26606"/>
          <ac:spMkLst>
            <pc:docMk/>
            <pc:sldMk cId="4249512453" sldId="265"/>
            <ac:spMk id="17" creationId="{56E9B3E6-E277-4D68-BA48-9CB43FFBD6E2}"/>
          </ac:spMkLst>
        </pc:spChg>
        <pc:spChg chg="add del mod">
          <ac:chgData name="Brandon Ayala" userId="d0cf34d6da5c4f61" providerId="LiveId" clId="{664B3462-EB19-4561-8531-C3D73C336C7A}" dt="2024-08-14T20:54:23.734" v="252"/>
          <ac:spMkLst>
            <pc:docMk/>
            <pc:sldMk cId="4249512453" sldId="265"/>
            <ac:spMk id="22" creationId="{34CE11DA-E18F-2F8E-C689-1C5EC7464C57}"/>
          </ac:spMkLst>
        </pc:spChg>
        <pc:grpChg chg="add del">
          <ac:chgData name="Brandon Ayala" userId="d0cf34d6da5c4f61" providerId="LiveId" clId="{664B3462-EB19-4561-8531-C3D73C336C7A}" dt="2024-08-14T20:50:48.469" v="217" actId="26606"/>
          <ac:grpSpMkLst>
            <pc:docMk/>
            <pc:sldMk cId="4249512453" sldId="265"/>
            <ac:grpSpMk id="19" creationId="{AE1C45F0-260A-458C-96ED-C1F6D2151219}"/>
          </ac:grpSpMkLst>
        </pc:grpChg>
        <pc:graphicFrameChg chg="add mod">
          <ac:chgData name="Brandon Ayala" userId="d0cf34d6da5c4f61" providerId="LiveId" clId="{664B3462-EB19-4561-8531-C3D73C336C7A}" dt="2024-08-14T20:50:56.662" v="218"/>
          <ac:graphicFrameMkLst>
            <pc:docMk/>
            <pc:sldMk cId="4249512453" sldId="265"/>
            <ac:graphicFrameMk id="4" creationId="{21553919-4982-4348-837D-7572FFBC3BA4}"/>
          </ac:graphicFrameMkLst>
        </pc:graphicFrameChg>
        <pc:graphicFrameChg chg="add del mod">
          <ac:chgData name="Brandon Ayala" userId="d0cf34d6da5c4f61" providerId="LiveId" clId="{664B3462-EB19-4561-8531-C3D73C336C7A}" dt="2024-08-14T20:51:15.549" v="224" actId="478"/>
          <ac:graphicFrameMkLst>
            <pc:docMk/>
            <pc:sldMk cId="4249512453" sldId="265"/>
            <ac:graphicFrameMk id="5" creationId="{21553919-4982-4348-837D-7572FFBC3BA4}"/>
          </ac:graphicFrameMkLst>
        </pc:graphicFrameChg>
        <pc:graphicFrameChg chg="add del mod">
          <ac:chgData name="Brandon Ayala" userId="d0cf34d6da5c4f61" providerId="LiveId" clId="{664B3462-EB19-4561-8531-C3D73C336C7A}" dt="2024-08-14T20:54:02.844" v="250" actId="478"/>
          <ac:graphicFrameMkLst>
            <pc:docMk/>
            <pc:sldMk cId="4249512453" sldId="265"/>
            <ac:graphicFrameMk id="8" creationId="{21553919-4982-4348-837D-7572FFBC3BA4}"/>
          </ac:graphicFrameMkLst>
        </pc:graphicFrameChg>
        <pc:graphicFrameChg chg="add mod">
          <ac:chgData name="Brandon Ayala" userId="d0cf34d6da5c4f61" providerId="LiveId" clId="{664B3462-EB19-4561-8531-C3D73C336C7A}" dt="2024-08-14T20:53:53.241" v="249"/>
          <ac:graphicFrameMkLst>
            <pc:docMk/>
            <pc:sldMk cId="4249512453" sldId="265"/>
            <ac:graphicFrameMk id="10" creationId="{21553919-4982-4348-837D-7572FFBC3BA4}"/>
          </ac:graphicFrameMkLst>
        </pc:graphicFrameChg>
        <pc:graphicFrameChg chg="add mod">
          <ac:chgData name="Brandon Ayala" userId="d0cf34d6da5c4f61" providerId="LiveId" clId="{664B3462-EB19-4561-8531-C3D73C336C7A}" dt="2024-08-14T20:54:23.734" v="252"/>
          <ac:graphicFrameMkLst>
            <pc:docMk/>
            <pc:sldMk cId="4249512453" sldId="265"/>
            <ac:graphicFrameMk id="23" creationId="{21553919-4982-4348-837D-7572FFBC3BA4}"/>
          </ac:graphicFrameMkLst>
        </pc:graphicFrameChg>
        <pc:cxnChg chg="add del">
          <ac:chgData name="Brandon Ayala" userId="d0cf34d6da5c4f61" providerId="LiveId" clId="{664B3462-EB19-4561-8531-C3D73C336C7A}" dt="2024-08-14T20:50:48.469" v="217" actId="26606"/>
          <ac:cxnSpMkLst>
            <pc:docMk/>
            <pc:sldMk cId="4249512453" sldId="265"/>
            <ac:cxnSpMk id="18" creationId="{6CF1BAF6-AD41-4082-B212-8A1F9A2E8779}"/>
          </ac:cxnSpMkLst>
        </pc:cxnChg>
      </pc:sldChg>
      <pc:sldChg chg="add del">
        <pc:chgData name="Brandon Ayala" userId="d0cf34d6da5c4f61" providerId="LiveId" clId="{664B3462-EB19-4561-8531-C3D73C336C7A}" dt="2024-08-14T20:51:08.296" v="222" actId="2696"/>
        <pc:sldMkLst>
          <pc:docMk/>
          <pc:sldMk cId="973530900" sldId="266"/>
        </pc:sldMkLst>
      </pc:sldChg>
      <pc:sldChg chg="addSp delSp modSp add del mod modTransition setBg">
        <pc:chgData name="Brandon Ayala" userId="d0cf34d6da5c4f61" providerId="LiveId" clId="{664B3462-EB19-4561-8531-C3D73C336C7A}" dt="2024-08-15T18:14:41.944" v="4535" actId="47"/>
        <pc:sldMkLst>
          <pc:docMk/>
          <pc:sldMk cId="3751616249" sldId="266"/>
        </pc:sldMkLst>
        <pc:spChg chg="mod">
          <ac:chgData name="Brandon Ayala" userId="d0cf34d6da5c4f61" providerId="LiveId" clId="{664B3462-EB19-4561-8531-C3D73C336C7A}" dt="2024-08-14T21:42:04.200" v="1990" actId="255"/>
          <ac:spMkLst>
            <pc:docMk/>
            <pc:sldMk cId="3751616249" sldId="266"/>
            <ac:spMk id="2" creationId="{6894EBDF-06C6-909D-DF5C-9FEDB0362687}"/>
          </ac:spMkLst>
        </pc:spChg>
        <pc:spChg chg="del">
          <ac:chgData name="Brandon Ayala" userId="d0cf34d6da5c4f61" providerId="LiveId" clId="{664B3462-EB19-4561-8531-C3D73C336C7A}" dt="2024-08-14T20:51:50.952" v="240"/>
          <ac:spMkLst>
            <pc:docMk/>
            <pc:sldMk cId="3751616249" sldId="266"/>
            <ac:spMk id="7" creationId="{95BB395E-A817-E392-9B53-C903855CCFB6}"/>
          </ac:spMkLst>
        </pc:spChg>
        <pc:graphicFrameChg chg="add mod">
          <ac:chgData name="Brandon Ayala" userId="d0cf34d6da5c4f61" providerId="LiveId" clId="{664B3462-EB19-4561-8531-C3D73C336C7A}" dt="2024-08-14T21:19:19.468" v="656" actId="14100"/>
          <ac:graphicFrameMkLst>
            <pc:docMk/>
            <pc:sldMk cId="3751616249" sldId="266"/>
            <ac:graphicFrameMk id="3" creationId="{E42836D1-4B67-4875-8229-50ACE9F49347}"/>
          </ac:graphicFrameMkLst>
        </pc:graphicFrameChg>
      </pc:sldChg>
      <pc:sldChg chg="add del">
        <pc:chgData name="Brandon Ayala" userId="d0cf34d6da5c4f61" providerId="LiveId" clId="{664B3462-EB19-4561-8531-C3D73C336C7A}" dt="2024-08-14T20:51:30.679" v="227" actId="47"/>
        <pc:sldMkLst>
          <pc:docMk/>
          <pc:sldMk cId="3886842771" sldId="266"/>
        </pc:sldMkLst>
      </pc:sldChg>
      <pc:sldChg chg="add del">
        <pc:chgData name="Brandon Ayala" userId="d0cf34d6da5c4f61" providerId="LiveId" clId="{664B3462-EB19-4561-8531-C3D73C336C7A}" dt="2024-08-14T20:51:08.296" v="222" actId="2696"/>
        <pc:sldMkLst>
          <pc:docMk/>
          <pc:sldMk cId="1158784740" sldId="267"/>
        </pc:sldMkLst>
      </pc:sldChg>
      <pc:sldChg chg="addSp delSp modSp add del mod modTransition">
        <pc:chgData name="Brandon Ayala" userId="d0cf34d6da5c4f61" providerId="LiveId" clId="{664B3462-EB19-4561-8531-C3D73C336C7A}" dt="2024-08-15T18:14:41.944" v="4535" actId="47"/>
        <pc:sldMkLst>
          <pc:docMk/>
          <pc:sldMk cId="3030125206" sldId="267"/>
        </pc:sldMkLst>
        <pc:spChg chg="mod">
          <ac:chgData name="Brandon Ayala" userId="d0cf34d6da5c4f61" providerId="LiveId" clId="{664B3462-EB19-4561-8531-C3D73C336C7A}" dt="2024-08-15T18:13:26.302" v="4520" actId="20577"/>
          <ac:spMkLst>
            <pc:docMk/>
            <pc:sldMk cId="3030125206" sldId="267"/>
            <ac:spMk id="2" creationId="{6894EBDF-06C6-909D-DF5C-9FEDB0362687}"/>
          </ac:spMkLst>
        </pc:spChg>
        <pc:spChg chg="del">
          <ac:chgData name="Brandon Ayala" userId="d0cf34d6da5c4f61" providerId="LiveId" clId="{664B3462-EB19-4561-8531-C3D73C336C7A}" dt="2024-08-14T20:52:10.730" v="242"/>
          <ac:spMkLst>
            <pc:docMk/>
            <pc:sldMk cId="3030125206" sldId="267"/>
            <ac:spMk id="7" creationId="{95BB395E-A817-E392-9B53-C903855CCFB6}"/>
          </ac:spMkLst>
        </pc:spChg>
        <pc:graphicFrameChg chg="add mod">
          <ac:chgData name="Brandon Ayala" userId="d0cf34d6da5c4f61" providerId="LiveId" clId="{664B3462-EB19-4561-8531-C3D73C336C7A}" dt="2024-08-14T21:19:18.994" v="655" actId="14100"/>
          <ac:graphicFrameMkLst>
            <pc:docMk/>
            <pc:sldMk cId="3030125206" sldId="267"/>
            <ac:graphicFrameMk id="3" creationId="{483F64A5-4C4B-4007-849C-1346E64F0EE9}"/>
          </ac:graphicFrameMkLst>
        </pc:graphicFrameChg>
      </pc:sldChg>
      <pc:sldChg chg="add del">
        <pc:chgData name="Brandon Ayala" userId="d0cf34d6da5c4f61" providerId="LiveId" clId="{664B3462-EB19-4561-8531-C3D73C336C7A}" dt="2024-08-14T20:51:08.296" v="222" actId="2696"/>
        <pc:sldMkLst>
          <pc:docMk/>
          <pc:sldMk cId="3510071453" sldId="268"/>
        </pc:sldMkLst>
      </pc:sldChg>
      <pc:sldChg chg="addSp delSp modSp add del mod modTransition">
        <pc:chgData name="Brandon Ayala" userId="d0cf34d6da5c4f61" providerId="LiveId" clId="{664B3462-EB19-4561-8531-C3D73C336C7A}" dt="2024-08-15T18:14:41.944" v="4535" actId="47"/>
        <pc:sldMkLst>
          <pc:docMk/>
          <pc:sldMk cId="4025779126" sldId="268"/>
        </pc:sldMkLst>
        <pc:spChg chg="mod">
          <ac:chgData name="Brandon Ayala" userId="d0cf34d6da5c4f61" providerId="LiveId" clId="{664B3462-EB19-4561-8531-C3D73C336C7A}" dt="2024-08-14T21:34:23.093" v="1444" actId="20577"/>
          <ac:spMkLst>
            <pc:docMk/>
            <pc:sldMk cId="4025779126" sldId="268"/>
            <ac:spMk id="2" creationId="{6894EBDF-06C6-909D-DF5C-9FEDB0362687}"/>
          </ac:spMkLst>
        </pc:spChg>
        <pc:spChg chg="del">
          <ac:chgData name="Brandon Ayala" userId="d0cf34d6da5c4f61" providerId="LiveId" clId="{664B3462-EB19-4561-8531-C3D73C336C7A}" dt="2024-08-14T20:52:16.495" v="244"/>
          <ac:spMkLst>
            <pc:docMk/>
            <pc:sldMk cId="4025779126" sldId="268"/>
            <ac:spMk id="7" creationId="{95BB395E-A817-E392-9B53-C903855CCFB6}"/>
          </ac:spMkLst>
        </pc:spChg>
        <pc:graphicFrameChg chg="add mod">
          <ac:chgData name="Brandon Ayala" userId="d0cf34d6da5c4f61" providerId="LiveId" clId="{664B3462-EB19-4561-8531-C3D73C336C7A}" dt="2024-08-14T20:52:16.495" v="244"/>
          <ac:graphicFrameMkLst>
            <pc:docMk/>
            <pc:sldMk cId="4025779126" sldId="268"/>
            <ac:graphicFrameMk id="3" creationId="{8D1BF85B-4276-482B-B328-90D57B7695EC}"/>
          </ac:graphicFrameMkLst>
        </pc:graphicFrameChg>
      </pc:sldChg>
      <pc:sldChg chg="add del">
        <pc:chgData name="Brandon Ayala" userId="d0cf34d6da5c4f61" providerId="LiveId" clId="{664B3462-EB19-4561-8531-C3D73C336C7A}" dt="2024-08-14T20:51:08.296" v="222" actId="2696"/>
        <pc:sldMkLst>
          <pc:docMk/>
          <pc:sldMk cId="141487891" sldId="269"/>
        </pc:sldMkLst>
      </pc:sldChg>
      <pc:sldChg chg="addSp delSp modSp add del mod modTransition">
        <pc:chgData name="Brandon Ayala" userId="d0cf34d6da5c4f61" providerId="LiveId" clId="{664B3462-EB19-4561-8531-C3D73C336C7A}" dt="2024-08-15T18:14:41.944" v="4535" actId="47"/>
        <pc:sldMkLst>
          <pc:docMk/>
          <pc:sldMk cId="517150700" sldId="269"/>
        </pc:sldMkLst>
        <pc:spChg chg="mod">
          <ac:chgData name="Brandon Ayala" userId="d0cf34d6da5c4f61" providerId="LiveId" clId="{664B3462-EB19-4561-8531-C3D73C336C7A}" dt="2024-08-15T18:13:58.205" v="4530" actId="20577"/>
          <ac:spMkLst>
            <pc:docMk/>
            <pc:sldMk cId="517150700" sldId="269"/>
            <ac:spMk id="2" creationId="{6894EBDF-06C6-909D-DF5C-9FEDB0362687}"/>
          </ac:spMkLst>
        </pc:spChg>
        <pc:spChg chg="del">
          <ac:chgData name="Brandon Ayala" userId="d0cf34d6da5c4f61" providerId="LiveId" clId="{664B3462-EB19-4561-8531-C3D73C336C7A}" dt="2024-08-14T20:52:21.245" v="246"/>
          <ac:spMkLst>
            <pc:docMk/>
            <pc:sldMk cId="517150700" sldId="269"/>
            <ac:spMk id="7" creationId="{95BB395E-A817-E392-9B53-C903855CCFB6}"/>
          </ac:spMkLst>
        </pc:spChg>
        <pc:graphicFrameChg chg="add mod">
          <ac:chgData name="Brandon Ayala" userId="d0cf34d6da5c4f61" providerId="LiveId" clId="{664B3462-EB19-4561-8531-C3D73C336C7A}" dt="2024-08-14T20:52:21.245" v="246"/>
          <ac:graphicFrameMkLst>
            <pc:docMk/>
            <pc:sldMk cId="517150700" sldId="269"/>
            <ac:graphicFrameMk id="3" creationId="{36951491-0C99-4015-A36C-5FFDB06BC489}"/>
          </ac:graphicFrameMkLst>
        </pc:graphicFrameChg>
      </pc:sldChg>
      <pc:sldChg chg="addSp delSp modSp add del mod ord modTransition">
        <pc:chgData name="Brandon Ayala" userId="d0cf34d6da5c4f61" providerId="LiveId" clId="{664B3462-EB19-4561-8531-C3D73C336C7A}" dt="2024-08-15T18:14:41.944" v="4535" actId="47"/>
        <pc:sldMkLst>
          <pc:docMk/>
          <pc:sldMk cId="515732125" sldId="270"/>
        </pc:sldMkLst>
        <pc:spChg chg="mod">
          <ac:chgData name="Brandon Ayala" userId="d0cf34d6da5c4f61" providerId="LiveId" clId="{664B3462-EB19-4561-8531-C3D73C336C7A}" dt="2024-08-14T21:41:48.882" v="1983" actId="255"/>
          <ac:spMkLst>
            <pc:docMk/>
            <pc:sldMk cId="515732125" sldId="270"/>
            <ac:spMk id="2" creationId="{6894EBDF-06C6-909D-DF5C-9FEDB0362687}"/>
          </ac:spMkLst>
        </pc:spChg>
        <pc:spChg chg="add del">
          <ac:chgData name="Brandon Ayala" userId="d0cf34d6da5c4f61" providerId="LiveId" clId="{664B3462-EB19-4561-8531-C3D73C336C7A}" dt="2024-08-14T20:54:56.539" v="263"/>
          <ac:spMkLst>
            <pc:docMk/>
            <pc:sldMk cId="515732125" sldId="270"/>
            <ac:spMk id="7" creationId="{95BB395E-A817-E392-9B53-C903855CCFB6}"/>
          </ac:spMkLst>
        </pc:spChg>
        <pc:graphicFrameChg chg="add mod">
          <ac:chgData name="Brandon Ayala" userId="d0cf34d6da5c4f61" providerId="LiveId" clId="{664B3462-EB19-4561-8531-C3D73C336C7A}" dt="2024-08-14T20:54:49.689" v="260"/>
          <ac:graphicFrameMkLst>
            <pc:docMk/>
            <pc:sldMk cId="515732125" sldId="270"/>
            <ac:graphicFrameMk id="3" creationId="{B26B8EA5-D7EE-0E6D-ADF0-062638882A83}"/>
          </ac:graphicFrameMkLst>
        </pc:graphicFrameChg>
        <pc:graphicFrameChg chg="add mod">
          <ac:chgData name="Brandon Ayala" userId="d0cf34d6da5c4f61" providerId="LiveId" clId="{664B3462-EB19-4561-8531-C3D73C336C7A}" dt="2024-08-14T20:54:56.539" v="263"/>
          <ac:graphicFrameMkLst>
            <pc:docMk/>
            <pc:sldMk cId="515732125" sldId="270"/>
            <ac:graphicFrameMk id="4" creationId="{21553919-4982-4348-837D-7572FFBC3BA4}"/>
          </ac:graphicFrameMkLst>
        </pc:graphicFrameChg>
      </pc:sldChg>
      <pc:sldChg chg="addSp delSp modSp add del mod modTransition">
        <pc:chgData name="Brandon Ayala" userId="d0cf34d6da5c4f61" providerId="LiveId" clId="{664B3462-EB19-4561-8531-C3D73C336C7A}" dt="2024-08-15T18:14:41.944" v="4535" actId="47"/>
        <pc:sldMkLst>
          <pc:docMk/>
          <pc:sldMk cId="3980142431" sldId="271"/>
        </pc:sldMkLst>
        <pc:spChg chg="mod">
          <ac:chgData name="Brandon Ayala" userId="d0cf34d6da5c4f61" providerId="LiveId" clId="{664B3462-EB19-4561-8531-C3D73C336C7A}" dt="2024-08-14T21:35:03.068" v="1600" actId="20577"/>
          <ac:spMkLst>
            <pc:docMk/>
            <pc:sldMk cId="3980142431" sldId="271"/>
            <ac:spMk id="2" creationId="{6894EBDF-06C6-909D-DF5C-9FEDB0362687}"/>
          </ac:spMkLst>
        </pc:spChg>
        <pc:spChg chg="del">
          <ac:chgData name="Brandon Ayala" userId="d0cf34d6da5c4f61" providerId="LiveId" clId="{664B3462-EB19-4561-8531-C3D73C336C7A}" dt="2024-08-14T20:58:29.555" v="265"/>
          <ac:spMkLst>
            <pc:docMk/>
            <pc:sldMk cId="3980142431" sldId="271"/>
            <ac:spMk id="7" creationId="{95BB395E-A817-E392-9B53-C903855CCFB6}"/>
          </ac:spMkLst>
        </pc:spChg>
        <pc:graphicFrameChg chg="add mod">
          <ac:chgData name="Brandon Ayala" userId="d0cf34d6da5c4f61" providerId="LiveId" clId="{664B3462-EB19-4561-8531-C3D73C336C7A}" dt="2024-08-14T20:58:29.555" v="265"/>
          <ac:graphicFrameMkLst>
            <pc:docMk/>
            <pc:sldMk cId="3980142431" sldId="271"/>
            <ac:graphicFrameMk id="3" creationId="{8C06C481-FD1F-45A2-B154-77FFA8F093A8}"/>
          </ac:graphicFrameMkLst>
        </pc:graphicFrameChg>
      </pc:sldChg>
      <pc:sldChg chg="addSp delSp modSp add del mod modTransition">
        <pc:chgData name="Brandon Ayala" userId="d0cf34d6da5c4f61" providerId="LiveId" clId="{664B3462-EB19-4561-8531-C3D73C336C7A}" dt="2024-08-15T18:14:41.944" v="4535" actId="47"/>
        <pc:sldMkLst>
          <pc:docMk/>
          <pc:sldMk cId="575820181" sldId="272"/>
        </pc:sldMkLst>
        <pc:spChg chg="mod">
          <ac:chgData name="Brandon Ayala" userId="d0cf34d6da5c4f61" providerId="LiveId" clId="{664B3462-EB19-4561-8531-C3D73C336C7A}" dt="2024-08-14T21:35:34.253" v="1702" actId="20577"/>
          <ac:spMkLst>
            <pc:docMk/>
            <pc:sldMk cId="575820181" sldId="272"/>
            <ac:spMk id="2" creationId="{6894EBDF-06C6-909D-DF5C-9FEDB0362687}"/>
          </ac:spMkLst>
        </pc:spChg>
        <pc:spChg chg="del">
          <ac:chgData name="Brandon Ayala" userId="d0cf34d6da5c4f61" providerId="LiveId" clId="{664B3462-EB19-4561-8531-C3D73C336C7A}" dt="2024-08-14T20:58:45.823" v="267"/>
          <ac:spMkLst>
            <pc:docMk/>
            <pc:sldMk cId="575820181" sldId="272"/>
            <ac:spMk id="7" creationId="{95BB395E-A817-E392-9B53-C903855CCFB6}"/>
          </ac:spMkLst>
        </pc:spChg>
        <pc:graphicFrameChg chg="add mod">
          <ac:chgData name="Brandon Ayala" userId="d0cf34d6da5c4f61" providerId="LiveId" clId="{664B3462-EB19-4561-8531-C3D73C336C7A}" dt="2024-08-14T21:49:58.627" v="2019"/>
          <ac:graphicFrameMkLst>
            <pc:docMk/>
            <pc:sldMk cId="575820181" sldId="272"/>
            <ac:graphicFrameMk id="3" creationId="{3A92D921-8FA4-4096-AEC5-45A74858CE1D}"/>
          </ac:graphicFrameMkLst>
        </pc:graphicFrameChg>
      </pc:sldChg>
      <pc:sldChg chg="addSp delSp modSp add del mod modTransition">
        <pc:chgData name="Brandon Ayala" userId="d0cf34d6da5c4f61" providerId="LiveId" clId="{664B3462-EB19-4561-8531-C3D73C336C7A}" dt="2024-08-15T18:14:41.944" v="4535" actId="47"/>
        <pc:sldMkLst>
          <pc:docMk/>
          <pc:sldMk cId="3988782131" sldId="273"/>
        </pc:sldMkLst>
        <pc:spChg chg="mod">
          <ac:chgData name="Brandon Ayala" userId="d0cf34d6da5c4f61" providerId="LiveId" clId="{664B3462-EB19-4561-8531-C3D73C336C7A}" dt="2024-08-14T21:36:00.738" v="1706" actId="113"/>
          <ac:spMkLst>
            <pc:docMk/>
            <pc:sldMk cId="3988782131" sldId="273"/>
            <ac:spMk id="2" creationId="{6894EBDF-06C6-909D-DF5C-9FEDB0362687}"/>
          </ac:spMkLst>
        </pc:spChg>
        <pc:spChg chg="del">
          <ac:chgData name="Brandon Ayala" userId="d0cf34d6da5c4f61" providerId="LiveId" clId="{664B3462-EB19-4561-8531-C3D73C336C7A}" dt="2024-08-14T20:58:59.665" v="275"/>
          <ac:spMkLst>
            <pc:docMk/>
            <pc:sldMk cId="3988782131" sldId="273"/>
            <ac:spMk id="7" creationId="{95BB395E-A817-E392-9B53-C903855CCFB6}"/>
          </ac:spMkLst>
        </pc:spChg>
        <pc:graphicFrameChg chg="add mod">
          <ac:chgData name="Brandon Ayala" userId="d0cf34d6da5c4f61" providerId="LiveId" clId="{664B3462-EB19-4561-8531-C3D73C336C7A}" dt="2024-08-14T21:49:52.990" v="2017"/>
          <ac:graphicFrameMkLst>
            <pc:docMk/>
            <pc:sldMk cId="3988782131" sldId="273"/>
            <ac:graphicFrameMk id="3" creationId="{6D218B63-CB19-4281-AAA6-83F7F7C952F4}"/>
          </ac:graphicFrameMkLst>
        </pc:graphicFrameChg>
      </pc:sldChg>
      <pc:sldChg chg="addSp delSp modSp add del mod modTransition">
        <pc:chgData name="Brandon Ayala" userId="d0cf34d6da5c4f61" providerId="LiveId" clId="{664B3462-EB19-4561-8531-C3D73C336C7A}" dt="2024-08-14T21:50:47.819" v="2033" actId="47"/>
        <pc:sldMkLst>
          <pc:docMk/>
          <pc:sldMk cId="630544395" sldId="274"/>
        </pc:sldMkLst>
        <pc:spChg chg="mod">
          <ac:chgData name="Brandon Ayala" userId="d0cf34d6da5c4f61" providerId="LiveId" clId="{664B3462-EB19-4561-8531-C3D73C336C7A}" dt="2024-08-14T21:35:55.366" v="1703"/>
          <ac:spMkLst>
            <pc:docMk/>
            <pc:sldMk cId="630544395" sldId="274"/>
            <ac:spMk id="2" creationId="{6894EBDF-06C6-909D-DF5C-9FEDB0362687}"/>
          </ac:spMkLst>
        </pc:spChg>
        <pc:spChg chg="del">
          <ac:chgData name="Brandon Ayala" userId="d0cf34d6da5c4f61" providerId="LiveId" clId="{664B3462-EB19-4561-8531-C3D73C336C7A}" dt="2024-08-14T21:02:50.730" v="277"/>
          <ac:spMkLst>
            <pc:docMk/>
            <pc:sldMk cId="630544395" sldId="274"/>
            <ac:spMk id="7" creationId="{95BB395E-A817-E392-9B53-C903855CCFB6}"/>
          </ac:spMkLst>
        </pc:spChg>
        <pc:graphicFrameChg chg="add mod">
          <ac:chgData name="Brandon Ayala" userId="d0cf34d6da5c4f61" providerId="LiveId" clId="{664B3462-EB19-4561-8531-C3D73C336C7A}" dt="2024-08-14T21:02:50.730" v="277"/>
          <ac:graphicFrameMkLst>
            <pc:docMk/>
            <pc:sldMk cId="630544395" sldId="274"/>
            <ac:graphicFrameMk id="3" creationId="{65BD845F-0071-4843-9BB7-F2AE5847E003}"/>
          </ac:graphicFrameMkLst>
        </pc:graphicFrameChg>
      </pc:sldChg>
      <pc:sldChg chg="modSp add del mod modTransition">
        <pc:chgData name="Brandon Ayala" userId="d0cf34d6da5c4f61" providerId="LiveId" clId="{664B3462-EB19-4561-8531-C3D73C336C7A}" dt="2024-08-14T21:56:14.940" v="2340" actId="47"/>
        <pc:sldMkLst>
          <pc:docMk/>
          <pc:sldMk cId="2816696890" sldId="275"/>
        </pc:sldMkLst>
        <pc:spChg chg="mod">
          <ac:chgData name="Brandon Ayala" userId="d0cf34d6da5c4f61" providerId="LiveId" clId="{664B3462-EB19-4561-8531-C3D73C336C7A}" dt="2024-08-14T21:37:26.301" v="1726" actId="20577"/>
          <ac:spMkLst>
            <pc:docMk/>
            <pc:sldMk cId="2816696890" sldId="275"/>
            <ac:spMk id="2" creationId="{6894EBDF-06C6-909D-DF5C-9FEDB0362687}"/>
          </ac:spMkLst>
        </pc:spChg>
        <pc:spChg chg="mod">
          <ac:chgData name="Brandon Ayala" userId="d0cf34d6da5c4f61" providerId="LiveId" clId="{664B3462-EB19-4561-8531-C3D73C336C7A}" dt="2024-08-14T21:06:25.104" v="623" actId="20577"/>
          <ac:spMkLst>
            <pc:docMk/>
            <pc:sldMk cId="2816696890" sldId="275"/>
            <ac:spMk id="7" creationId="{95BB395E-A817-E392-9B53-C903855CCFB6}"/>
          </ac:spMkLst>
        </pc:spChg>
      </pc:sldChg>
      <pc:sldChg chg="addSp delSp modSp add del mod">
        <pc:chgData name="Brandon Ayala" userId="d0cf34d6da5c4f61" providerId="LiveId" clId="{664B3462-EB19-4561-8531-C3D73C336C7A}" dt="2024-08-15T18:19:48.949" v="4578" actId="47"/>
        <pc:sldMkLst>
          <pc:docMk/>
          <pc:sldMk cId="2925497376" sldId="276"/>
        </pc:sldMkLst>
        <pc:spChg chg="mod">
          <ac:chgData name="Brandon Ayala" userId="d0cf34d6da5c4f61" providerId="LiveId" clId="{664B3462-EB19-4561-8531-C3D73C336C7A}" dt="2024-08-15T18:15:45.390" v="4559" actId="20577"/>
          <ac:spMkLst>
            <pc:docMk/>
            <pc:sldMk cId="2925497376" sldId="276"/>
            <ac:spMk id="2" creationId="{6894EBDF-06C6-909D-DF5C-9FEDB0362687}"/>
          </ac:spMkLst>
        </pc:spChg>
        <pc:spChg chg="del">
          <ac:chgData name="Brandon Ayala" userId="d0cf34d6da5c4f61" providerId="LiveId" clId="{664B3462-EB19-4561-8531-C3D73C336C7A}" dt="2024-08-14T21:14:20.316" v="641"/>
          <ac:spMkLst>
            <pc:docMk/>
            <pc:sldMk cId="2925497376" sldId="276"/>
            <ac:spMk id="7" creationId="{95BB395E-A817-E392-9B53-C903855CCFB6}"/>
          </ac:spMkLst>
        </pc:spChg>
        <pc:graphicFrameChg chg="add mod">
          <ac:chgData name="Brandon Ayala" userId="d0cf34d6da5c4f61" providerId="LiveId" clId="{664B3462-EB19-4561-8531-C3D73C336C7A}" dt="2024-08-14T21:14:20.316" v="641"/>
          <ac:graphicFrameMkLst>
            <pc:docMk/>
            <pc:sldMk cId="2925497376" sldId="276"/>
            <ac:graphicFrameMk id="3" creationId="{21F2B31E-3609-4EE3-98B4-713638F9A9E3}"/>
          </ac:graphicFrameMkLst>
        </pc:graphicFrameChg>
      </pc:sldChg>
      <pc:sldChg chg="addSp delSp modSp add del mod">
        <pc:chgData name="Brandon Ayala" userId="d0cf34d6da5c4f61" providerId="LiveId" clId="{664B3462-EB19-4561-8531-C3D73C336C7A}" dt="2024-08-15T18:19:48.949" v="4578" actId="47"/>
        <pc:sldMkLst>
          <pc:docMk/>
          <pc:sldMk cId="3064524615" sldId="277"/>
        </pc:sldMkLst>
        <pc:spChg chg="mod">
          <ac:chgData name="Brandon Ayala" userId="d0cf34d6da5c4f61" providerId="LiveId" clId="{664B3462-EB19-4561-8531-C3D73C336C7A}" dt="2024-08-15T18:15:36.734" v="4555" actId="403"/>
          <ac:spMkLst>
            <pc:docMk/>
            <pc:sldMk cId="3064524615" sldId="277"/>
            <ac:spMk id="2" creationId="{6894EBDF-06C6-909D-DF5C-9FEDB0362687}"/>
          </ac:spMkLst>
        </pc:spChg>
        <pc:spChg chg="del">
          <ac:chgData name="Brandon Ayala" userId="d0cf34d6da5c4f61" providerId="LiveId" clId="{664B3462-EB19-4561-8531-C3D73C336C7A}" dt="2024-08-14T21:14:25.626" v="643"/>
          <ac:spMkLst>
            <pc:docMk/>
            <pc:sldMk cId="3064524615" sldId="277"/>
            <ac:spMk id="7" creationId="{95BB395E-A817-E392-9B53-C903855CCFB6}"/>
          </ac:spMkLst>
        </pc:spChg>
        <pc:graphicFrameChg chg="add mod">
          <ac:chgData name="Brandon Ayala" userId="d0cf34d6da5c4f61" providerId="LiveId" clId="{664B3462-EB19-4561-8531-C3D73C336C7A}" dt="2024-08-14T21:14:25.626" v="643"/>
          <ac:graphicFrameMkLst>
            <pc:docMk/>
            <pc:sldMk cId="3064524615" sldId="277"/>
            <ac:graphicFrameMk id="3" creationId="{ECF08AC7-641A-41AE-840F-9ABE659D090B}"/>
          </ac:graphicFrameMkLst>
        </pc:graphicFrameChg>
      </pc:sldChg>
      <pc:sldChg chg="addSp delSp modSp add del mod">
        <pc:chgData name="Brandon Ayala" userId="d0cf34d6da5c4f61" providerId="LiveId" clId="{664B3462-EB19-4561-8531-C3D73C336C7A}" dt="2024-08-15T18:19:48.949" v="4578" actId="47"/>
        <pc:sldMkLst>
          <pc:docMk/>
          <pc:sldMk cId="4263566650" sldId="278"/>
        </pc:sldMkLst>
        <pc:spChg chg="mod">
          <ac:chgData name="Brandon Ayala" userId="d0cf34d6da5c4f61" providerId="LiveId" clId="{664B3462-EB19-4561-8531-C3D73C336C7A}" dt="2024-08-15T18:15:54.163" v="4563" actId="404"/>
          <ac:spMkLst>
            <pc:docMk/>
            <pc:sldMk cId="4263566650" sldId="278"/>
            <ac:spMk id="2" creationId="{6894EBDF-06C6-909D-DF5C-9FEDB0362687}"/>
          </ac:spMkLst>
        </pc:spChg>
        <pc:spChg chg="del">
          <ac:chgData name="Brandon Ayala" userId="d0cf34d6da5c4f61" providerId="LiveId" clId="{664B3462-EB19-4561-8531-C3D73C336C7A}" dt="2024-08-14T21:14:32.600" v="645"/>
          <ac:spMkLst>
            <pc:docMk/>
            <pc:sldMk cId="4263566650" sldId="278"/>
            <ac:spMk id="7" creationId="{95BB395E-A817-E392-9B53-C903855CCFB6}"/>
          </ac:spMkLst>
        </pc:spChg>
        <pc:graphicFrameChg chg="add mod">
          <ac:chgData name="Brandon Ayala" userId="d0cf34d6da5c4f61" providerId="LiveId" clId="{664B3462-EB19-4561-8531-C3D73C336C7A}" dt="2024-08-14T21:14:32.600" v="645"/>
          <ac:graphicFrameMkLst>
            <pc:docMk/>
            <pc:sldMk cId="4263566650" sldId="278"/>
            <ac:graphicFrameMk id="3" creationId="{A2F34688-EB80-452E-9695-B926F77742EA}"/>
          </ac:graphicFrameMkLst>
        </pc:graphicFrameChg>
      </pc:sldChg>
      <pc:sldChg chg="addSp delSp modSp add del mod">
        <pc:chgData name="Brandon Ayala" userId="d0cf34d6da5c4f61" providerId="LiveId" clId="{664B3462-EB19-4561-8531-C3D73C336C7A}" dt="2024-08-14T21:25:00.224" v="720" actId="47"/>
        <pc:sldMkLst>
          <pc:docMk/>
          <pc:sldMk cId="912123035" sldId="279"/>
        </pc:sldMkLst>
        <pc:spChg chg="del">
          <ac:chgData name="Brandon Ayala" userId="d0cf34d6da5c4f61" providerId="LiveId" clId="{664B3462-EB19-4561-8531-C3D73C336C7A}" dt="2024-08-14T21:22:51.140" v="715"/>
          <ac:spMkLst>
            <pc:docMk/>
            <pc:sldMk cId="912123035" sldId="279"/>
            <ac:spMk id="7" creationId="{95BB395E-A817-E392-9B53-C903855CCFB6}"/>
          </ac:spMkLst>
        </pc:spChg>
        <pc:graphicFrameChg chg="add mod">
          <ac:chgData name="Brandon Ayala" userId="d0cf34d6da5c4f61" providerId="LiveId" clId="{664B3462-EB19-4561-8531-C3D73C336C7A}" dt="2024-08-14T21:22:51.140" v="715"/>
          <ac:graphicFrameMkLst>
            <pc:docMk/>
            <pc:sldMk cId="912123035" sldId="279"/>
            <ac:graphicFrameMk id="3" creationId="{08609D87-A7D3-479E-926C-794FC9C115BD}"/>
          </ac:graphicFrameMkLst>
        </pc:graphicFrameChg>
      </pc:sldChg>
      <pc:sldChg chg="modSp add del mod modTransition">
        <pc:chgData name="Brandon Ayala" userId="d0cf34d6da5c4f61" providerId="LiveId" clId="{664B3462-EB19-4561-8531-C3D73C336C7A}" dt="2024-08-14T21:56:17.030" v="2341" actId="47"/>
        <pc:sldMkLst>
          <pc:docMk/>
          <pc:sldMk cId="1000420526" sldId="280"/>
        </pc:sldMkLst>
        <pc:spChg chg="mod">
          <ac:chgData name="Brandon Ayala" userId="d0cf34d6da5c4f61" providerId="LiveId" clId="{664B3462-EB19-4561-8531-C3D73C336C7A}" dt="2024-08-14T21:37:29.766" v="1727"/>
          <ac:spMkLst>
            <pc:docMk/>
            <pc:sldMk cId="1000420526" sldId="280"/>
            <ac:spMk id="2" creationId="{6894EBDF-06C6-909D-DF5C-9FEDB0362687}"/>
          </ac:spMkLst>
        </pc:spChg>
        <pc:spChg chg="mod">
          <ac:chgData name="Brandon Ayala" userId="d0cf34d6da5c4f61" providerId="LiveId" clId="{664B3462-EB19-4561-8531-C3D73C336C7A}" dt="2024-08-14T21:06:19.425" v="620" actId="5793"/>
          <ac:spMkLst>
            <pc:docMk/>
            <pc:sldMk cId="1000420526" sldId="280"/>
            <ac:spMk id="7" creationId="{95BB395E-A817-E392-9B53-C903855CCFB6}"/>
          </ac:spMkLst>
        </pc:spChg>
      </pc:sldChg>
      <pc:sldChg chg="modSp add del mod">
        <pc:chgData name="Brandon Ayala" userId="d0cf34d6da5c4f61" providerId="LiveId" clId="{664B3462-EB19-4561-8531-C3D73C336C7A}" dt="2024-08-14T21:56:18.543" v="2342" actId="47"/>
        <pc:sldMkLst>
          <pc:docMk/>
          <pc:sldMk cId="2698485267" sldId="281"/>
        </pc:sldMkLst>
        <pc:spChg chg="mod">
          <ac:chgData name="Brandon Ayala" userId="d0cf34d6da5c4f61" providerId="LiveId" clId="{664B3462-EB19-4561-8531-C3D73C336C7A}" dt="2024-08-14T21:37:31.594" v="1728"/>
          <ac:spMkLst>
            <pc:docMk/>
            <pc:sldMk cId="2698485267" sldId="281"/>
            <ac:spMk id="2" creationId="{6894EBDF-06C6-909D-DF5C-9FEDB0362687}"/>
          </ac:spMkLst>
        </pc:spChg>
      </pc:sldChg>
      <pc:sldChg chg="addSp delSp modSp add del mod">
        <pc:chgData name="Brandon Ayala" userId="d0cf34d6da5c4f61" providerId="LiveId" clId="{664B3462-EB19-4561-8531-C3D73C336C7A}" dt="2024-08-14T21:25:01.145" v="721" actId="47"/>
        <pc:sldMkLst>
          <pc:docMk/>
          <pc:sldMk cId="1175426972" sldId="282"/>
        </pc:sldMkLst>
        <pc:spChg chg="del">
          <ac:chgData name="Brandon Ayala" userId="d0cf34d6da5c4f61" providerId="LiveId" clId="{664B3462-EB19-4561-8531-C3D73C336C7A}" dt="2024-08-14T21:22:56.401" v="717"/>
          <ac:spMkLst>
            <pc:docMk/>
            <pc:sldMk cId="1175426972" sldId="282"/>
            <ac:spMk id="7" creationId="{95BB395E-A817-E392-9B53-C903855CCFB6}"/>
          </ac:spMkLst>
        </pc:spChg>
        <pc:graphicFrameChg chg="add mod">
          <ac:chgData name="Brandon Ayala" userId="d0cf34d6da5c4f61" providerId="LiveId" clId="{664B3462-EB19-4561-8531-C3D73C336C7A}" dt="2024-08-14T21:22:56.401" v="717"/>
          <ac:graphicFrameMkLst>
            <pc:docMk/>
            <pc:sldMk cId="1175426972" sldId="282"/>
            <ac:graphicFrameMk id="3" creationId="{C15FCEAA-B8FB-4D3F-93F0-1D4CC4B10B76}"/>
          </ac:graphicFrameMkLst>
        </pc:graphicFrameChg>
      </pc:sldChg>
      <pc:sldChg chg="addSp delSp modSp add del mod">
        <pc:chgData name="Brandon Ayala" userId="d0cf34d6da5c4f61" providerId="LiveId" clId="{664B3462-EB19-4561-8531-C3D73C336C7A}" dt="2024-08-15T18:22:58.185" v="4645" actId="47"/>
        <pc:sldMkLst>
          <pc:docMk/>
          <pc:sldMk cId="1576226918" sldId="283"/>
        </pc:sldMkLst>
        <pc:spChg chg="mod">
          <ac:chgData name="Brandon Ayala" userId="d0cf34d6da5c4f61" providerId="LiveId" clId="{664B3462-EB19-4561-8531-C3D73C336C7A}" dt="2024-08-14T21:40:53.520" v="1959" actId="255"/>
          <ac:spMkLst>
            <pc:docMk/>
            <pc:sldMk cId="1576226918" sldId="283"/>
            <ac:spMk id="2" creationId="{6894EBDF-06C6-909D-DF5C-9FEDB0362687}"/>
          </ac:spMkLst>
        </pc:spChg>
        <pc:spChg chg="del">
          <ac:chgData name="Brandon Ayala" userId="d0cf34d6da5c4f61" providerId="LiveId" clId="{664B3462-EB19-4561-8531-C3D73C336C7A}" dt="2024-08-14T21:24:58.332" v="719"/>
          <ac:spMkLst>
            <pc:docMk/>
            <pc:sldMk cId="1576226918" sldId="283"/>
            <ac:spMk id="7" creationId="{95BB395E-A817-E392-9B53-C903855CCFB6}"/>
          </ac:spMkLst>
        </pc:spChg>
        <pc:graphicFrameChg chg="add mod">
          <ac:chgData name="Brandon Ayala" userId="d0cf34d6da5c4f61" providerId="LiveId" clId="{664B3462-EB19-4561-8531-C3D73C336C7A}" dt="2024-08-14T21:24:58.332" v="719"/>
          <ac:graphicFrameMkLst>
            <pc:docMk/>
            <pc:sldMk cId="1576226918" sldId="283"/>
            <ac:graphicFrameMk id="3" creationId="{08609D87-A7D3-479E-926C-794FC9C115BD}"/>
          </ac:graphicFrameMkLst>
        </pc:graphicFrameChg>
      </pc:sldChg>
      <pc:sldChg chg="addSp delSp modSp add del mod">
        <pc:chgData name="Brandon Ayala" userId="d0cf34d6da5c4f61" providerId="LiveId" clId="{664B3462-EB19-4561-8531-C3D73C336C7A}" dt="2024-08-14T21:25:43.026" v="732" actId="47"/>
        <pc:sldMkLst>
          <pc:docMk/>
          <pc:sldMk cId="3830414734" sldId="284"/>
        </pc:sldMkLst>
        <pc:spChg chg="del">
          <ac:chgData name="Brandon Ayala" userId="d0cf34d6da5c4f61" providerId="LiveId" clId="{664B3462-EB19-4561-8531-C3D73C336C7A}" dt="2024-08-14T21:25:07.928" v="726"/>
          <ac:spMkLst>
            <pc:docMk/>
            <pc:sldMk cId="3830414734" sldId="284"/>
            <ac:spMk id="7" creationId="{95BB395E-A817-E392-9B53-C903855CCFB6}"/>
          </ac:spMkLst>
        </pc:spChg>
        <pc:graphicFrameChg chg="add mod">
          <ac:chgData name="Brandon Ayala" userId="d0cf34d6da5c4f61" providerId="LiveId" clId="{664B3462-EB19-4561-8531-C3D73C336C7A}" dt="2024-08-14T21:25:07.218" v="724"/>
          <ac:graphicFrameMkLst>
            <pc:docMk/>
            <pc:sldMk cId="3830414734" sldId="284"/>
            <ac:graphicFrameMk id="3" creationId="{C15FCEAA-B8FB-4D3F-93F0-1D4CC4B10B76}"/>
          </ac:graphicFrameMkLst>
        </pc:graphicFrameChg>
        <pc:graphicFrameChg chg="add mod">
          <ac:chgData name="Brandon Ayala" userId="d0cf34d6da5c4f61" providerId="LiveId" clId="{664B3462-EB19-4561-8531-C3D73C336C7A}" dt="2024-08-14T21:25:07.928" v="726"/>
          <ac:graphicFrameMkLst>
            <pc:docMk/>
            <pc:sldMk cId="3830414734" sldId="284"/>
            <ac:graphicFrameMk id="4" creationId="{C15FCEAA-B8FB-4D3F-93F0-1D4CC4B10B76}"/>
          </ac:graphicFrameMkLst>
        </pc:graphicFrameChg>
      </pc:sldChg>
      <pc:sldChg chg="addSp delSp modSp add del mod">
        <pc:chgData name="Brandon Ayala" userId="d0cf34d6da5c4f61" providerId="LiveId" clId="{664B3462-EB19-4561-8531-C3D73C336C7A}" dt="2024-08-14T21:26:06.380" v="733" actId="47"/>
        <pc:sldMkLst>
          <pc:docMk/>
          <pc:sldMk cId="47768075" sldId="285"/>
        </pc:sldMkLst>
        <pc:spChg chg="del">
          <ac:chgData name="Brandon Ayala" userId="d0cf34d6da5c4f61" providerId="LiveId" clId="{664B3462-EB19-4561-8531-C3D73C336C7A}" dt="2024-08-14T21:25:42.089" v="731"/>
          <ac:spMkLst>
            <pc:docMk/>
            <pc:sldMk cId="47768075" sldId="285"/>
            <ac:spMk id="7" creationId="{95BB395E-A817-E392-9B53-C903855CCFB6}"/>
          </ac:spMkLst>
        </pc:spChg>
        <pc:graphicFrameChg chg="add mod">
          <ac:chgData name="Brandon Ayala" userId="d0cf34d6da5c4f61" providerId="LiveId" clId="{664B3462-EB19-4561-8531-C3D73C336C7A}" dt="2024-08-14T21:25:35.468" v="729"/>
          <ac:graphicFrameMkLst>
            <pc:docMk/>
            <pc:sldMk cId="47768075" sldId="285"/>
            <ac:graphicFrameMk id="3" creationId="{C15FCEAA-B8FB-4D3F-93F0-1D4CC4B10B76}"/>
          </ac:graphicFrameMkLst>
        </pc:graphicFrameChg>
        <pc:graphicFrameChg chg="add mod">
          <ac:chgData name="Brandon Ayala" userId="d0cf34d6da5c4f61" providerId="LiveId" clId="{664B3462-EB19-4561-8531-C3D73C336C7A}" dt="2024-08-14T21:25:42.089" v="731"/>
          <ac:graphicFrameMkLst>
            <pc:docMk/>
            <pc:sldMk cId="47768075" sldId="285"/>
            <ac:graphicFrameMk id="4" creationId="{C15FCEAA-B8FB-4D3F-93F0-1D4CC4B10B76}"/>
          </ac:graphicFrameMkLst>
        </pc:graphicFrameChg>
      </pc:sldChg>
      <pc:sldChg chg="addSp delSp modSp add del mod">
        <pc:chgData name="Brandon Ayala" userId="d0cf34d6da5c4f61" providerId="LiveId" clId="{664B3462-EB19-4561-8531-C3D73C336C7A}" dt="2024-08-14T22:29:19.325" v="3122" actId="47"/>
        <pc:sldMkLst>
          <pc:docMk/>
          <pc:sldMk cId="2996718874" sldId="286"/>
        </pc:sldMkLst>
        <pc:spChg chg="mod">
          <ac:chgData name="Brandon Ayala" userId="d0cf34d6da5c4f61" providerId="LiveId" clId="{664B3462-EB19-4561-8531-C3D73C336C7A}" dt="2024-08-14T21:40:39.980" v="1954" actId="20577"/>
          <ac:spMkLst>
            <pc:docMk/>
            <pc:sldMk cId="2996718874" sldId="286"/>
            <ac:spMk id="2" creationId="{6894EBDF-06C6-909D-DF5C-9FEDB0362687}"/>
          </ac:spMkLst>
        </pc:spChg>
        <pc:spChg chg="del">
          <ac:chgData name="Brandon Ayala" userId="d0cf34d6da5c4f61" providerId="LiveId" clId="{664B3462-EB19-4561-8531-C3D73C336C7A}" dt="2024-08-14T21:26:08.187" v="735"/>
          <ac:spMkLst>
            <pc:docMk/>
            <pc:sldMk cId="2996718874" sldId="286"/>
            <ac:spMk id="7" creationId="{95BB395E-A817-E392-9B53-C903855CCFB6}"/>
          </ac:spMkLst>
        </pc:spChg>
        <pc:graphicFrameChg chg="add mod">
          <ac:chgData name="Brandon Ayala" userId="d0cf34d6da5c4f61" providerId="LiveId" clId="{664B3462-EB19-4561-8531-C3D73C336C7A}" dt="2024-08-14T21:26:08.187" v="735"/>
          <ac:graphicFrameMkLst>
            <pc:docMk/>
            <pc:sldMk cId="2996718874" sldId="286"/>
            <ac:graphicFrameMk id="3" creationId="{C15FCEAA-B8FB-4D3F-93F0-1D4CC4B10B76}"/>
          </ac:graphicFrameMkLst>
        </pc:graphicFrameChg>
      </pc:sldChg>
      <pc:sldChg chg="addSp delSp modSp add del mod">
        <pc:chgData name="Brandon Ayala" userId="d0cf34d6da5c4f61" providerId="LiveId" clId="{664B3462-EB19-4561-8531-C3D73C336C7A}" dt="2024-08-15T18:23:09.859" v="4648" actId="47"/>
        <pc:sldMkLst>
          <pc:docMk/>
          <pc:sldMk cId="2564085754" sldId="287"/>
        </pc:sldMkLst>
        <pc:spChg chg="mod">
          <ac:chgData name="Brandon Ayala" userId="d0cf34d6da5c4f61" providerId="LiveId" clId="{664B3462-EB19-4561-8531-C3D73C336C7A}" dt="2024-08-15T18:16:12.457" v="4566" actId="20577"/>
          <ac:spMkLst>
            <pc:docMk/>
            <pc:sldMk cId="2564085754" sldId="287"/>
            <ac:spMk id="2" creationId="{6894EBDF-06C6-909D-DF5C-9FEDB0362687}"/>
          </ac:spMkLst>
        </pc:spChg>
        <pc:spChg chg="del">
          <ac:chgData name="Brandon Ayala" userId="d0cf34d6da5c4f61" providerId="LiveId" clId="{664B3462-EB19-4561-8531-C3D73C336C7A}" dt="2024-08-14T22:29:11.093" v="3119"/>
          <ac:spMkLst>
            <pc:docMk/>
            <pc:sldMk cId="2564085754" sldId="287"/>
            <ac:spMk id="7" creationId="{95BB395E-A817-E392-9B53-C903855CCFB6}"/>
          </ac:spMkLst>
        </pc:spChg>
        <pc:graphicFrameChg chg="add mod">
          <ac:chgData name="Brandon Ayala" userId="d0cf34d6da5c4f61" providerId="LiveId" clId="{664B3462-EB19-4561-8531-C3D73C336C7A}" dt="2024-08-14T22:29:44.781" v="3127"/>
          <ac:graphicFrameMkLst>
            <pc:docMk/>
            <pc:sldMk cId="2564085754" sldId="287"/>
            <ac:graphicFrameMk id="3" creationId="{2DD3CF44-3CE3-4176-A463-FB332D88E4B6}"/>
          </ac:graphicFrameMkLst>
        </pc:graphicFrameChg>
      </pc:sldChg>
      <pc:sldChg chg="addSp delSp modSp add del mod ord">
        <pc:chgData name="Brandon Ayala" userId="d0cf34d6da5c4f61" providerId="LiveId" clId="{664B3462-EB19-4561-8531-C3D73C336C7A}" dt="2024-08-15T18:19:42.003" v="4575" actId="47"/>
        <pc:sldMkLst>
          <pc:docMk/>
          <pc:sldMk cId="2262759398" sldId="288"/>
        </pc:sldMkLst>
        <pc:spChg chg="del">
          <ac:chgData name="Brandon Ayala" userId="d0cf34d6da5c4f61" providerId="LiveId" clId="{664B3462-EB19-4561-8531-C3D73C336C7A}" dt="2024-08-15T18:17:12.533" v="4571"/>
          <ac:spMkLst>
            <pc:docMk/>
            <pc:sldMk cId="2262759398" sldId="288"/>
            <ac:spMk id="7" creationId="{95BB395E-A817-E392-9B53-C903855CCFB6}"/>
          </ac:spMkLst>
        </pc:spChg>
        <pc:graphicFrameChg chg="add mod">
          <ac:chgData name="Brandon Ayala" userId="d0cf34d6da5c4f61" providerId="LiveId" clId="{664B3462-EB19-4561-8531-C3D73C336C7A}" dt="2024-08-15T18:17:12.533" v="4571"/>
          <ac:graphicFrameMkLst>
            <pc:docMk/>
            <pc:sldMk cId="2262759398" sldId="288"/>
            <ac:graphicFrameMk id="3" creationId="{E683414A-C515-47D6-9842-F1BBC52EB74F}"/>
          </ac:graphicFrameMkLst>
        </pc:graphicFrameChg>
      </pc:sldChg>
      <pc:sldChg chg="modSp add del mod ord">
        <pc:chgData name="Brandon Ayala" userId="d0cf34d6da5c4f61" providerId="LiveId" clId="{664B3462-EB19-4561-8531-C3D73C336C7A}" dt="2024-08-14T21:21:19.958" v="710" actId="47"/>
        <pc:sldMkLst>
          <pc:docMk/>
          <pc:sldMk cId="1532983994" sldId="289"/>
        </pc:sldMkLst>
        <pc:spChg chg="mod">
          <ac:chgData name="Brandon Ayala" userId="d0cf34d6da5c4f61" providerId="LiveId" clId="{664B3462-EB19-4561-8531-C3D73C336C7A}" dt="2024-08-14T21:20:44.414" v="686" actId="20577"/>
          <ac:spMkLst>
            <pc:docMk/>
            <pc:sldMk cId="1532983994" sldId="289"/>
            <ac:spMk id="7" creationId="{95BB395E-A817-E392-9B53-C903855CCFB6}"/>
          </ac:spMkLst>
        </pc:spChg>
      </pc:sldChg>
      <pc:sldChg chg="modSp add del mod">
        <pc:chgData name="Brandon Ayala" userId="d0cf34d6da5c4f61" providerId="LiveId" clId="{664B3462-EB19-4561-8531-C3D73C336C7A}" dt="2024-08-14T22:21:22.994" v="3100" actId="47"/>
        <pc:sldMkLst>
          <pc:docMk/>
          <pc:sldMk cId="3210696824" sldId="290"/>
        </pc:sldMkLst>
        <pc:spChg chg="mod">
          <ac:chgData name="Brandon Ayala" userId="d0cf34d6da5c4f61" providerId="LiveId" clId="{664B3462-EB19-4561-8531-C3D73C336C7A}" dt="2024-08-14T21:38:59.811" v="1801"/>
          <ac:spMkLst>
            <pc:docMk/>
            <pc:sldMk cId="3210696824" sldId="290"/>
            <ac:spMk id="2" creationId="{6894EBDF-06C6-909D-DF5C-9FEDB0362687}"/>
          </ac:spMkLst>
        </pc:spChg>
        <pc:spChg chg="mod">
          <ac:chgData name="Brandon Ayala" userId="d0cf34d6da5c4f61" providerId="LiveId" clId="{664B3462-EB19-4561-8531-C3D73C336C7A}" dt="2024-08-14T22:21:18.220" v="3098" actId="14100"/>
          <ac:spMkLst>
            <pc:docMk/>
            <pc:sldMk cId="3210696824" sldId="290"/>
            <ac:spMk id="7" creationId="{95BB395E-A817-E392-9B53-C903855CCFB6}"/>
          </ac:spMkLst>
        </pc:spChg>
      </pc:sldChg>
      <pc:sldChg chg="modSp add del mod ord">
        <pc:chgData name="Brandon Ayala" userId="d0cf34d6da5c4f61" providerId="LiveId" clId="{664B3462-EB19-4561-8531-C3D73C336C7A}" dt="2024-08-14T22:17:30.396" v="2815" actId="47"/>
        <pc:sldMkLst>
          <pc:docMk/>
          <pc:sldMk cId="3243732235" sldId="291"/>
        </pc:sldMkLst>
        <pc:spChg chg="mod">
          <ac:chgData name="Brandon Ayala" userId="d0cf34d6da5c4f61" providerId="LiveId" clId="{664B3462-EB19-4561-8531-C3D73C336C7A}" dt="2024-08-14T21:38:57.735" v="1800"/>
          <ac:spMkLst>
            <pc:docMk/>
            <pc:sldMk cId="3243732235" sldId="291"/>
            <ac:spMk id="2" creationId="{6894EBDF-06C6-909D-DF5C-9FEDB0362687}"/>
          </ac:spMkLst>
        </pc:spChg>
        <pc:spChg chg="mod">
          <ac:chgData name="Brandon Ayala" userId="d0cf34d6da5c4f61" providerId="LiveId" clId="{664B3462-EB19-4561-8531-C3D73C336C7A}" dt="2024-08-14T21:21:25.008" v="713" actId="20577"/>
          <ac:spMkLst>
            <pc:docMk/>
            <pc:sldMk cId="3243732235" sldId="291"/>
            <ac:spMk id="7" creationId="{95BB395E-A817-E392-9B53-C903855CCFB6}"/>
          </ac:spMkLst>
        </pc:spChg>
      </pc:sldChg>
      <pc:sldChg chg="modSp add del mod ord">
        <pc:chgData name="Brandon Ayala" userId="d0cf34d6da5c4f61" providerId="LiveId" clId="{664B3462-EB19-4561-8531-C3D73C336C7A}" dt="2024-08-14T21:33:21.981" v="1353" actId="47"/>
        <pc:sldMkLst>
          <pc:docMk/>
          <pc:sldMk cId="1684814247" sldId="292"/>
        </pc:sldMkLst>
        <pc:spChg chg="mod">
          <ac:chgData name="Brandon Ayala" userId="d0cf34d6da5c4f61" providerId="LiveId" clId="{664B3462-EB19-4561-8531-C3D73C336C7A}" dt="2024-08-14T21:28:22.490" v="783" actId="20577"/>
          <ac:spMkLst>
            <pc:docMk/>
            <pc:sldMk cId="1684814247" sldId="292"/>
            <ac:spMk id="2" creationId="{6894EBDF-06C6-909D-DF5C-9FEDB0362687}"/>
          </ac:spMkLst>
        </pc:spChg>
        <pc:spChg chg="mod">
          <ac:chgData name="Brandon Ayala" userId="d0cf34d6da5c4f61" providerId="LiveId" clId="{664B3462-EB19-4561-8531-C3D73C336C7A}" dt="2024-08-14T21:30:33.981" v="1041" actId="20577"/>
          <ac:spMkLst>
            <pc:docMk/>
            <pc:sldMk cId="1684814247" sldId="292"/>
            <ac:spMk id="7" creationId="{95BB395E-A817-E392-9B53-C903855CCFB6}"/>
          </ac:spMkLst>
        </pc:spChg>
      </pc:sldChg>
      <pc:sldChg chg="modSp add del mod">
        <pc:chgData name="Brandon Ayala" userId="d0cf34d6da5c4f61" providerId="LiveId" clId="{664B3462-EB19-4561-8531-C3D73C336C7A}" dt="2024-08-14T21:33:22.732" v="1354" actId="47"/>
        <pc:sldMkLst>
          <pc:docMk/>
          <pc:sldMk cId="894981400" sldId="293"/>
        </pc:sldMkLst>
        <pc:spChg chg="mod">
          <ac:chgData name="Brandon Ayala" userId="d0cf34d6da5c4f61" providerId="LiveId" clId="{664B3462-EB19-4561-8531-C3D73C336C7A}" dt="2024-08-14T21:30:40.477" v="1045" actId="20577"/>
          <ac:spMkLst>
            <pc:docMk/>
            <pc:sldMk cId="894981400" sldId="293"/>
            <ac:spMk id="7" creationId="{95BB395E-A817-E392-9B53-C903855CCFB6}"/>
          </ac:spMkLst>
        </pc:spChg>
      </pc:sldChg>
      <pc:sldChg chg="addSp modSp add mod modNotesTx">
        <pc:chgData name="Brandon Ayala" userId="d0cf34d6da5c4f61" providerId="LiveId" clId="{664B3462-EB19-4561-8531-C3D73C336C7A}" dt="2024-08-15T19:18:30.850" v="4928"/>
        <pc:sldMkLst>
          <pc:docMk/>
          <pc:sldMk cId="3028992577" sldId="294"/>
        </pc:sldMkLst>
        <pc:spChg chg="mod">
          <ac:chgData name="Brandon Ayala" userId="d0cf34d6da5c4f61" providerId="LiveId" clId="{664B3462-EB19-4561-8531-C3D73C336C7A}" dt="2024-08-15T19:18:00.956" v="4923" actId="20577"/>
          <ac:spMkLst>
            <pc:docMk/>
            <pc:sldMk cId="3028992577" sldId="294"/>
            <ac:spMk id="2" creationId="{6894EBDF-06C6-909D-DF5C-9FEDB0362687}"/>
          </ac:spMkLst>
        </pc:spChg>
        <pc:spChg chg="mod">
          <ac:chgData name="Brandon Ayala" userId="d0cf34d6da5c4f61" providerId="LiveId" clId="{664B3462-EB19-4561-8531-C3D73C336C7A}" dt="2024-08-14T21:48:03.271" v="2014" actId="20577"/>
          <ac:spMkLst>
            <pc:docMk/>
            <pc:sldMk cId="3028992577" sldId="294"/>
            <ac:spMk id="7" creationId="{95BB395E-A817-E392-9B53-C903855CCFB6}"/>
          </ac:spMkLst>
        </pc:spChg>
        <pc:picChg chg="add mod">
          <ac:chgData name="Brandon Ayala" userId="d0cf34d6da5c4f61" providerId="LiveId" clId="{664B3462-EB19-4561-8531-C3D73C336C7A}" dt="2024-08-15T19:12:10.025" v="4861"/>
          <ac:picMkLst>
            <pc:docMk/>
            <pc:sldMk cId="3028992577" sldId="294"/>
            <ac:picMk id="3" creationId="{EFC4C3B5-CDE2-84A0-DA1C-D85EF64B9B0C}"/>
          </ac:picMkLst>
        </pc:picChg>
      </pc:sldChg>
      <pc:sldChg chg="addSp modSp add mod modNotesTx">
        <pc:chgData name="Brandon Ayala" userId="d0cf34d6da5c4f61" providerId="LiveId" clId="{664B3462-EB19-4561-8531-C3D73C336C7A}" dt="2024-08-15T19:18:38.369" v="4929"/>
        <pc:sldMkLst>
          <pc:docMk/>
          <pc:sldMk cId="3463011559" sldId="295"/>
        </pc:sldMkLst>
        <pc:spChg chg="mod">
          <ac:chgData name="Brandon Ayala" userId="d0cf34d6da5c4f61" providerId="LiveId" clId="{664B3462-EB19-4561-8531-C3D73C336C7A}" dt="2024-08-14T21:48:02.954" v="2013" actId="20577"/>
          <ac:spMkLst>
            <pc:docMk/>
            <pc:sldMk cId="3463011559" sldId="295"/>
            <ac:spMk id="7" creationId="{95BB395E-A817-E392-9B53-C903855CCFB6}"/>
          </ac:spMkLst>
        </pc:spChg>
        <pc:picChg chg="add mod">
          <ac:chgData name="Brandon Ayala" userId="d0cf34d6da5c4f61" providerId="LiveId" clId="{664B3462-EB19-4561-8531-C3D73C336C7A}" dt="2024-08-15T19:12:12.537" v="4863" actId="1036"/>
          <ac:picMkLst>
            <pc:docMk/>
            <pc:sldMk cId="3463011559" sldId="295"/>
            <ac:picMk id="3" creationId="{19989437-7E78-35DC-EC3B-5D925E8D3E62}"/>
          </ac:picMkLst>
        </pc:picChg>
      </pc:sldChg>
      <pc:sldChg chg="addSp modSp add modNotesTx">
        <pc:chgData name="Brandon Ayala" userId="d0cf34d6da5c4f61" providerId="LiveId" clId="{664B3462-EB19-4561-8531-C3D73C336C7A}" dt="2024-08-15T19:18:44.536" v="4930"/>
        <pc:sldMkLst>
          <pc:docMk/>
          <pc:sldMk cId="1021831079" sldId="296"/>
        </pc:sldMkLst>
        <pc:picChg chg="add mod">
          <ac:chgData name="Brandon Ayala" userId="d0cf34d6da5c4f61" providerId="LiveId" clId="{664B3462-EB19-4561-8531-C3D73C336C7A}" dt="2024-08-15T19:12:15.266" v="4864"/>
          <ac:picMkLst>
            <pc:docMk/>
            <pc:sldMk cId="1021831079" sldId="296"/>
            <ac:picMk id="3" creationId="{95294151-3E57-8180-BD9F-0D5830D0EC01}"/>
          </ac:picMkLst>
        </pc:picChg>
      </pc:sldChg>
      <pc:sldChg chg="modSp add del mod">
        <pc:chgData name="Brandon Ayala" userId="d0cf34d6da5c4f61" providerId="LiveId" clId="{664B3462-EB19-4561-8531-C3D73C336C7A}" dt="2024-08-14T22:49:54.946" v="4301" actId="47"/>
        <pc:sldMkLst>
          <pc:docMk/>
          <pc:sldMk cId="3376938791" sldId="297"/>
        </pc:sldMkLst>
        <pc:spChg chg="mod">
          <ac:chgData name="Brandon Ayala" userId="d0cf34d6da5c4f61" providerId="LiveId" clId="{664B3462-EB19-4561-8531-C3D73C336C7A}" dt="2024-08-14T22:44:16.235" v="3871" actId="20577"/>
          <ac:spMkLst>
            <pc:docMk/>
            <pc:sldMk cId="3376938791" sldId="297"/>
            <ac:spMk id="2" creationId="{6894EBDF-06C6-909D-DF5C-9FEDB0362687}"/>
          </ac:spMkLst>
        </pc:spChg>
        <pc:spChg chg="mod">
          <ac:chgData name="Brandon Ayala" userId="d0cf34d6da5c4f61" providerId="LiveId" clId="{664B3462-EB19-4561-8531-C3D73C336C7A}" dt="2024-08-14T22:45:01.767" v="3886" actId="20577"/>
          <ac:spMkLst>
            <pc:docMk/>
            <pc:sldMk cId="3376938791" sldId="297"/>
            <ac:spMk id="7" creationId="{95BB395E-A817-E392-9B53-C903855CCFB6}"/>
          </ac:spMkLst>
        </pc:spChg>
      </pc:sldChg>
      <pc:sldChg chg="add del">
        <pc:chgData name="Brandon Ayala" userId="d0cf34d6da5c4f61" providerId="LiveId" clId="{664B3462-EB19-4561-8531-C3D73C336C7A}" dt="2024-08-14T22:42:28.461" v="3839" actId="47"/>
        <pc:sldMkLst>
          <pc:docMk/>
          <pc:sldMk cId="1367657363" sldId="298"/>
        </pc:sldMkLst>
      </pc:sldChg>
      <pc:sldChg chg="add del">
        <pc:chgData name="Brandon Ayala" userId="d0cf34d6da5c4f61" providerId="LiveId" clId="{664B3462-EB19-4561-8531-C3D73C336C7A}" dt="2024-08-14T22:42:28.461" v="3839" actId="47"/>
        <pc:sldMkLst>
          <pc:docMk/>
          <pc:sldMk cId="2297392848" sldId="299"/>
        </pc:sldMkLst>
      </pc:sldChg>
      <pc:sldChg chg="add del">
        <pc:chgData name="Brandon Ayala" userId="d0cf34d6da5c4f61" providerId="LiveId" clId="{664B3462-EB19-4561-8531-C3D73C336C7A}" dt="2024-08-14T22:42:28.461" v="3839" actId="47"/>
        <pc:sldMkLst>
          <pc:docMk/>
          <pc:sldMk cId="3787496681" sldId="300"/>
        </pc:sldMkLst>
      </pc:sldChg>
      <pc:sldChg chg="add del">
        <pc:chgData name="Brandon Ayala" userId="d0cf34d6da5c4f61" providerId="LiveId" clId="{664B3462-EB19-4561-8531-C3D73C336C7A}" dt="2024-08-14T22:42:28.461" v="3839" actId="47"/>
        <pc:sldMkLst>
          <pc:docMk/>
          <pc:sldMk cId="2040350219" sldId="301"/>
        </pc:sldMkLst>
      </pc:sldChg>
      <pc:sldChg chg="add del">
        <pc:chgData name="Brandon Ayala" userId="d0cf34d6da5c4f61" providerId="LiveId" clId="{664B3462-EB19-4561-8531-C3D73C336C7A}" dt="2024-08-14T22:42:28.461" v="3839" actId="47"/>
        <pc:sldMkLst>
          <pc:docMk/>
          <pc:sldMk cId="1551996996" sldId="302"/>
        </pc:sldMkLst>
      </pc:sldChg>
      <pc:sldChg chg="add del">
        <pc:chgData name="Brandon Ayala" userId="d0cf34d6da5c4f61" providerId="LiveId" clId="{664B3462-EB19-4561-8531-C3D73C336C7A}" dt="2024-08-14T21:37:16.103" v="1714" actId="2890"/>
        <pc:sldMkLst>
          <pc:docMk/>
          <pc:sldMk cId="836401299" sldId="303"/>
        </pc:sldMkLst>
      </pc:sldChg>
      <pc:sldChg chg="modSp add del mod">
        <pc:chgData name="Brandon Ayala" userId="d0cf34d6da5c4f61" providerId="LiveId" clId="{664B3462-EB19-4561-8531-C3D73C336C7A}" dt="2024-08-14T21:56:12.433" v="2339" actId="47"/>
        <pc:sldMkLst>
          <pc:docMk/>
          <pc:sldMk cId="1769676616" sldId="303"/>
        </pc:sldMkLst>
        <pc:spChg chg="mod">
          <ac:chgData name="Brandon Ayala" userId="d0cf34d6da5c4f61" providerId="LiveId" clId="{664B3462-EB19-4561-8531-C3D73C336C7A}" dt="2024-08-14T21:51:28.649" v="2057" actId="20577"/>
          <ac:spMkLst>
            <pc:docMk/>
            <pc:sldMk cId="1769676616" sldId="303"/>
            <ac:spMk id="7" creationId="{95BB395E-A817-E392-9B53-C903855CCFB6}"/>
          </ac:spMkLst>
        </pc:spChg>
      </pc:sldChg>
      <pc:sldChg chg="modSp add del mod">
        <pc:chgData name="Brandon Ayala" userId="d0cf34d6da5c4f61" providerId="LiveId" clId="{664B3462-EB19-4561-8531-C3D73C336C7A}" dt="2024-08-14T22:07:20.943" v="2628" actId="47"/>
        <pc:sldMkLst>
          <pc:docMk/>
          <pc:sldMk cId="834099775" sldId="304"/>
        </pc:sldMkLst>
        <pc:spChg chg="mod">
          <ac:chgData name="Brandon Ayala" userId="d0cf34d6da5c4f61" providerId="LiveId" clId="{664B3462-EB19-4561-8531-C3D73C336C7A}" dt="2024-08-14T22:05:40.323" v="2614" actId="27636"/>
          <ac:spMkLst>
            <pc:docMk/>
            <pc:sldMk cId="834099775" sldId="304"/>
            <ac:spMk id="7" creationId="{95BB395E-A817-E392-9B53-C903855CCFB6}"/>
          </ac:spMkLst>
        </pc:spChg>
      </pc:sldChg>
      <pc:sldChg chg="add del">
        <pc:chgData name="Brandon Ayala" userId="d0cf34d6da5c4f61" providerId="LiveId" clId="{664B3462-EB19-4561-8531-C3D73C336C7A}" dt="2024-08-14T22:06:44.779" v="2622" actId="47"/>
        <pc:sldMkLst>
          <pc:docMk/>
          <pc:sldMk cId="2241988915" sldId="305"/>
        </pc:sldMkLst>
      </pc:sldChg>
      <pc:sldChg chg="modSp add del mod">
        <pc:chgData name="Brandon Ayala" userId="d0cf34d6da5c4f61" providerId="LiveId" clId="{664B3462-EB19-4561-8531-C3D73C336C7A}" dt="2024-08-14T22:07:19.780" v="2627" actId="47"/>
        <pc:sldMkLst>
          <pc:docMk/>
          <pc:sldMk cId="3608770281" sldId="306"/>
        </pc:sldMkLst>
        <pc:spChg chg="mod">
          <ac:chgData name="Brandon Ayala" userId="d0cf34d6da5c4f61" providerId="LiveId" clId="{664B3462-EB19-4561-8531-C3D73C336C7A}" dt="2024-08-14T22:05:54.776" v="2616" actId="27636"/>
          <ac:spMkLst>
            <pc:docMk/>
            <pc:sldMk cId="3608770281" sldId="306"/>
            <ac:spMk id="7" creationId="{95BB395E-A817-E392-9B53-C903855CCFB6}"/>
          </ac:spMkLst>
        </pc:spChg>
      </pc:sldChg>
      <pc:sldChg chg="add del">
        <pc:chgData name="Brandon Ayala" userId="d0cf34d6da5c4f61" providerId="LiveId" clId="{664B3462-EB19-4561-8531-C3D73C336C7A}" dt="2024-08-14T22:06:42.733" v="2621" actId="47"/>
        <pc:sldMkLst>
          <pc:docMk/>
          <pc:sldMk cId="2254595126" sldId="307"/>
        </pc:sldMkLst>
      </pc:sldChg>
      <pc:sldChg chg="addSp modSp add mod modNotesTx">
        <pc:chgData name="Brandon Ayala" userId="d0cf34d6da5c4f61" providerId="LiveId" clId="{664B3462-EB19-4561-8531-C3D73C336C7A}" dt="2024-08-15T19:21:38.536" v="4953"/>
        <pc:sldMkLst>
          <pc:docMk/>
          <pc:sldMk cId="805023536" sldId="308"/>
        </pc:sldMkLst>
        <pc:spChg chg="mod">
          <ac:chgData name="Brandon Ayala" userId="d0cf34d6da5c4f61" providerId="LiveId" clId="{664B3462-EB19-4561-8531-C3D73C336C7A}" dt="2024-08-14T22:22:11.479" v="3113" actId="403"/>
          <ac:spMkLst>
            <pc:docMk/>
            <pc:sldMk cId="805023536" sldId="308"/>
            <ac:spMk id="7" creationId="{95BB395E-A817-E392-9B53-C903855CCFB6}"/>
          </ac:spMkLst>
        </pc:spChg>
        <pc:picChg chg="add mod">
          <ac:chgData name="Brandon Ayala" userId="d0cf34d6da5c4f61" providerId="LiveId" clId="{664B3462-EB19-4561-8531-C3D73C336C7A}" dt="2024-08-15T19:12:31.979" v="4873"/>
          <ac:picMkLst>
            <pc:docMk/>
            <pc:sldMk cId="805023536" sldId="308"/>
            <ac:picMk id="3" creationId="{AA74F260-66AC-93C5-A139-49555C6700BA}"/>
          </ac:picMkLst>
        </pc:picChg>
      </pc:sldChg>
      <pc:sldChg chg="addSp modSp add mod modNotesTx">
        <pc:chgData name="Brandon Ayala" userId="d0cf34d6da5c4f61" providerId="LiveId" clId="{664B3462-EB19-4561-8531-C3D73C336C7A}" dt="2024-08-15T19:21:49.116" v="4954"/>
        <pc:sldMkLst>
          <pc:docMk/>
          <pc:sldMk cId="4238572233" sldId="309"/>
        </pc:sldMkLst>
        <pc:spChg chg="mod">
          <ac:chgData name="Brandon Ayala" userId="d0cf34d6da5c4f61" providerId="LiveId" clId="{664B3462-EB19-4561-8531-C3D73C336C7A}" dt="2024-08-14T22:22:07.640" v="3108" actId="255"/>
          <ac:spMkLst>
            <pc:docMk/>
            <pc:sldMk cId="4238572233" sldId="309"/>
            <ac:spMk id="7" creationId="{95BB395E-A817-E392-9B53-C903855CCFB6}"/>
          </ac:spMkLst>
        </pc:spChg>
        <pc:picChg chg="add mod">
          <ac:chgData name="Brandon Ayala" userId="d0cf34d6da5c4f61" providerId="LiveId" clId="{664B3462-EB19-4561-8531-C3D73C336C7A}" dt="2024-08-15T19:12:33.705" v="4874"/>
          <ac:picMkLst>
            <pc:docMk/>
            <pc:sldMk cId="4238572233" sldId="309"/>
            <ac:picMk id="3" creationId="{247AAB83-34ED-C7D5-A7CA-4F028135B622}"/>
          </ac:picMkLst>
        </pc:picChg>
      </pc:sldChg>
      <pc:sldChg chg="addSp modSp add mod modNotesTx">
        <pc:chgData name="Brandon Ayala" userId="d0cf34d6da5c4f61" providerId="LiveId" clId="{664B3462-EB19-4561-8531-C3D73C336C7A}" dt="2024-08-15T19:21:56.204" v="4955"/>
        <pc:sldMkLst>
          <pc:docMk/>
          <pc:sldMk cId="824589790" sldId="310"/>
        </pc:sldMkLst>
        <pc:spChg chg="add mod">
          <ac:chgData name="Brandon Ayala" userId="d0cf34d6da5c4f61" providerId="LiveId" clId="{664B3462-EB19-4561-8531-C3D73C336C7A}" dt="2024-08-14T22:21:50.185" v="3104" actId="571"/>
          <ac:spMkLst>
            <pc:docMk/>
            <pc:sldMk cId="824589790" sldId="310"/>
            <ac:spMk id="3" creationId="{5C50E552-1691-8F33-D327-946B8C5CDB83}"/>
          </ac:spMkLst>
        </pc:spChg>
        <pc:spChg chg="add mod">
          <ac:chgData name="Brandon Ayala" userId="d0cf34d6da5c4f61" providerId="LiveId" clId="{664B3462-EB19-4561-8531-C3D73C336C7A}" dt="2024-08-14T22:21:52.117" v="3106" actId="571"/>
          <ac:spMkLst>
            <pc:docMk/>
            <pc:sldMk cId="824589790" sldId="310"/>
            <ac:spMk id="4" creationId="{80C62354-8E93-F82B-24EC-4FB0B6D342BD}"/>
          </ac:spMkLst>
        </pc:spChg>
        <pc:spChg chg="mod">
          <ac:chgData name="Brandon Ayala" userId="d0cf34d6da5c4f61" providerId="LiveId" clId="{664B3462-EB19-4561-8531-C3D73C336C7A}" dt="2024-08-14T22:21:59.986" v="3107" actId="255"/>
          <ac:spMkLst>
            <pc:docMk/>
            <pc:sldMk cId="824589790" sldId="310"/>
            <ac:spMk id="7" creationId="{95BB395E-A817-E392-9B53-C903855CCFB6}"/>
          </ac:spMkLst>
        </pc:spChg>
        <pc:picChg chg="add mod">
          <ac:chgData name="Brandon Ayala" userId="d0cf34d6da5c4f61" providerId="LiveId" clId="{664B3462-EB19-4561-8531-C3D73C336C7A}" dt="2024-08-15T19:12:36.735" v="4875"/>
          <ac:picMkLst>
            <pc:docMk/>
            <pc:sldMk cId="824589790" sldId="310"/>
            <ac:picMk id="3" creationId="{32E0B69A-8604-BC5A-0F5E-C7C3E13C19E5}"/>
          </ac:picMkLst>
        </pc:picChg>
      </pc:sldChg>
      <pc:sldChg chg="addSp modSp add mod modNotesTx">
        <pc:chgData name="Brandon Ayala" userId="d0cf34d6da5c4f61" providerId="LiveId" clId="{664B3462-EB19-4561-8531-C3D73C336C7A}" dt="2024-08-15T19:23:41.092" v="4963"/>
        <pc:sldMkLst>
          <pc:docMk/>
          <pc:sldMk cId="2913459633" sldId="311"/>
        </pc:sldMkLst>
        <pc:spChg chg="mod">
          <ac:chgData name="Brandon Ayala" userId="d0cf34d6da5c4f61" providerId="LiveId" clId="{664B3462-EB19-4561-8531-C3D73C336C7A}" dt="2024-08-14T22:21:30.939" v="3102" actId="20577"/>
          <ac:spMkLst>
            <pc:docMk/>
            <pc:sldMk cId="2913459633" sldId="311"/>
            <ac:spMk id="7" creationId="{95BB395E-A817-E392-9B53-C903855CCFB6}"/>
          </ac:spMkLst>
        </pc:spChg>
        <pc:picChg chg="add mod">
          <ac:chgData name="Brandon Ayala" userId="d0cf34d6da5c4f61" providerId="LiveId" clId="{664B3462-EB19-4561-8531-C3D73C336C7A}" dt="2024-08-15T19:12:42.175" v="4879"/>
          <ac:picMkLst>
            <pc:docMk/>
            <pc:sldMk cId="2913459633" sldId="311"/>
            <ac:picMk id="3" creationId="{907F35D8-2FE9-9F5E-42D2-AA44DC39096D}"/>
          </ac:picMkLst>
        </pc:picChg>
      </pc:sldChg>
      <pc:sldChg chg="addSp modSp add modNotesTx">
        <pc:chgData name="Brandon Ayala" userId="d0cf34d6da5c4f61" providerId="LiveId" clId="{664B3462-EB19-4561-8531-C3D73C336C7A}" dt="2024-08-15T19:24:06.849" v="4968" actId="20577"/>
        <pc:sldMkLst>
          <pc:docMk/>
          <pc:sldMk cId="2412877772" sldId="312"/>
        </pc:sldMkLst>
        <pc:picChg chg="add mod">
          <ac:chgData name="Brandon Ayala" userId="d0cf34d6da5c4f61" providerId="LiveId" clId="{664B3462-EB19-4561-8531-C3D73C336C7A}" dt="2024-08-15T19:12:43.395" v="4880"/>
          <ac:picMkLst>
            <pc:docMk/>
            <pc:sldMk cId="2412877772" sldId="312"/>
            <ac:picMk id="3" creationId="{3B5722B2-EEBE-3D5B-8DE4-7E20F1602169}"/>
          </ac:picMkLst>
        </pc:picChg>
      </pc:sldChg>
      <pc:sldChg chg="addSp delSp modSp add del mod ord">
        <pc:chgData name="Brandon Ayala" userId="d0cf34d6da5c4f61" providerId="LiveId" clId="{664B3462-EB19-4561-8531-C3D73C336C7A}" dt="2024-08-15T19:14:26.965" v="4910" actId="47"/>
        <pc:sldMkLst>
          <pc:docMk/>
          <pc:sldMk cId="307804468" sldId="313"/>
        </pc:sldMkLst>
        <pc:spChg chg="mod">
          <ac:chgData name="Brandon Ayala" userId="d0cf34d6da5c4f61" providerId="LiveId" clId="{664B3462-EB19-4561-8531-C3D73C336C7A}" dt="2024-08-14T22:42:16.815" v="3838" actId="255"/>
          <ac:spMkLst>
            <pc:docMk/>
            <pc:sldMk cId="307804468" sldId="313"/>
            <ac:spMk id="2" creationId="{61EE9012-6382-99AF-C9A2-045B7391DDDB}"/>
          </ac:spMkLst>
        </pc:spChg>
        <pc:spChg chg="del mod">
          <ac:chgData name="Brandon Ayala" userId="d0cf34d6da5c4f61" providerId="LiveId" clId="{664B3462-EB19-4561-8531-C3D73C336C7A}" dt="2024-08-14T22:42:02.153" v="3835" actId="478"/>
          <ac:spMkLst>
            <pc:docMk/>
            <pc:sldMk cId="307804468" sldId="313"/>
            <ac:spMk id="3" creationId="{0477D780-BD35-7E55-12F9-580A3B296865}"/>
          </ac:spMkLst>
        </pc:spChg>
        <pc:picChg chg="add mod">
          <ac:chgData name="Brandon Ayala" userId="d0cf34d6da5c4f61" providerId="LiveId" clId="{664B3462-EB19-4561-8531-C3D73C336C7A}" dt="2024-08-15T19:13:00.987" v="4891"/>
          <ac:picMkLst>
            <pc:docMk/>
            <pc:sldMk cId="307804468" sldId="313"/>
            <ac:picMk id="3" creationId="{4C3D043E-FB22-2548-2D14-0EDC94E6349A}"/>
          </ac:picMkLst>
        </pc:picChg>
      </pc:sldChg>
      <pc:sldChg chg="add del">
        <pc:chgData name="Brandon Ayala" userId="d0cf34d6da5c4f61" providerId="LiveId" clId="{664B3462-EB19-4561-8531-C3D73C336C7A}" dt="2024-08-14T22:41:24.085" v="3820" actId="47"/>
        <pc:sldMkLst>
          <pc:docMk/>
          <pc:sldMk cId="3859577543" sldId="313"/>
        </pc:sldMkLst>
      </pc:sldChg>
      <pc:sldChg chg="add del">
        <pc:chgData name="Brandon Ayala" userId="d0cf34d6da5c4f61" providerId="LiveId" clId="{664B3462-EB19-4561-8531-C3D73C336C7A}" dt="2024-08-14T22:49:56.116" v="4302" actId="47"/>
        <pc:sldMkLst>
          <pc:docMk/>
          <pc:sldMk cId="770959195" sldId="314"/>
        </pc:sldMkLst>
      </pc:sldChg>
      <pc:sldChg chg="new del">
        <pc:chgData name="Brandon Ayala" userId="d0cf34d6da5c4f61" providerId="LiveId" clId="{664B3462-EB19-4561-8531-C3D73C336C7A}" dt="2024-08-14T22:42:28.461" v="3839" actId="47"/>
        <pc:sldMkLst>
          <pc:docMk/>
          <pc:sldMk cId="3719699166" sldId="314"/>
        </pc:sldMkLst>
      </pc:sldChg>
      <pc:sldChg chg="modSp add del mod ord">
        <pc:chgData name="Brandon Ayala" userId="d0cf34d6da5c4f61" providerId="LiveId" clId="{664B3462-EB19-4561-8531-C3D73C336C7A}" dt="2024-08-14T22:44:17.526" v="3872" actId="47"/>
        <pc:sldMkLst>
          <pc:docMk/>
          <pc:sldMk cId="3947968661" sldId="314"/>
        </pc:sldMkLst>
        <pc:spChg chg="mod">
          <ac:chgData name="Brandon Ayala" userId="d0cf34d6da5c4f61" providerId="LiveId" clId="{664B3462-EB19-4561-8531-C3D73C336C7A}" dt="2024-08-14T22:44:03.381" v="3857" actId="20577"/>
          <ac:spMkLst>
            <pc:docMk/>
            <pc:sldMk cId="3947968661" sldId="314"/>
            <ac:spMk id="2" creationId="{6894EBDF-06C6-909D-DF5C-9FEDB0362687}"/>
          </ac:spMkLst>
        </pc:spChg>
      </pc:sldChg>
      <pc:sldChg chg="addSp modSp add mod modNotesTx">
        <pc:chgData name="Brandon Ayala" userId="d0cf34d6da5c4f61" providerId="LiveId" clId="{664B3462-EB19-4561-8531-C3D73C336C7A}" dt="2024-08-15T19:25:02.578" v="4971"/>
        <pc:sldMkLst>
          <pc:docMk/>
          <pc:sldMk cId="249548341" sldId="315"/>
        </pc:sldMkLst>
        <pc:spChg chg="mod">
          <ac:chgData name="Brandon Ayala" userId="d0cf34d6da5c4f61" providerId="LiveId" clId="{664B3462-EB19-4561-8531-C3D73C336C7A}" dt="2024-08-14T22:50:11.784" v="4306" actId="20577"/>
          <ac:spMkLst>
            <pc:docMk/>
            <pc:sldMk cId="249548341" sldId="315"/>
            <ac:spMk id="7" creationId="{95BB395E-A817-E392-9B53-C903855CCFB6}"/>
          </ac:spMkLst>
        </pc:spChg>
        <pc:picChg chg="add mod">
          <ac:chgData name="Brandon Ayala" userId="d0cf34d6da5c4f61" providerId="LiveId" clId="{664B3462-EB19-4561-8531-C3D73C336C7A}" dt="2024-08-15T19:12:47.365" v="4883"/>
          <ac:picMkLst>
            <pc:docMk/>
            <pc:sldMk cId="249548341" sldId="315"/>
            <ac:picMk id="3" creationId="{5A3F7B90-7330-3C1A-23B6-5930C9F9AD48}"/>
          </ac:picMkLst>
        </pc:picChg>
      </pc:sldChg>
      <pc:sldChg chg="addSp modSp add mod modNotesTx">
        <pc:chgData name="Brandon Ayala" userId="d0cf34d6da5c4f61" providerId="LiveId" clId="{664B3462-EB19-4561-8531-C3D73C336C7A}" dt="2024-08-15T19:27:38.715" v="5193"/>
        <pc:sldMkLst>
          <pc:docMk/>
          <pc:sldMk cId="264807966" sldId="316"/>
        </pc:sldMkLst>
        <pc:spChg chg="mod">
          <ac:chgData name="Brandon Ayala" userId="d0cf34d6da5c4f61" providerId="LiveId" clId="{664B3462-EB19-4561-8531-C3D73C336C7A}" dt="2024-08-14T22:51:26.149" v="4333" actId="20577"/>
          <ac:spMkLst>
            <pc:docMk/>
            <pc:sldMk cId="264807966" sldId="316"/>
            <ac:spMk id="7" creationId="{95BB395E-A817-E392-9B53-C903855CCFB6}"/>
          </ac:spMkLst>
        </pc:spChg>
        <pc:picChg chg="add mod">
          <ac:chgData name="Brandon Ayala" userId="d0cf34d6da5c4f61" providerId="LiveId" clId="{664B3462-EB19-4561-8531-C3D73C336C7A}" dt="2024-08-15T19:12:55.807" v="4888"/>
          <ac:picMkLst>
            <pc:docMk/>
            <pc:sldMk cId="264807966" sldId="316"/>
            <ac:picMk id="3" creationId="{6FDAFB72-8C12-B579-85C5-EE4BE06ED23A}"/>
          </ac:picMkLst>
        </pc:picChg>
      </pc:sldChg>
      <pc:sldChg chg="addSp modSp add mod modNotesTx">
        <pc:chgData name="Brandon Ayala" userId="d0cf34d6da5c4f61" providerId="LiveId" clId="{664B3462-EB19-4561-8531-C3D73C336C7A}" dt="2024-08-15T19:25:19.130" v="4972"/>
        <pc:sldMkLst>
          <pc:docMk/>
          <pc:sldMk cId="971111424" sldId="317"/>
        </pc:sldMkLst>
        <pc:spChg chg="mod">
          <ac:chgData name="Brandon Ayala" userId="d0cf34d6da5c4f61" providerId="LiveId" clId="{664B3462-EB19-4561-8531-C3D73C336C7A}" dt="2024-08-15T17:30:27.466" v="4391" actId="20577"/>
          <ac:spMkLst>
            <pc:docMk/>
            <pc:sldMk cId="971111424" sldId="317"/>
            <ac:spMk id="7" creationId="{95BB395E-A817-E392-9B53-C903855CCFB6}"/>
          </ac:spMkLst>
        </pc:spChg>
        <pc:picChg chg="add mod">
          <ac:chgData name="Brandon Ayala" userId="d0cf34d6da5c4f61" providerId="LiveId" clId="{664B3462-EB19-4561-8531-C3D73C336C7A}" dt="2024-08-15T19:12:48.316" v="4884"/>
          <ac:picMkLst>
            <pc:docMk/>
            <pc:sldMk cId="971111424" sldId="317"/>
            <ac:picMk id="3" creationId="{61FFA8A5-EDC0-5331-E164-1D631FF69DA4}"/>
          </ac:picMkLst>
        </pc:picChg>
      </pc:sldChg>
      <pc:sldChg chg="modSp add del mod">
        <pc:chgData name="Brandon Ayala" userId="d0cf34d6da5c4f61" providerId="LiveId" clId="{664B3462-EB19-4561-8531-C3D73C336C7A}" dt="2024-08-15T17:40:27.739" v="4412" actId="47"/>
        <pc:sldMkLst>
          <pc:docMk/>
          <pc:sldMk cId="3024049197" sldId="318"/>
        </pc:sldMkLst>
        <pc:spChg chg="mod">
          <ac:chgData name="Brandon Ayala" userId="d0cf34d6da5c4f61" providerId="LiveId" clId="{664B3462-EB19-4561-8531-C3D73C336C7A}" dt="2024-08-15T17:30:44.270" v="4398" actId="20577"/>
          <ac:spMkLst>
            <pc:docMk/>
            <pc:sldMk cId="3024049197" sldId="318"/>
            <ac:spMk id="7" creationId="{95BB395E-A817-E392-9B53-C903855CCFB6}"/>
          </ac:spMkLst>
        </pc:spChg>
      </pc:sldChg>
      <pc:sldChg chg="addSp modSp add mod modNotesTx">
        <pc:chgData name="Brandon Ayala" userId="d0cf34d6da5c4f61" providerId="LiveId" clId="{664B3462-EB19-4561-8531-C3D73C336C7A}" dt="2024-08-15T19:25:30.777" v="4973"/>
        <pc:sldMkLst>
          <pc:docMk/>
          <pc:sldMk cId="124642973" sldId="319"/>
        </pc:sldMkLst>
        <pc:spChg chg="mod">
          <ac:chgData name="Brandon Ayala" userId="d0cf34d6da5c4f61" providerId="LiveId" clId="{664B3462-EB19-4561-8531-C3D73C336C7A}" dt="2024-08-15T17:30:30.481" v="4392" actId="20577"/>
          <ac:spMkLst>
            <pc:docMk/>
            <pc:sldMk cId="124642973" sldId="319"/>
            <ac:spMk id="7" creationId="{95BB395E-A817-E392-9B53-C903855CCFB6}"/>
          </ac:spMkLst>
        </pc:spChg>
        <pc:picChg chg="add mod">
          <ac:chgData name="Brandon Ayala" userId="d0cf34d6da5c4f61" providerId="LiveId" clId="{664B3462-EB19-4561-8531-C3D73C336C7A}" dt="2024-08-15T19:12:51.237" v="4885"/>
          <ac:picMkLst>
            <pc:docMk/>
            <pc:sldMk cId="124642973" sldId="319"/>
            <ac:picMk id="3" creationId="{D22979B5-E1A6-2127-2725-9A14995D3C4A}"/>
          </ac:picMkLst>
        </pc:picChg>
      </pc:sldChg>
      <pc:sldChg chg="addSp modSp add mod modNotesTx">
        <pc:chgData name="Brandon Ayala" userId="d0cf34d6da5c4f61" providerId="LiveId" clId="{664B3462-EB19-4561-8531-C3D73C336C7A}" dt="2024-08-15T19:25:40.346" v="4974"/>
        <pc:sldMkLst>
          <pc:docMk/>
          <pc:sldMk cId="3168596991" sldId="320"/>
        </pc:sldMkLst>
        <pc:spChg chg="mod">
          <ac:chgData name="Brandon Ayala" userId="d0cf34d6da5c4f61" providerId="LiveId" clId="{664B3462-EB19-4561-8531-C3D73C336C7A}" dt="2024-08-15T17:55:08.997" v="4431" actId="20577"/>
          <ac:spMkLst>
            <pc:docMk/>
            <pc:sldMk cId="3168596991" sldId="320"/>
            <ac:spMk id="7" creationId="{95BB395E-A817-E392-9B53-C903855CCFB6}"/>
          </ac:spMkLst>
        </pc:spChg>
        <pc:picChg chg="add mod">
          <ac:chgData name="Brandon Ayala" userId="d0cf34d6da5c4f61" providerId="LiveId" clId="{664B3462-EB19-4561-8531-C3D73C336C7A}" dt="2024-08-15T19:12:52.778" v="4886"/>
          <ac:picMkLst>
            <pc:docMk/>
            <pc:sldMk cId="3168596991" sldId="320"/>
            <ac:picMk id="3" creationId="{A0FC2EA0-CBCB-E501-4508-DC6F0B3B9803}"/>
          </ac:picMkLst>
        </pc:picChg>
      </pc:sldChg>
      <pc:sldChg chg="addSp modSp add mod modNotesTx">
        <pc:chgData name="Brandon Ayala" userId="d0cf34d6da5c4f61" providerId="LiveId" clId="{664B3462-EB19-4561-8531-C3D73C336C7A}" dt="2024-08-15T19:27:22.352" v="5192" actId="20577"/>
        <pc:sldMkLst>
          <pc:docMk/>
          <pc:sldMk cId="2140139724" sldId="321"/>
        </pc:sldMkLst>
        <pc:spChg chg="mod">
          <ac:chgData name="Brandon Ayala" userId="d0cf34d6da5c4f61" providerId="LiveId" clId="{664B3462-EB19-4561-8531-C3D73C336C7A}" dt="2024-08-15T17:55:04.389" v="4422" actId="20577"/>
          <ac:spMkLst>
            <pc:docMk/>
            <pc:sldMk cId="2140139724" sldId="321"/>
            <ac:spMk id="7" creationId="{95BB395E-A817-E392-9B53-C903855CCFB6}"/>
          </ac:spMkLst>
        </pc:spChg>
        <pc:picChg chg="add mod">
          <ac:chgData name="Brandon Ayala" userId="d0cf34d6da5c4f61" providerId="LiveId" clId="{664B3462-EB19-4561-8531-C3D73C336C7A}" dt="2024-08-15T19:12:54.145" v="4887"/>
          <ac:picMkLst>
            <pc:docMk/>
            <pc:sldMk cId="2140139724" sldId="321"/>
            <ac:picMk id="3" creationId="{230615C3-F6B9-8B63-20A8-998D65C71E3B}"/>
          </ac:picMkLst>
        </pc:picChg>
      </pc:sldChg>
      <pc:sldChg chg="addSp modSp add mod modNotesTx">
        <pc:chgData name="Brandon Ayala" userId="d0cf34d6da5c4f61" providerId="LiveId" clId="{664B3462-EB19-4561-8531-C3D73C336C7A}" dt="2024-08-15T19:27:48.532" v="5194"/>
        <pc:sldMkLst>
          <pc:docMk/>
          <pc:sldMk cId="1804978811" sldId="322"/>
        </pc:sldMkLst>
        <pc:spChg chg="mod">
          <ac:chgData name="Brandon Ayala" userId="d0cf34d6da5c4f61" providerId="LiveId" clId="{664B3462-EB19-4561-8531-C3D73C336C7A}" dt="2024-08-15T17:30:49.906" v="4399" actId="20577"/>
          <ac:spMkLst>
            <pc:docMk/>
            <pc:sldMk cId="1804978811" sldId="322"/>
            <ac:spMk id="7" creationId="{95BB395E-A817-E392-9B53-C903855CCFB6}"/>
          </ac:spMkLst>
        </pc:spChg>
        <pc:picChg chg="add mod">
          <ac:chgData name="Brandon Ayala" userId="d0cf34d6da5c4f61" providerId="LiveId" clId="{664B3462-EB19-4561-8531-C3D73C336C7A}" dt="2024-08-15T19:12:57.854" v="4889"/>
          <ac:picMkLst>
            <pc:docMk/>
            <pc:sldMk cId="1804978811" sldId="322"/>
            <ac:picMk id="3" creationId="{76B81468-105D-B675-B56B-C889CDB24795}"/>
          </ac:picMkLst>
        </pc:picChg>
      </pc:sldChg>
      <pc:sldChg chg="add del">
        <pc:chgData name="Brandon Ayala" userId="d0cf34d6da5c4f61" providerId="LiveId" clId="{664B3462-EB19-4561-8531-C3D73C336C7A}" dt="2024-08-15T17:30:35.720" v="4394" actId="47"/>
        <pc:sldMkLst>
          <pc:docMk/>
          <pc:sldMk cId="2776192538" sldId="322"/>
        </pc:sldMkLst>
      </pc:sldChg>
      <pc:sldChg chg="addSp modSp add mod modNotesTx">
        <pc:chgData name="Brandon Ayala" userId="d0cf34d6da5c4f61" providerId="LiveId" clId="{664B3462-EB19-4561-8531-C3D73C336C7A}" dt="2024-08-15T19:27:55.446" v="5195"/>
        <pc:sldMkLst>
          <pc:docMk/>
          <pc:sldMk cId="3260257856" sldId="323"/>
        </pc:sldMkLst>
        <pc:spChg chg="mod">
          <ac:chgData name="Brandon Ayala" userId="d0cf34d6da5c4f61" providerId="LiveId" clId="{664B3462-EB19-4561-8531-C3D73C336C7A}" dt="2024-08-15T17:30:52.931" v="4400" actId="20577"/>
          <ac:spMkLst>
            <pc:docMk/>
            <pc:sldMk cId="3260257856" sldId="323"/>
            <ac:spMk id="7" creationId="{95BB395E-A817-E392-9B53-C903855CCFB6}"/>
          </ac:spMkLst>
        </pc:spChg>
        <pc:picChg chg="add mod">
          <ac:chgData name="Brandon Ayala" userId="d0cf34d6da5c4f61" providerId="LiveId" clId="{664B3462-EB19-4561-8531-C3D73C336C7A}" dt="2024-08-15T19:12:59.425" v="4890"/>
          <ac:picMkLst>
            <pc:docMk/>
            <pc:sldMk cId="3260257856" sldId="323"/>
            <ac:picMk id="3" creationId="{8704B9F4-9DBC-96D9-EB19-ED00FE416E43}"/>
          </ac:picMkLst>
        </pc:picChg>
      </pc:sldChg>
      <pc:sldChg chg="addSp delSp modSp add del mod ord">
        <pc:chgData name="Brandon Ayala" userId="d0cf34d6da5c4f61" providerId="LiveId" clId="{664B3462-EB19-4561-8531-C3D73C336C7A}" dt="2024-08-15T17:57:13.703" v="4449" actId="47"/>
        <pc:sldMkLst>
          <pc:docMk/>
          <pc:sldMk cId="1148682024" sldId="324"/>
        </pc:sldMkLst>
        <pc:spChg chg="add del">
          <ac:chgData name="Brandon Ayala" userId="d0cf34d6da5c4f61" providerId="LiveId" clId="{664B3462-EB19-4561-8531-C3D73C336C7A}" dt="2024-08-15T17:56:47.521" v="4448"/>
          <ac:spMkLst>
            <pc:docMk/>
            <pc:sldMk cId="1148682024" sldId="324"/>
            <ac:spMk id="7" creationId="{95BB395E-A817-E392-9B53-C903855CCFB6}"/>
          </ac:spMkLst>
        </pc:spChg>
        <pc:graphicFrameChg chg="add mod">
          <ac:chgData name="Brandon Ayala" userId="d0cf34d6da5c4f61" providerId="LiveId" clId="{664B3462-EB19-4561-8531-C3D73C336C7A}" dt="2024-08-15T17:56:41.189" v="4437"/>
          <ac:graphicFrameMkLst>
            <pc:docMk/>
            <pc:sldMk cId="1148682024" sldId="324"/>
            <ac:graphicFrameMk id="3" creationId="{8312B742-42BB-4CF2-97D9-C5CCE60C6547}"/>
          </ac:graphicFrameMkLst>
        </pc:graphicFrameChg>
        <pc:graphicFrameChg chg="add mod">
          <ac:chgData name="Brandon Ayala" userId="d0cf34d6da5c4f61" providerId="LiveId" clId="{664B3462-EB19-4561-8531-C3D73C336C7A}" dt="2024-08-15T17:56:47.521" v="4448"/>
          <ac:graphicFrameMkLst>
            <pc:docMk/>
            <pc:sldMk cId="1148682024" sldId="324"/>
            <ac:graphicFrameMk id="4" creationId="{8312B742-42BB-4CF2-97D9-C5CCE60C6547}"/>
          </ac:graphicFrameMkLst>
        </pc:graphicFrameChg>
      </pc:sldChg>
      <pc:sldChg chg="modSp add del mod">
        <pc:chgData name="Brandon Ayala" userId="d0cf34d6da5c4f61" providerId="LiveId" clId="{664B3462-EB19-4561-8531-C3D73C336C7A}" dt="2024-08-15T17:31:16.711" v="4404" actId="47"/>
        <pc:sldMkLst>
          <pc:docMk/>
          <pc:sldMk cId="3876258179" sldId="324"/>
        </pc:sldMkLst>
        <pc:spChg chg="mod">
          <ac:chgData name="Brandon Ayala" userId="d0cf34d6da5c4f61" providerId="LiveId" clId="{664B3462-EB19-4561-8531-C3D73C336C7A}" dt="2024-08-15T17:31:13.980" v="4403" actId="20577"/>
          <ac:spMkLst>
            <pc:docMk/>
            <pc:sldMk cId="3876258179" sldId="324"/>
            <ac:spMk id="7" creationId="{95BB395E-A817-E392-9B53-C903855CCFB6}"/>
          </ac:spMkLst>
        </pc:spChg>
      </pc:sldChg>
      <pc:sldChg chg="addSp delSp modSp add del mod">
        <pc:chgData name="Brandon Ayala" userId="d0cf34d6da5c4f61" providerId="LiveId" clId="{664B3462-EB19-4561-8531-C3D73C336C7A}" dt="2024-08-15T17:58:10.753" v="4454" actId="47"/>
        <pc:sldMkLst>
          <pc:docMk/>
          <pc:sldMk cId="99842427" sldId="325"/>
        </pc:sldMkLst>
        <pc:spChg chg="del">
          <ac:chgData name="Brandon Ayala" userId="d0cf34d6da5c4f61" providerId="LiveId" clId="{664B3462-EB19-4561-8531-C3D73C336C7A}" dt="2024-08-15T17:57:15.362" v="4451"/>
          <ac:spMkLst>
            <pc:docMk/>
            <pc:sldMk cId="99842427" sldId="325"/>
            <ac:spMk id="7" creationId="{95BB395E-A817-E392-9B53-C903855CCFB6}"/>
          </ac:spMkLst>
        </pc:spChg>
        <pc:graphicFrameChg chg="add mod">
          <ac:chgData name="Brandon Ayala" userId="d0cf34d6da5c4f61" providerId="LiveId" clId="{664B3462-EB19-4561-8531-C3D73C336C7A}" dt="2024-08-15T17:57:15.362" v="4451"/>
          <ac:graphicFrameMkLst>
            <pc:docMk/>
            <pc:sldMk cId="99842427" sldId="325"/>
            <ac:graphicFrameMk id="3" creationId="{8312B742-42BB-4CF2-97D9-C5CCE60C6547}"/>
          </ac:graphicFrameMkLst>
        </pc:graphicFrameChg>
      </pc:sldChg>
      <pc:sldChg chg="addSp delSp modSp add del mod">
        <pc:chgData name="Brandon Ayala" userId="d0cf34d6da5c4f61" providerId="LiveId" clId="{664B3462-EB19-4561-8531-C3D73C336C7A}" dt="2024-08-15T17:58:13.059" v="4455" actId="47"/>
        <pc:sldMkLst>
          <pc:docMk/>
          <pc:sldMk cId="1783978335" sldId="326"/>
        </pc:sldMkLst>
        <pc:spChg chg="del">
          <ac:chgData name="Brandon Ayala" userId="d0cf34d6da5c4f61" providerId="LiveId" clId="{664B3462-EB19-4561-8531-C3D73C336C7A}" dt="2024-08-15T17:58:04.433" v="4453"/>
          <ac:spMkLst>
            <pc:docMk/>
            <pc:sldMk cId="1783978335" sldId="326"/>
            <ac:spMk id="7" creationId="{95BB395E-A817-E392-9B53-C903855CCFB6}"/>
          </ac:spMkLst>
        </pc:spChg>
        <pc:graphicFrameChg chg="add mod">
          <ac:chgData name="Brandon Ayala" userId="d0cf34d6da5c4f61" providerId="LiveId" clId="{664B3462-EB19-4561-8531-C3D73C336C7A}" dt="2024-08-15T17:58:04.433" v="4453"/>
          <ac:graphicFrameMkLst>
            <pc:docMk/>
            <pc:sldMk cId="1783978335" sldId="326"/>
            <ac:graphicFrameMk id="3" creationId="{8312B742-42BB-4CF2-97D9-C5CCE60C6547}"/>
          </ac:graphicFrameMkLst>
        </pc:graphicFrameChg>
      </pc:sldChg>
      <pc:sldChg chg="addSp delSp modSp add mod modNotesTx">
        <pc:chgData name="Brandon Ayala" userId="d0cf34d6da5c4f61" providerId="LiveId" clId="{664B3462-EB19-4561-8531-C3D73C336C7A}" dt="2024-08-17T16:43:34.359" v="5214" actId="14100"/>
        <pc:sldMkLst>
          <pc:docMk/>
          <pc:sldMk cId="1894935097" sldId="327"/>
        </pc:sldMkLst>
        <pc:spChg chg="mod">
          <ac:chgData name="Brandon Ayala" userId="d0cf34d6da5c4f61" providerId="LiveId" clId="{664B3462-EB19-4561-8531-C3D73C336C7A}" dt="2024-08-15T18:13:03.219" v="4511" actId="404"/>
          <ac:spMkLst>
            <pc:docMk/>
            <pc:sldMk cId="1894935097" sldId="327"/>
            <ac:spMk id="2" creationId="{6894EBDF-06C6-909D-DF5C-9FEDB0362687}"/>
          </ac:spMkLst>
        </pc:spChg>
        <pc:spChg chg="del">
          <ac:chgData name="Brandon Ayala" userId="d0cf34d6da5c4f61" providerId="LiveId" clId="{664B3462-EB19-4561-8531-C3D73C336C7A}" dt="2024-08-15T17:58:34.977" v="4457"/>
          <ac:spMkLst>
            <pc:docMk/>
            <pc:sldMk cId="1894935097" sldId="327"/>
            <ac:spMk id="7" creationId="{95BB395E-A817-E392-9B53-C903855CCFB6}"/>
          </ac:spMkLst>
        </pc:spChg>
        <pc:graphicFrameChg chg="add mod">
          <ac:chgData name="Brandon Ayala" userId="d0cf34d6da5c4f61" providerId="LiveId" clId="{664B3462-EB19-4561-8531-C3D73C336C7A}" dt="2024-08-17T16:43:34.359" v="5214" actId="14100"/>
          <ac:graphicFrameMkLst>
            <pc:docMk/>
            <pc:sldMk cId="1894935097" sldId="327"/>
            <ac:graphicFrameMk id="3" creationId="{8312B742-42BB-4CF2-97D9-C5CCE60C6547}"/>
          </ac:graphicFrameMkLst>
        </pc:graphicFrameChg>
        <pc:picChg chg="add mod">
          <ac:chgData name="Brandon Ayala" userId="d0cf34d6da5c4f61" providerId="LiveId" clId="{664B3462-EB19-4561-8531-C3D73C336C7A}" dt="2024-08-15T19:12:16.102" v="4865"/>
          <ac:picMkLst>
            <pc:docMk/>
            <pc:sldMk cId="1894935097" sldId="327"/>
            <ac:picMk id="4" creationId="{00BF969D-5CAA-0C79-B93B-8939C37CCC6B}"/>
          </ac:picMkLst>
        </pc:picChg>
      </pc:sldChg>
      <pc:sldChg chg="addSp delSp modSp add mod modNotesTx">
        <pc:chgData name="Brandon Ayala" userId="d0cf34d6da5c4f61" providerId="LiveId" clId="{664B3462-EB19-4561-8531-C3D73C336C7A}" dt="2024-08-17T16:43:29.934" v="5213" actId="14100"/>
        <pc:sldMkLst>
          <pc:docMk/>
          <pc:sldMk cId="1889547419" sldId="328"/>
        </pc:sldMkLst>
        <pc:spChg chg="mod">
          <ac:chgData name="Brandon Ayala" userId="d0cf34d6da5c4f61" providerId="LiveId" clId="{664B3462-EB19-4561-8531-C3D73C336C7A}" dt="2024-08-15T18:13:14.108" v="4518" actId="404"/>
          <ac:spMkLst>
            <pc:docMk/>
            <pc:sldMk cId="1889547419" sldId="328"/>
            <ac:spMk id="2" creationId="{6894EBDF-06C6-909D-DF5C-9FEDB0362687}"/>
          </ac:spMkLst>
        </pc:spChg>
        <pc:spChg chg="del">
          <ac:chgData name="Brandon Ayala" userId="d0cf34d6da5c4f61" providerId="LiveId" clId="{664B3462-EB19-4561-8531-C3D73C336C7A}" dt="2024-08-15T18:06:40.549" v="4459"/>
          <ac:spMkLst>
            <pc:docMk/>
            <pc:sldMk cId="1889547419" sldId="328"/>
            <ac:spMk id="7" creationId="{95BB395E-A817-E392-9B53-C903855CCFB6}"/>
          </ac:spMkLst>
        </pc:spChg>
        <pc:graphicFrameChg chg="add mod">
          <ac:chgData name="Brandon Ayala" userId="d0cf34d6da5c4f61" providerId="LiveId" clId="{664B3462-EB19-4561-8531-C3D73C336C7A}" dt="2024-08-17T16:43:29.934" v="5213" actId="14100"/>
          <ac:graphicFrameMkLst>
            <pc:docMk/>
            <pc:sldMk cId="1889547419" sldId="328"/>
            <ac:graphicFrameMk id="3" creationId="{F58A9920-58D3-402B-9217-A24EAE1D2575}"/>
          </ac:graphicFrameMkLst>
        </pc:graphicFrameChg>
        <pc:picChg chg="add mod">
          <ac:chgData name="Brandon Ayala" userId="d0cf34d6da5c4f61" providerId="LiveId" clId="{664B3462-EB19-4561-8531-C3D73C336C7A}" dt="2024-08-15T19:12:17.240" v="4866"/>
          <ac:picMkLst>
            <pc:docMk/>
            <pc:sldMk cId="1889547419" sldId="328"/>
            <ac:picMk id="4" creationId="{C8F6BFD3-4D96-A024-56D8-5A5CD97ABEBB}"/>
          </ac:picMkLst>
        </pc:picChg>
      </pc:sldChg>
      <pc:sldChg chg="addSp delSp modSp add mod modNotesTx">
        <pc:chgData name="Brandon Ayala" userId="d0cf34d6da5c4f61" providerId="LiveId" clId="{664B3462-EB19-4561-8531-C3D73C336C7A}" dt="2024-08-17T16:43:22.405" v="5212" actId="14100"/>
        <pc:sldMkLst>
          <pc:docMk/>
          <pc:sldMk cId="2503656853" sldId="329"/>
        </pc:sldMkLst>
        <pc:spChg chg="mod">
          <ac:chgData name="Brandon Ayala" userId="d0cf34d6da5c4f61" providerId="LiveId" clId="{664B3462-EB19-4561-8531-C3D73C336C7A}" dt="2024-08-15T18:13:31.273" v="4521"/>
          <ac:spMkLst>
            <pc:docMk/>
            <pc:sldMk cId="2503656853" sldId="329"/>
            <ac:spMk id="2" creationId="{6894EBDF-06C6-909D-DF5C-9FEDB0362687}"/>
          </ac:spMkLst>
        </pc:spChg>
        <pc:spChg chg="del">
          <ac:chgData name="Brandon Ayala" userId="d0cf34d6da5c4f61" providerId="LiveId" clId="{664B3462-EB19-4561-8531-C3D73C336C7A}" dt="2024-08-15T18:06:49.715" v="4461"/>
          <ac:spMkLst>
            <pc:docMk/>
            <pc:sldMk cId="2503656853" sldId="329"/>
            <ac:spMk id="7" creationId="{95BB395E-A817-E392-9B53-C903855CCFB6}"/>
          </ac:spMkLst>
        </pc:spChg>
        <pc:graphicFrameChg chg="add mod">
          <ac:chgData name="Brandon Ayala" userId="d0cf34d6da5c4f61" providerId="LiveId" clId="{664B3462-EB19-4561-8531-C3D73C336C7A}" dt="2024-08-17T16:43:22.405" v="5212" actId="14100"/>
          <ac:graphicFrameMkLst>
            <pc:docMk/>
            <pc:sldMk cId="2503656853" sldId="329"/>
            <ac:graphicFrameMk id="3" creationId="{1FCE5DE8-ABDE-4313-BDCB-4347DD0168D2}"/>
          </ac:graphicFrameMkLst>
        </pc:graphicFrameChg>
        <pc:picChg chg="add mod">
          <ac:chgData name="Brandon Ayala" userId="d0cf34d6da5c4f61" providerId="LiveId" clId="{664B3462-EB19-4561-8531-C3D73C336C7A}" dt="2024-08-15T19:12:19.646" v="4867"/>
          <ac:picMkLst>
            <pc:docMk/>
            <pc:sldMk cId="2503656853" sldId="329"/>
            <ac:picMk id="4" creationId="{F21DC823-4F08-818C-37F7-8C2170BBE980}"/>
          </ac:picMkLst>
        </pc:picChg>
      </pc:sldChg>
      <pc:sldChg chg="addSp delSp modSp add mod modNotesTx">
        <pc:chgData name="Brandon Ayala" userId="d0cf34d6da5c4f61" providerId="LiveId" clId="{664B3462-EB19-4561-8531-C3D73C336C7A}" dt="2024-08-17T16:43:40.500" v="5215" actId="14100"/>
        <pc:sldMkLst>
          <pc:docMk/>
          <pc:sldMk cId="2919654461" sldId="330"/>
        </pc:sldMkLst>
        <pc:spChg chg="mod">
          <ac:chgData name="Brandon Ayala" userId="d0cf34d6da5c4f61" providerId="LiveId" clId="{664B3462-EB19-4561-8531-C3D73C336C7A}" dt="2024-08-15T18:13:46.180" v="4522"/>
          <ac:spMkLst>
            <pc:docMk/>
            <pc:sldMk cId="2919654461" sldId="330"/>
            <ac:spMk id="2" creationId="{6894EBDF-06C6-909D-DF5C-9FEDB0362687}"/>
          </ac:spMkLst>
        </pc:spChg>
        <pc:spChg chg="del">
          <ac:chgData name="Brandon Ayala" userId="d0cf34d6da5c4f61" providerId="LiveId" clId="{664B3462-EB19-4561-8531-C3D73C336C7A}" dt="2024-08-15T18:06:56.944" v="4463"/>
          <ac:spMkLst>
            <pc:docMk/>
            <pc:sldMk cId="2919654461" sldId="330"/>
            <ac:spMk id="7" creationId="{95BB395E-A817-E392-9B53-C903855CCFB6}"/>
          </ac:spMkLst>
        </pc:spChg>
        <pc:graphicFrameChg chg="add mod">
          <ac:chgData name="Brandon Ayala" userId="d0cf34d6da5c4f61" providerId="LiveId" clId="{664B3462-EB19-4561-8531-C3D73C336C7A}" dt="2024-08-17T16:43:40.500" v="5215" actId="14100"/>
          <ac:graphicFrameMkLst>
            <pc:docMk/>
            <pc:sldMk cId="2919654461" sldId="330"/>
            <ac:graphicFrameMk id="3" creationId="{AD121B50-42C6-43E4-B83B-7D6AFE2E8B53}"/>
          </ac:graphicFrameMkLst>
        </pc:graphicFrameChg>
        <pc:picChg chg="add mod">
          <ac:chgData name="Brandon Ayala" userId="d0cf34d6da5c4f61" providerId="LiveId" clId="{664B3462-EB19-4561-8531-C3D73C336C7A}" dt="2024-08-15T19:12:20.496" v="4868"/>
          <ac:picMkLst>
            <pc:docMk/>
            <pc:sldMk cId="2919654461" sldId="330"/>
            <ac:picMk id="4" creationId="{DB83AE3F-5114-E595-4F7C-33572E53EACC}"/>
          </ac:picMkLst>
        </pc:picChg>
      </pc:sldChg>
      <pc:sldChg chg="addSp delSp modSp add mod modNotesTx">
        <pc:chgData name="Brandon Ayala" userId="d0cf34d6da5c4f61" providerId="LiveId" clId="{664B3462-EB19-4561-8531-C3D73C336C7A}" dt="2024-08-17T16:43:44.170" v="5216" actId="14100"/>
        <pc:sldMkLst>
          <pc:docMk/>
          <pc:sldMk cId="2913401841" sldId="331"/>
        </pc:sldMkLst>
        <pc:spChg chg="mod">
          <ac:chgData name="Brandon Ayala" userId="d0cf34d6da5c4f61" providerId="LiveId" clId="{664B3462-EB19-4561-8531-C3D73C336C7A}" dt="2024-08-15T18:14:03.341" v="4531"/>
          <ac:spMkLst>
            <pc:docMk/>
            <pc:sldMk cId="2913401841" sldId="331"/>
            <ac:spMk id="2" creationId="{6894EBDF-06C6-909D-DF5C-9FEDB0362687}"/>
          </ac:spMkLst>
        </pc:spChg>
        <pc:spChg chg="del">
          <ac:chgData name="Brandon Ayala" userId="d0cf34d6da5c4f61" providerId="LiveId" clId="{664B3462-EB19-4561-8531-C3D73C336C7A}" dt="2024-08-15T18:07:03.478" v="4465"/>
          <ac:spMkLst>
            <pc:docMk/>
            <pc:sldMk cId="2913401841" sldId="331"/>
            <ac:spMk id="7" creationId="{95BB395E-A817-E392-9B53-C903855CCFB6}"/>
          </ac:spMkLst>
        </pc:spChg>
        <pc:graphicFrameChg chg="add mod">
          <ac:chgData name="Brandon Ayala" userId="d0cf34d6da5c4f61" providerId="LiveId" clId="{664B3462-EB19-4561-8531-C3D73C336C7A}" dt="2024-08-17T16:43:44.170" v="5216" actId="14100"/>
          <ac:graphicFrameMkLst>
            <pc:docMk/>
            <pc:sldMk cId="2913401841" sldId="331"/>
            <ac:graphicFrameMk id="3" creationId="{DFB746A5-1E08-46DA-8B6A-67B7F2F45FF5}"/>
          </ac:graphicFrameMkLst>
        </pc:graphicFrameChg>
        <pc:picChg chg="add mod">
          <ac:chgData name="Brandon Ayala" userId="d0cf34d6da5c4f61" providerId="LiveId" clId="{664B3462-EB19-4561-8531-C3D73C336C7A}" dt="2024-08-15T19:12:21.894" v="4869"/>
          <ac:picMkLst>
            <pc:docMk/>
            <pc:sldMk cId="2913401841" sldId="331"/>
            <ac:picMk id="4" creationId="{53439094-3232-1D5F-9558-5D5A957B3951}"/>
          </ac:picMkLst>
        </pc:picChg>
      </pc:sldChg>
      <pc:sldChg chg="addSp delSp modSp add del mod ord">
        <pc:chgData name="Brandon Ayala" userId="d0cf34d6da5c4f61" providerId="LiveId" clId="{664B3462-EB19-4561-8531-C3D73C336C7A}" dt="2024-08-15T18:10:58.690" v="4490" actId="47"/>
        <pc:sldMkLst>
          <pc:docMk/>
          <pc:sldMk cId="2045302445" sldId="332"/>
        </pc:sldMkLst>
        <pc:spChg chg="del">
          <ac:chgData name="Brandon Ayala" userId="d0cf34d6da5c4f61" providerId="LiveId" clId="{664B3462-EB19-4561-8531-C3D73C336C7A}" dt="2024-08-15T18:07:15.372" v="4467"/>
          <ac:spMkLst>
            <pc:docMk/>
            <pc:sldMk cId="2045302445" sldId="332"/>
            <ac:spMk id="7" creationId="{95BB395E-A817-E392-9B53-C903855CCFB6}"/>
          </ac:spMkLst>
        </pc:spChg>
        <pc:graphicFrameChg chg="add mod">
          <ac:chgData name="Brandon Ayala" userId="d0cf34d6da5c4f61" providerId="LiveId" clId="{664B3462-EB19-4561-8531-C3D73C336C7A}" dt="2024-08-15T18:07:15.372" v="4467"/>
          <ac:graphicFrameMkLst>
            <pc:docMk/>
            <pc:sldMk cId="2045302445" sldId="332"/>
            <ac:graphicFrameMk id="3" creationId="{5B971775-D817-430F-8D81-4CC7E58BFC12}"/>
          </ac:graphicFrameMkLst>
        </pc:graphicFrameChg>
      </pc:sldChg>
      <pc:sldChg chg="addSp delSp modSp add mod modNotesTx">
        <pc:chgData name="Brandon Ayala" userId="d0cf34d6da5c4f61" providerId="LiveId" clId="{664B3462-EB19-4561-8531-C3D73C336C7A}" dt="2024-08-17T17:49:33.807" v="5224" actId="1076"/>
        <pc:sldMkLst>
          <pc:docMk/>
          <pc:sldMk cId="4065576623" sldId="333"/>
        </pc:sldMkLst>
        <pc:spChg chg="mod">
          <ac:chgData name="Brandon Ayala" userId="d0cf34d6da5c4f61" providerId="LiveId" clId="{664B3462-EB19-4561-8531-C3D73C336C7A}" dt="2024-08-15T18:14:27.433" v="4533"/>
          <ac:spMkLst>
            <pc:docMk/>
            <pc:sldMk cId="4065576623" sldId="333"/>
            <ac:spMk id="2" creationId="{6894EBDF-06C6-909D-DF5C-9FEDB0362687}"/>
          </ac:spMkLst>
        </pc:spChg>
        <pc:spChg chg="add mod">
          <ac:chgData name="Brandon Ayala" userId="d0cf34d6da5c4f61" providerId="LiveId" clId="{664B3462-EB19-4561-8531-C3D73C336C7A}" dt="2024-08-17T17:49:33.807" v="5224" actId="1076"/>
          <ac:spMkLst>
            <pc:docMk/>
            <pc:sldMk cId="4065576623" sldId="333"/>
            <ac:spMk id="6" creationId="{43C11FDC-97A0-46B2-5F2A-FA0DC2EF3183}"/>
          </ac:spMkLst>
        </pc:spChg>
        <pc:spChg chg="del">
          <ac:chgData name="Brandon Ayala" userId="d0cf34d6da5c4f61" providerId="LiveId" clId="{664B3462-EB19-4561-8531-C3D73C336C7A}" dt="2024-08-15T18:07:23.376" v="4474"/>
          <ac:spMkLst>
            <pc:docMk/>
            <pc:sldMk cId="4065576623" sldId="333"/>
            <ac:spMk id="7" creationId="{95BB395E-A817-E392-9B53-C903855CCFB6}"/>
          </ac:spMkLst>
        </pc:spChg>
        <pc:graphicFrameChg chg="add mod">
          <ac:chgData name="Brandon Ayala" userId="d0cf34d6da5c4f61" providerId="LiveId" clId="{664B3462-EB19-4561-8531-C3D73C336C7A}" dt="2024-08-17T16:43:51.709" v="5218" actId="14100"/>
          <ac:graphicFrameMkLst>
            <pc:docMk/>
            <pc:sldMk cId="4065576623" sldId="333"/>
            <ac:graphicFrameMk id="3" creationId="{83B40E01-E04C-49A4-AABA-FC60E6541265}"/>
          </ac:graphicFrameMkLst>
        </pc:graphicFrameChg>
        <pc:picChg chg="add mod">
          <ac:chgData name="Brandon Ayala" userId="d0cf34d6da5c4f61" providerId="LiveId" clId="{664B3462-EB19-4561-8531-C3D73C336C7A}" dt="2024-08-15T19:12:30.116" v="4871"/>
          <ac:picMkLst>
            <pc:docMk/>
            <pc:sldMk cId="4065576623" sldId="333"/>
            <ac:picMk id="8" creationId="{C88A0325-E568-8AE7-2571-02DE6D45A9F4}"/>
          </ac:picMkLst>
        </pc:picChg>
        <pc:cxnChg chg="add del">
          <ac:chgData name="Brandon Ayala" userId="d0cf34d6da5c4f61" providerId="LiveId" clId="{664B3462-EB19-4561-8531-C3D73C336C7A}" dt="2024-08-15T18:11:28.176" v="4492" actId="11529"/>
          <ac:cxnSpMkLst>
            <pc:docMk/>
            <pc:sldMk cId="4065576623" sldId="333"/>
            <ac:cxnSpMk id="5" creationId="{621F76C0-A497-74D7-C133-D91F5DC6E8A0}"/>
          </ac:cxnSpMkLst>
        </pc:cxnChg>
      </pc:sldChg>
      <pc:sldChg chg="addSp delSp modSp add del mod">
        <pc:chgData name="Brandon Ayala" userId="d0cf34d6da5c4f61" providerId="LiveId" clId="{664B3462-EB19-4561-8531-C3D73C336C7A}" dt="2024-08-15T18:10:57.437" v="4489" actId="47"/>
        <pc:sldMkLst>
          <pc:docMk/>
          <pc:sldMk cId="2428455544" sldId="334"/>
        </pc:sldMkLst>
        <pc:spChg chg="del">
          <ac:chgData name="Brandon Ayala" userId="d0cf34d6da5c4f61" providerId="LiveId" clId="{664B3462-EB19-4561-8531-C3D73C336C7A}" dt="2024-08-15T18:07:29.353" v="4476"/>
          <ac:spMkLst>
            <pc:docMk/>
            <pc:sldMk cId="2428455544" sldId="334"/>
            <ac:spMk id="7" creationId="{95BB395E-A817-E392-9B53-C903855CCFB6}"/>
          </ac:spMkLst>
        </pc:spChg>
        <pc:graphicFrameChg chg="add mod">
          <ac:chgData name="Brandon Ayala" userId="d0cf34d6da5c4f61" providerId="LiveId" clId="{664B3462-EB19-4561-8531-C3D73C336C7A}" dt="2024-08-15T18:07:29.353" v="4476"/>
          <ac:graphicFrameMkLst>
            <pc:docMk/>
            <pc:sldMk cId="2428455544" sldId="334"/>
            <ac:graphicFrameMk id="3" creationId="{56E77E26-2D58-46A9-B2B0-E486720B333E}"/>
          </ac:graphicFrameMkLst>
        </pc:graphicFrameChg>
      </pc:sldChg>
      <pc:sldChg chg="addSp delSp modSp add mod ord modNotesTx">
        <pc:chgData name="Brandon Ayala" userId="d0cf34d6da5c4f61" providerId="LiveId" clId="{664B3462-EB19-4561-8531-C3D73C336C7A}" dt="2024-08-17T16:43:48.160" v="5217" actId="14100"/>
        <pc:sldMkLst>
          <pc:docMk/>
          <pc:sldMk cId="3585320260" sldId="335"/>
        </pc:sldMkLst>
        <pc:spChg chg="mod">
          <ac:chgData name="Brandon Ayala" userId="d0cf34d6da5c4f61" providerId="LiveId" clId="{664B3462-EB19-4561-8531-C3D73C336C7A}" dt="2024-08-15T18:14:15.923" v="4532"/>
          <ac:spMkLst>
            <pc:docMk/>
            <pc:sldMk cId="3585320260" sldId="335"/>
            <ac:spMk id="2" creationId="{6894EBDF-06C6-909D-DF5C-9FEDB0362687}"/>
          </ac:spMkLst>
        </pc:spChg>
        <pc:spChg chg="del">
          <ac:chgData name="Brandon Ayala" userId="d0cf34d6da5c4f61" providerId="LiveId" clId="{664B3462-EB19-4561-8531-C3D73C336C7A}" dt="2024-08-15T18:10:33.618" v="4481"/>
          <ac:spMkLst>
            <pc:docMk/>
            <pc:sldMk cId="3585320260" sldId="335"/>
            <ac:spMk id="7" creationId="{95BB395E-A817-E392-9B53-C903855CCFB6}"/>
          </ac:spMkLst>
        </pc:spChg>
        <pc:graphicFrameChg chg="add mod">
          <ac:chgData name="Brandon Ayala" userId="d0cf34d6da5c4f61" providerId="LiveId" clId="{664B3462-EB19-4561-8531-C3D73C336C7A}" dt="2024-08-15T18:10:32.765" v="4479"/>
          <ac:graphicFrameMkLst>
            <pc:docMk/>
            <pc:sldMk cId="3585320260" sldId="335"/>
            <ac:graphicFrameMk id="3" creationId="{5B971775-D817-430F-8D81-4CC7E58BFC12}"/>
          </ac:graphicFrameMkLst>
        </pc:graphicFrameChg>
        <pc:graphicFrameChg chg="add mod">
          <ac:chgData name="Brandon Ayala" userId="d0cf34d6da5c4f61" providerId="LiveId" clId="{664B3462-EB19-4561-8531-C3D73C336C7A}" dt="2024-08-17T16:43:48.160" v="5217" actId="14100"/>
          <ac:graphicFrameMkLst>
            <pc:docMk/>
            <pc:sldMk cId="3585320260" sldId="335"/>
            <ac:graphicFrameMk id="4" creationId="{5B971775-D817-430F-8D81-4CC7E58BFC12}"/>
          </ac:graphicFrameMkLst>
        </pc:graphicFrameChg>
        <pc:picChg chg="add mod">
          <ac:chgData name="Brandon Ayala" userId="d0cf34d6da5c4f61" providerId="LiveId" clId="{664B3462-EB19-4561-8531-C3D73C336C7A}" dt="2024-08-15T19:12:29.054" v="4870"/>
          <ac:picMkLst>
            <pc:docMk/>
            <pc:sldMk cId="3585320260" sldId="335"/>
            <ac:picMk id="5" creationId="{CEFC8D85-E49A-8E4E-C623-5487DBFA382C}"/>
          </ac:picMkLst>
        </pc:picChg>
      </pc:sldChg>
      <pc:sldChg chg="add del">
        <pc:chgData name="Brandon Ayala" userId="d0cf34d6da5c4f61" providerId="LiveId" clId="{664B3462-EB19-4561-8531-C3D73C336C7A}" dt="2024-08-15T18:12:40.173" v="4504" actId="47"/>
        <pc:sldMkLst>
          <pc:docMk/>
          <pc:sldMk cId="3793158337" sldId="336"/>
        </pc:sldMkLst>
      </pc:sldChg>
      <pc:sldChg chg="add del">
        <pc:chgData name="Brandon Ayala" userId="d0cf34d6da5c4f61" providerId="LiveId" clId="{664B3462-EB19-4561-8531-C3D73C336C7A}" dt="2024-08-15T18:12:40.173" v="4504" actId="47"/>
        <pc:sldMkLst>
          <pc:docMk/>
          <pc:sldMk cId="1099628739" sldId="337"/>
        </pc:sldMkLst>
      </pc:sldChg>
      <pc:sldChg chg="add del">
        <pc:chgData name="Brandon Ayala" userId="d0cf34d6da5c4f61" providerId="LiveId" clId="{664B3462-EB19-4561-8531-C3D73C336C7A}" dt="2024-08-15T18:12:40.173" v="4504" actId="47"/>
        <pc:sldMkLst>
          <pc:docMk/>
          <pc:sldMk cId="2013026052" sldId="338"/>
        </pc:sldMkLst>
      </pc:sldChg>
      <pc:sldChg chg="addSp modSp add mod ord modNotesTx">
        <pc:chgData name="Brandon Ayala" userId="d0cf34d6da5c4f61" providerId="LiveId" clId="{664B3462-EB19-4561-8531-C3D73C336C7A}" dt="2024-08-17T16:43:55.899" v="5219" actId="14100"/>
        <pc:sldMkLst>
          <pc:docMk/>
          <pc:sldMk cId="452442363" sldId="339"/>
        </pc:sldMkLst>
        <pc:spChg chg="mod">
          <ac:chgData name="Brandon Ayala" userId="d0cf34d6da5c4f61" providerId="LiveId" clId="{664B3462-EB19-4561-8531-C3D73C336C7A}" dt="2024-08-15T18:15:15.682" v="4550" actId="27636"/>
          <ac:spMkLst>
            <pc:docMk/>
            <pc:sldMk cId="452442363" sldId="339"/>
            <ac:spMk id="2" creationId="{6894EBDF-06C6-909D-DF5C-9FEDB0362687}"/>
          </ac:spMkLst>
        </pc:spChg>
        <pc:graphicFrameChg chg="mod">
          <ac:chgData name="Brandon Ayala" userId="d0cf34d6da5c4f61" providerId="LiveId" clId="{664B3462-EB19-4561-8531-C3D73C336C7A}" dt="2024-08-17T16:43:55.899" v="5219" actId="14100"/>
          <ac:graphicFrameMkLst>
            <pc:docMk/>
            <pc:sldMk cId="452442363" sldId="339"/>
            <ac:graphicFrameMk id="4" creationId="{5B971775-D817-430F-8D81-4CC7E58BFC12}"/>
          </ac:graphicFrameMkLst>
        </pc:graphicFrameChg>
        <pc:picChg chg="add mod">
          <ac:chgData name="Brandon Ayala" userId="d0cf34d6da5c4f61" providerId="LiveId" clId="{664B3462-EB19-4561-8531-C3D73C336C7A}" dt="2024-08-15T19:12:31.055" v="4872"/>
          <ac:picMkLst>
            <pc:docMk/>
            <pc:sldMk cId="452442363" sldId="339"/>
            <ac:picMk id="3" creationId="{2BBC4224-262B-E772-769E-3ECCE2C41022}"/>
          </ac:picMkLst>
        </pc:picChg>
      </pc:sldChg>
      <pc:sldChg chg="addSp delSp modSp add del mod ord">
        <pc:chgData name="Brandon Ayala" userId="d0cf34d6da5c4f61" providerId="LiveId" clId="{664B3462-EB19-4561-8531-C3D73C336C7A}" dt="2024-08-15T18:23:48.816" v="4656" actId="47"/>
        <pc:sldMkLst>
          <pc:docMk/>
          <pc:sldMk cId="1383465254" sldId="340"/>
        </pc:sldMkLst>
        <pc:spChg chg="mod">
          <ac:chgData name="Brandon Ayala" userId="d0cf34d6da5c4f61" providerId="LiveId" clId="{664B3462-EB19-4561-8531-C3D73C336C7A}" dt="2024-08-15T18:23:06.601" v="4647" actId="27636"/>
          <ac:spMkLst>
            <pc:docMk/>
            <pc:sldMk cId="1383465254" sldId="340"/>
            <ac:spMk id="2" creationId="{6894EBDF-06C6-909D-DF5C-9FEDB0362687}"/>
          </ac:spMkLst>
        </pc:spChg>
        <pc:spChg chg="del">
          <ac:chgData name="Brandon Ayala" userId="d0cf34d6da5c4f61" providerId="LiveId" clId="{664B3462-EB19-4561-8531-C3D73C336C7A}" dt="2024-08-15T18:22:38.868" v="4642"/>
          <ac:spMkLst>
            <pc:docMk/>
            <pc:sldMk cId="1383465254" sldId="340"/>
            <ac:spMk id="7" creationId="{95BB395E-A817-E392-9B53-C903855CCFB6}"/>
          </ac:spMkLst>
        </pc:spChg>
        <pc:graphicFrameChg chg="add mod">
          <ac:chgData name="Brandon Ayala" userId="d0cf34d6da5c4f61" providerId="LiveId" clId="{664B3462-EB19-4561-8531-C3D73C336C7A}" dt="2024-08-15T18:22:38.868" v="4642"/>
          <ac:graphicFrameMkLst>
            <pc:docMk/>
            <pc:sldMk cId="1383465254" sldId="340"/>
            <ac:graphicFrameMk id="3" creationId="{0AF2A1CC-AFD9-48D1-8854-31ABB64AB8F1}"/>
          </ac:graphicFrameMkLst>
        </pc:graphicFrameChg>
      </pc:sldChg>
      <pc:sldChg chg="addSp delSp modSp add mod ord modNotesTx">
        <pc:chgData name="Brandon Ayala" userId="d0cf34d6da5c4f61" providerId="LiveId" clId="{664B3462-EB19-4561-8531-C3D73C336C7A}" dt="2024-08-17T16:45:17.876" v="5222" actId="14100"/>
        <pc:sldMkLst>
          <pc:docMk/>
          <pc:sldMk cId="3623835622" sldId="341"/>
        </pc:sldMkLst>
        <pc:spChg chg="mod">
          <ac:chgData name="Brandon Ayala" userId="d0cf34d6da5c4f61" providerId="LiveId" clId="{664B3462-EB19-4561-8531-C3D73C336C7A}" dt="2024-08-15T18:20:30.416" v="4628" actId="404"/>
          <ac:spMkLst>
            <pc:docMk/>
            <pc:sldMk cId="3623835622" sldId="341"/>
            <ac:spMk id="2" creationId="{6894EBDF-06C6-909D-DF5C-9FEDB0362687}"/>
          </ac:spMkLst>
        </pc:spChg>
        <pc:spChg chg="del">
          <ac:chgData name="Brandon Ayala" userId="d0cf34d6da5c4f61" providerId="LiveId" clId="{664B3462-EB19-4561-8531-C3D73C336C7A}" dt="2024-08-15T18:19:57.991" v="4580"/>
          <ac:spMkLst>
            <pc:docMk/>
            <pc:sldMk cId="3623835622" sldId="341"/>
            <ac:spMk id="7" creationId="{95BB395E-A817-E392-9B53-C903855CCFB6}"/>
          </ac:spMkLst>
        </pc:spChg>
        <pc:graphicFrameChg chg="add mod">
          <ac:chgData name="Brandon Ayala" userId="d0cf34d6da5c4f61" providerId="LiveId" clId="{664B3462-EB19-4561-8531-C3D73C336C7A}" dt="2024-08-17T16:45:17.876" v="5222" actId="14100"/>
          <ac:graphicFrameMkLst>
            <pc:docMk/>
            <pc:sldMk cId="3623835622" sldId="341"/>
            <ac:graphicFrameMk id="3" creationId="{E683414A-C515-47D6-9842-F1BBC52EB74F}"/>
          </ac:graphicFrameMkLst>
        </pc:graphicFrameChg>
        <pc:picChg chg="add mod">
          <ac:chgData name="Brandon Ayala" userId="d0cf34d6da5c4f61" providerId="LiveId" clId="{664B3462-EB19-4561-8531-C3D73C336C7A}" dt="2024-08-15T19:12:38.534" v="4876"/>
          <ac:picMkLst>
            <pc:docMk/>
            <pc:sldMk cId="3623835622" sldId="341"/>
            <ac:picMk id="4" creationId="{3D1BF279-9D91-E9D8-37DB-E594FD0D981D}"/>
          </ac:picMkLst>
        </pc:picChg>
      </pc:sldChg>
      <pc:sldChg chg="addSp delSp modSp add mod modNotesTx">
        <pc:chgData name="Brandon Ayala" userId="d0cf34d6da5c4f61" providerId="LiveId" clId="{664B3462-EB19-4561-8531-C3D73C336C7A}" dt="2024-08-17T16:45:13.254" v="5221" actId="14100"/>
        <pc:sldMkLst>
          <pc:docMk/>
          <pc:sldMk cId="130449920" sldId="342"/>
        </pc:sldMkLst>
        <pc:spChg chg="mod">
          <ac:chgData name="Brandon Ayala" userId="d0cf34d6da5c4f61" providerId="LiveId" clId="{664B3462-EB19-4561-8531-C3D73C336C7A}" dt="2024-08-15T18:20:40.026" v="4630" actId="27636"/>
          <ac:spMkLst>
            <pc:docMk/>
            <pc:sldMk cId="130449920" sldId="342"/>
            <ac:spMk id="2" creationId="{6894EBDF-06C6-909D-DF5C-9FEDB0362687}"/>
          </ac:spMkLst>
        </pc:spChg>
        <pc:spChg chg="del">
          <ac:chgData name="Brandon Ayala" userId="d0cf34d6da5c4f61" providerId="LiveId" clId="{664B3462-EB19-4561-8531-C3D73C336C7A}" dt="2024-08-15T18:20:05.598" v="4582"/>
          <ac:spMkLst>
            <pc:docMk/>
            <pc:sldMk cId="130449920" sldId="342"/>
            <ac:spMk id="7" creationId="{95BB395E-A817-E392-9B53-C903855CCFB6}"/>
          </ac:spMkLst>
        </pc:spChg>
        <pc:graphicFrameChg chg="add mod">
          <ac:chgData name="Brandon Ayala" userId="d0cf34d6da5c4f61" providerId="LiveId" clId="{664B3462-EB19-4561-8531-C3D73C336C7A}" dt="2024-08-17T16:45:13.254" v="5221" actId="14100"/>
          <ac:graphicFrameMkLst>
            <pc:docMk/>
            <pc:sldMk cId="130449920" sldId="342"/>
            <ac:graphicFrameMk id="3" creationId="{85F75BCB-5E35-4FC8-B14C-04F5E4B1554F}"/>
          </ac:graphicFrameMkLst>
        </pc:graphicFrameChg>
        <pc:picChg chg="add mod">
          <ac:chgData name="Brandon Ayala" userId="d0cf34d6da5c4f61" providerId="LiveId" clId="{664B3462-EB19-4561-8531-C3D73C336C7A}" dt="2024-08-15T19:12:39.485" v="4877"/>
          <ac:picMkLst>
            <pc:docMk/>
            <pc:sldMk cId="130449920" sldId="342"/>
            <ac:picMk id="4" creationId="{64E8DC4E-5D17-9AE9-BD6E-17E64826CA51}"/>
          </ac:picMkLst>
        </pc:picChg>
      </pc:sldChg>
      <pc:sldChg chg="addSp delSp modSp add mod modNotesTx">
        <pc:chgData name="Brandon Ayala" userId="d0cf34d6da5c4f61" providerId="LiveId" clId="{664B3462-EB19-4561-8531-C3D73C336C7A}" dt="2024-08-17T16:45:07.886" v="5220" actId="14100"/>
        <pc:sldMkLst>
          <pc:docMk/>
          <pc:sldMk cId="3740208747" sldId="343"/>
        </pc:sldMkLst>
        <pc:spChg chg="mod">
          <ac:chgData name="Brandon Ayala" userId="d0cf34d6da5c4f61" providerId="LiveId" clId="{664B3462-EB19-4561-8531-C3D73C336C7A}" dt="2024-08-15T18:20:45.816" v="4632" actId="27636"/>
          <ac:spMkLst>
            <pc:docMk/>
            <pc:sldMk cId="3740208747" sldId="343"/>
            <ac:spMk id="2" creationId="{6894EBDF-06C6-909D-DF5C-9FEDB0362687}"/>
          </ac:spMkLst>
        </pc:spChg>
        <pc:spChg chg="del">
          <ac:chgData name="Brandon Ayala" userId="d0cf34d6da5c4f61" providerId="LiveId" clId="{664B3462-EB19-4561-8531-C3D73C336C7A}" dt="2024-08-15T18:20:11.877" v="4584"/>
          <ac:spMkLst>
            <pc:docMk/>
            <pc:sldMk cId="3740208747" sldId="343"/>
            <ac:spMk id="7" creationId="{95BB395E-A817-E392-9B53-C903855CCFB6}"/>
          </ac:spMkLst>
        </pc:spChg>
        <pc:graphicFrameChg chg="add mod">
          <ac:chgData name="Brandon Ayala" userId="d0cf34d6da5c4f61" providerId="LiveId" clId="{664B3462-EB19-4561-8531-C3D73C336C7A}" dt="2024-08-17T16:45:07.886" v="5220" actId="14100"/>
          <ac:graphicFrameMkLst>
            <pc:docMk/>
            <pc:sldMk cId="3740208747" sldId="343"/>
            <ac:graphicFrameMk id="3" creationId="{FFE8DD05-4841-4D57-A00F-2612CFE5492E}"/>
          </ac:graphicFrameMkLst>
        </pc:graphicFrameChg>
        <pc:picChg chg="add mod">
          <ac:chgData name="Brandon Ayala" userId="d0cf34d6da5c4f61" providerId="LiveId" clId="{664B3462-EB19-4561-8531-C3D73C336C7A}" dt="2024-08-15T19:12:40.940" v="4878"/>
          <ac:picMkLst>
            <pc:docMk/>
            <pc:sldMk cId="3740208747" sldId="343"/>
            <ac:picMk id="4" creationId="{25C5EADB-B5AC-1E25-6A90-F40A270858CE}"/>
          </ac:picMkLst>
        </pc:picChg>
      </pc:sldChg>
      <pc:sldChg chg="addSp delSp modSp add mod ord modNotesTx">
        <pc:chgData name="Brandon Ayala" userId="d0cf34d6da5c4f61" providerId="LiveId" clId="{664B3462-EB19-4561-8531-C3D73C336C7A}" dt="2024-08-15T19:24:33.075" v="4969"/>
        <pc:sldMkLst>
          <pc:docMk/>
          <pc:sldMk cId="2337167048" sldId="344"/>
        </pc:sldMkLst>
        <pc:spChg chg="mod">
          <ac:chgData name="Brandon Ayala" userId="d0cf34d6da5c4f61" providerId="LiveId" clId="{664B3462-EB19-4561-8531-C3D73C336C7A}" dt="2024-08-15T18:22:51.299" v="4644" actId="27636"/>
          <ac:spMkLst>
            <pc:docMk/>
            <pc:sldMk cId="2337167048" sldId="344"/>
            <ac:spMk id="2" creationId="{6894EBDF-06C6-909D-DF5C-9FEDB0362687}"/>
          </ac:spMkLst>
        </pc:spChg>
        <pc:spChg chg="del">
          <ac:chgData name="Brandon Ayala" userId="d0cf34d6da5c4f61" providerId="LiveId" clId="{664B3462-EB19-4561-8531-C3D73C336C7A}" dt="2024-08-15T18:22:13.579" v="4638"/>
          <ac:spMkLst>
            <pc:docMk/>
            <pc:sldMk cId="2337167048" sldId="344"/>
            <ac:spMk id="7" creationId="{95BB395E-A817-E392-9B53-C903855CCFB6}"/>
          </ac:spMkLst>
        </pc:spChg>
        <pc:graphicFrameChg chg="add mod">
          <ac:chgData name="Brandon Ayala" userId="d0cf34d6da5c4f61" providerId="LiveId" clId="{664B3462-EB19-4561-8531-C3D73C336C7A}" dt="2024-08-15T18:22:13.579" v="4638"/>
          <ac:graphicFrameMkLst>
            <pc:docMk/>
            <pc:sldMk cId="2337167048" sldId="344"/>
            <ac:graphicFrameMk id="3" creationId="{7EDBB84C-E153-4EF6-9D46-54C456127EE7}"/>
          </ac:graphicFrameMkLst>
        </pc:graphicFrameChg>
        <pc:picChg chg="add mod">
          <ac:chgData name="Brandon Ayala" userId="d0cf34d6da5c4f61" providerId="LiveId" clId="{664B3462-EB19-4561-8531-C3D73C336C7A}" dt="2024-08-15T19:12:44.635" v="4881"/>
          <ac:picMkLst>
            <pc:docMk/>
            <pc:sldMk cId="2337167048" sldId="344"/>
            <ac:picMk id="4" creationId="{2D79EEDA-F399-C88D-26C0-5D193F6B5DF8}"/>
          </ac:picMkLst>
        </pc:picChg>
      </pc:sldChg>
      <pc:sldChg chg="addSp modSp add">
        <pc:chgData name="Brandon Ayala" userId="d0cf34d6da5c4f61" providerId="LiveId" clId="{664B3462-EB19-4561-8531-C3D73C336C7A}" dt="2024-08-15T19:13:04.365" v="4892"/>
        <pc:sldMkLst>
          <pc:docMk/>
          <pc:sldMk cId="4194548278" sldId="345"/>
        </pc:sldMkLst>
        <pc:picChg chg="add mod">
          <ac:chgData name="Brandon Ayala" userId="d0cf34d6da5c4f61" providerId="LiveId" clId="{664B3462-EB19-4561-8531-C3D73C336C7A}" dt="2024-08-15T19:13:04.365" v="4892"/>
          <ac:picMkLst>
            <pc:docMk/>
            <pc:sldMk cId="4194548278" sldId="345"/>
            <ac:picMk id="3" creationId="{B91D466F-4E3E-94B8-2BE1-8AE7EB931693}"/>
          </ac:picMkLst>
        </pc:picChg>
      </pc:sldChg>
      <pc:sldChg chg="addSp delSp modSp add del mod ord">
        <pc:chgData name="Brandon Ayala" userId="d0cf34d6da5c4f61" providerId="LiveId" clId="{664B3462-EB19-4561-8531-C3D73C336C7A}" dt="2024-08-15T18:24:26.863" v="4664" actId="47"/>
        <pc:sldMkLst>
          <pc:docMk/>
          <pc:sldMk cId="2272409823" sldId="346"/>
        </pc:sldMkLst>
        <pc:spChg chg="mod">
          <ac:chgData name="Brandon Ayala" userId="d0cf34d6da5c4f61" providerId="LiveId" clId="{664B3462-EB19-4561-8531-C3D73C336C7A}" dt="2024-08-15T18:23:47.525" v="4655" actId="27636"/>
          <ac:spMkLst>
            <pc:docMk/>
            <pc:sldMk cId="2272409823" sldId="346"/>
            <ac:spMk id="2" creationId="{6894EBDF-06C6-909D-DF5C-9FEDB0362687}"/>
          </ac:spMkLst>
        </pc:spChg>
        <pc:spChg chg="del">
          <ac:chgData name="Brandon Ayala" userId="d0cf34d6da5c4f61" providerId="LiveId" clId="{664B3462-EB19-4561-8531-C3D73C336C7A}" dt="2024-08-15T18:23:42.802" v="4653"/>
          <ac:spMkLst>
            <pc:docMk/>
            <pc:sldMk cId="2272409823" sldId="346"/>
            <ac:spMk id="7" creationId="{95BB395E-A817-E392-9B53-C903855CCFB6}"/>
          </ac:spMkLst>
        </pc:spChg>
        <pc:graphicFrameChg chg="add mod">
          <ac:chgData name="Brandon Ayala" userId="d0cf34d6da5c4f61" providerId="LiveId" clId="{664B3462-EB19-4561-8531-C3D73C336C7A}" dt="2024-08-15T18:23:42.802" v="4653"/>
          <ac:graphicFrameMkLst>
            <pc:docMk/>
            <pc:sldMk cId="2272409823" sldId="346"/>
            <ac:graphicFrameMk id="3" creationId="{0AF2A1CC-AFD9-48D1-8854-31ABB64AB8F1}"/>
          </ac:graphicFrameMkLst>
        </pc:graphicFrameChg>
      </pc:sldChg>
      <pc:sldChg chg="addSp delSp modSp add del mod ord">
        <pc:chgData name="Brandon Ayala" userId="d0cf34d6da5c4f61" providerId="LiveId" clId="{664B3462-EB19-4561-8531-C3D73C336C7A}" dt="2024-08-15T18:24:52.389" v="4672" actId="47"/>
        <pc:sldMkLst>
          <pc:docMk/>
          <pc:sldMk cId="1886959412" sldId="347"/>
        </pc:sldMkLst>
        <pc:spChg chg="mod">
          <ac:chgData name="Brandon Ayala" userId="d0cf34d6da5c4f61" providerId="LiveId" clId="{664B3462-EB19-4561-8531-C3D73C336C7A}" dt="2024-08-15T18:24:25.712" v="4663" actId="27636"/>
          <ac:spMkLst>
            <pc:docMk/>
            <pc:sldMk cId="1886959412" sldId="347"/>
            <ac:spMk id="2" creationId="{6894EBDF-06C6-909D-DF5C-9FEDB0362687}"/>
          </ac:spMkLst>
        </pc:spChg>
        <pc:spChg chg="del">
          <ac:chgData name="Brandon Ayala" userId="d0cf34d6da5c4f61" providerId="LiveId" clId="{664B3462-EB19-4561-8531-C3D73C336C7A}" dt="2024-08-15T18:24:21.607" v="4661"/>
          <ac:spMkLst>
            <pc:docMk/>
            <pc:sldMk cId="1886959412" sldId="347"/>
            <ac:spMk id="7" creationId="{95BB395E-A817-E392-9B53-C903855CCFB6}"/>
          </ac:spMkLst>
        </pc:spChg>
        <pc:graphicFrameChg chg="add mod">
          <ac:chgData name="Brandon Ayala" userId="d0cf34d6da5c4f61" providerId="LiveId" clId="{664B3462-EB19-4561-8531-C3D73C336C7A}" dt="2024-08-15T18:24:21.607" v="4661"/>
          <ac:graphicFrameMkLst>
            <pc:docMk/>
            <pc:sldMk cId="1886959412" sldId="347"/>
            <ac:graphicFrameMk id="3" creationId="{908B9536-F752-4C2C-9455-C89B6DD3B6AF}"/>
          </ac:graphicFrameMkLst>
        </pc:graphicFrameChg>
      </pc:sldChg>
      <pc:sldChg chg="addSp delSp modSp add mod ord modNotesTx">
        <pc:chgData name="Brandon Ayala" userId="d0cf34d6da5c4f61" providerId="LiveId" clId="{664B3462-EB19-4561-8531-C3D73C336C7A}" dt="2024-08-15T19:24:49.996" v="4970"/>
        <pc:sldMkLst>
          <pc:docMk/>
          <pc:sldMk cId="3207103573" sldId="348"/>
        </pc:sldMkLst>
        <pc:spChg chg="mod">
          <ac:chgData name="Brandon Ayala" userId="d0cf34d6da5c4f61" providerId="LiveId" clId="{664B3462-EB19-4561-8531-C3D73C336C7A}" dt="2024-08-15T18:24:51.064" v="4671" actId="27636"/>
          <ac:spMkLst>
            <pc:docMk/>
            <pc:sldMk cId="3207103573" sldId="348"/>
            <ac:spMk id="2" creationId="{6894EBDF-06C6-909D-DF5C-9FEDB0362687}"/>
          </ac:spMkLst>
        </pc:spChg>
        <pc:spChg chg="del">
          <ac:chgData name="Brandon Ayala" userId="d0cf34d6da5c4f61" providerId="LiveId" clId="{664B3462-EB19-4561-8531-C3D73C336C7A}" dt="2024-08-15T18:24:48.158" v="4669"/>
          <ac:spMkLst>
            <pc:docMk/>
            <pc:sldMk cId="3207103573" sldId="348"/>
            <ac:spMk id="7" creationId="{95BB395E-A817-E392-9B53-C903855CCFB6}"/>
          </ac:spMkLst>
        </pc:spChg>
        <pc:graphicFrameChg chg="add mod">
          <ac:chgData name="Brandon Ayala" userId="d0cf34d6da5c4f61" providerId="LiveId" clId="{664B3462-EB19-4561-8531-C3D73C336C7A}" dt="2024-08-15T18:24:48.158" v="4669"/>
          <ac:graphicFrameMkLst>
            <pc:docMk/>
            <pc:sldMk cId="3207103573" sldId="348"/>
            <ac:graphicFrameMk id="3" creationId="{908B9536-F752-4C2C-9455-C89B6DD3B6AF}"/>
          </ac:graphicFrameMkLst>
        </pc:graphicFrameChg>
        <pc:picChg chg="add mod">
          <ac:chgData name="Brandon Ayala" userId="d0cf34d6da5c4f61" providerId="LiveId" clId="{664B3462-EB19-4561-8531-C3D73C336C7A}" dt="2024-08-15T19:12:46.125" v="4882"/>
          <ac:picMkLst>
            <pc:docMk/>
            <pc:sldMk cId="3207103573" sldId="348"/>
            <ac:picMk id="4" creationId="{573D1343-AB8E-B7A7-1FC2-DD1B90D294E5}"/>
          </ac:picMkLst>
        </pc:picChg>
      </pc:sldChg>
      <pc:sldChg chg="addSp delSp modSp new del mod chgLayout">
        <pc:chgData name="Brandon Ayala" userId="d0cf34d6da5c4f61" providerId="LiveId" clId="{664B3462-EB19-4561-8531-C3D73C336C7A}" dt="2024-08-15T19:08:54.907" v="4855" actId="47"/>
        <pc:sldMkLst>
          <pc:docMk/>
          <pc:sldMk cId="14593434" sldId="349"/>
        </pc:sldMkLst>
        <pc:spChg chg="mod ord">
          <ac:chgData name="Brandon Ayala" userId="d0cf34d6da5c4f61" providerId="LiveId" clId="{664B3462-EB19-4561-8531-C3D73C336C7A}" dt="2024-08-15T19:06:43.034" v="4782" actId="700"/>
          <ac:spMkLst>
            <pc:docMk/>
            <pc:sldMk cId="14593434" sldId="349"/>
            <ac:spMk id="2" creationId="{69468470-7094-B7B8-BCE3-C745B54382BC}"/>
          </ac:spMkLst>
        </pc:spChg>
        <pc:spChg chg="mod ord">
          <ac:chgData name="Brandon Ayala" userId="d0cf34d6da5c4f61" providerId="LiveId" clId="{664B3462-EB19-4561-8531-C3D73C336C7A}" dt="2024-08-15T19:06:43.034" v="4782" actId="700"/>
          <ac:spMkLst>
            <pc:docMk/>
            <pc:sldMk cId="14593434" sldId="349"/>
            <ac:spMk id="3" creationId="{C253CEC8-F01B-1909-70DD-A71E7835166F}"/>
          </ac:spMkLst>
        </pc:spChg>
        <pc:spChg chg="add mod">
          <ac:chgData name="Brandon Ayala" userId="d0cf34d6da5c4f61" providerId="LiveId" clId="{664B3462-EB19-4561-8531-C3D73C336C7A}" dt="2024-08-15T19:06:38.846" v="4781" actId="1076"/>
          <ac:spMkLst>
            <pc:docMk/>
            <pc:sldMk cId="14593434" sldId="349"/>
            <ac:spMk id="12" creationId="{D24A91F7-EDA5-C7EF-E525-68101BFC6AEA}"/>
          </ac:spMkLst>
        </pc:spChg>
        <pc:spChg chg="add mod">
          <ac:chgData name="Brandon Ayala" userId="d0cf34d6da5c4f61" providerId="LiveId" clId="{664B3462-EB19-4561-8531-C3D73C336C7A}" dt="2024-08-15T19:06:12.706" v="4776" actId="14100"/>
          <ac:spMkLst>
            <pc:docMk/>
            <pc:sldMk cId="14593434" sldId="349"/>
            <ac:spMk id="13" creationId="{0DBE6863-7FB2-3B81-9196-C7BA8305FE90}"/>
          </ac:spMkLst>
        </pc:spChg>
        <pc:cxnChg chg="add mod">
          <ac:chgData name="Brandon Ayala" userId="d0cf34d6da5c4f61" providerId="LiveId" clId="{664B3462-EB19-4561-8531-C3D73C336C7A}" dt="2024-08-15T19:05:04.784" v="4755" actId="14100"/>
          <ac:cxnSpMkLst>
            <pc:docMk/>
            <pc:sldMk cId="14593434" sldId="349"/>
            <ac:cxnSpMk id="5" creationId="{1C7DC3F6-4EDD-1276-D93C-33AA0D371E9E}"/>
          </ac:cxnSpMkLst>
        </pc:cxnChg>
        <pc:cxnChg chg="add del mod">
          <ac:chgData name="Brandon Ayala" userId="d0cf34d6da5c4f61" providerId="LiveId" clId="{664B3462-EB19-4561-8531-C3D73C336C7A}" dt="2024-08-15T19:05:49.049" v="4764" actId="478"/>
          <ac:cxnSpMkLst>
            <pc:docMk/>
            <pc:sldMk cId="14593434" sldId="349"/>
            <ac:cxnSpMk id="8" creationId="{B5B555B4-60F6-5331-FFB2-3752C132C499}"/>
          </ac:cxnSpMkLst>
        </pc:cxnChg>
      </pc:sldChg>
      <pc:sldChg chg="addSp delSp modSp new mod setBg modNotesTx">
        <pc:chgData name="Brandon Ayala" userId="d0cf34d6da5c4f61" providerId="LiveId" clId="{664B3462-EB19-4561-8531-C3D73C336C7A}" dt="2024-08-15T19:17:15.977" v="4913"/>
        <pc:sldMkLst>
          <pc:docMk/>
          <pc:sldMk cId="3188098005" sldId="350"/>
        </pc:sldMkLst>
        <pc:spChg chg="mod">
          <ac:chgData name="Brandon Ayala" userId="d0cf34d6da5c4f61" providerId="LiveId" clId="{664B3462-EB19-4561-8531-C3D73C336C7A}" dt="2024-08-15T19:13:46.185" v="4896" actId="1076"/>
          <ac:spMkLst>
            <pc:docMk/>
            <pc:sldMk cId="3188098005" sldId="350"/>
            <ac:spMk id="2" creationId="{B20D27D5-DBEF-5697-EADC-62F704F3AFA5}"/>
          </ac:spMkLst>
        </pc:spChg>
        <pc:spChg chg="del">
          <ac:chgData name="Brandon Ayala" userId="d0cf34d6da5c4f61" providerId="LiveId" clId="{664B3462-EB19-4561-8531-C3D73C336C7A}" dt="2024-08-15T19:08:07.764" v="4817" actId="478"/>
          <ac:spMkLst>
            <pc:docMk/>
            <pc:sldMk cId="3188098005" sldId="350"/>
            <ac:spMk id="3" creationId="{5D56AC5E-DA35-CC6F-73A0-5748D9E5533E}"/>
          </ac:spMkLst>
        </pc:spChg>
        <pc:picChg chg="add mod">
          <ac:chgData name="Brandon Ayala" userId="d0cf34d6da5c4f61" providerId="LiveId" clId="{664B3462-EB19-4561-8531-C3D73C336C7A}" dt="2024-08-15T19:12:06.224" v="4860" actId="14100"/>
          <ac:picMkLst>
            <pc:docMk/>
            <pc:sldMk cId="3188098005" sldId="350"/>
            <ac:picMk id="5" creationId="{A51FF03C-5E77-4457-1CCA-8D3825363B94}"/>
          </ac:picMkLst>
        </pc:picChg>
      </pc:sldChg>
      <pc:sldChg chg="modSp add mod ord modNotesTx">
        <pc:chgData name="Brandon Ayala" userId="d0cf34d6da5c4f61" providerId="LiveId" clId="{664B3462-EB19-4561-8531-C3D73C336C7A}" dt="2024-08-15T19:28:00.676" v="5196"/>
        <pc:sldMkLst>
          <pc:docMk/>
          <pc:sldMk cId="1227760103" sldId="351"/>
        </pc:sldMkLst>
        <pc:spChg chg="mod">
          <ac:chgData name="Brandon Ayala" userId="d0cf34d6da5c4f61" providerId="LiveId" clId="{664B3462-EB19-4561-8531-C3D73C336C7A}" dt="2024-08-15T19:14:22.088" v="4909" actId="20577"/>
          <ac:spMkLst>
            <pc:docMk/>
            <pc:sldMk cId="1227760103" sldId="351"/>
            <ac:spMk id="2" creationId="{B20D27D5-DBEF-5697-EADC-62F704F3AFA5}"/>
          </ac:spMkLst>
        </pc:spChg>
      </pc:sldChg>
      <pc:sldChg chg="modSp add mod ord modNotesTx">
        <pc:chgData name="Brandon Ayala" userId="d0cf34d6da5c4f61" providerId="LiveId" clId="{664B3462-EB19-4561-8531-C3D73C336C7A}" dt="2024-08-15T19:18:21.975" v="4927"/>
        <pc:sldMkLst>
          <pc:docMk/>
          <pc:sldMk cId="1584799625" sldId="352"/>
        </pc:sldMkLst>
        <pc:spChg chg="mod">
          <ac:chgData name="Brandon Ayala" userId="d0cf34d6da5c4f61" providerId="LiveId" clId="{664B3462-EB19-4561-8531-C3D73C336C7A}" dt="2024-08-15T19:18:01.556" v="4924" actId="20577"/>
          <ac:spMkLst>
            <pc:docMk/>
            <pc:sldMk cId="1584799625" sldId="352"/>
            <ac:spMk id="2" creationId="{6894EBDF-06C6-909D-DF5C-9FEDB0362687}"/>
          </ac:spMkLst>
        </pc:spChg>
        <pc:spChg chg="mod">
          <ac:chgData name="Brandon Ayala" userId="d0cf34d6da5c4f61" providerId="LiveId" clId="{664B3462-EB19-4561-8531-C3D73C336C7A}" dt="2024-08-15T19:17:47.945" v="4920" actId="5793"/>
          <ac:spMkLst>
            <pc:docMk/>
            <pc:sldMk cId="1584799625" sldId="352"/>
            <ac:spMk id="7" creationId="{95BB395E-A817-E392-9B53-C903855CCFB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d0cf34d6da5c4f61/Documents/Learning/Data%20Projects/WIP/Global%20Electronics%20Retailer/Working_GlobalElectronics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[Working_GlobalElectronicsProject.xlsx]PT1 - TTL Sales 2016 Present!PT_TtlSales2016Present</c:name>
    <c:fmtId val="165"/>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400">
                <a:solidFill>
                  <a:schemeClr val="tx1"/>
                </a:solidFill>
                <a:latin typeface="Arial" panose="020B0604020202020204" pitchFamily="34" charset="0"/>
                <a:cs typeface="Arial" panose="020B0604020202020204" pitchFamily="34" charset="0"/>
              </a:rPr>
              <a:t>Total Sales ($)</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2135969720044291E-2"/>
          <c:y val="1.904761904761904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C00000"/>
            </a:solidFill>
            <a:round/>
          </a:ln>
          <a:effectLst/>
        </c:spPr>
        <c:marker>
          <c:symbol val="none"/>
        </c:marker>
      </c:pivotFmt>
      <c:pivotFmt>
        <c:idx val="2"/>
        <c:spPr>
          <a:solidFill>
            <a:schemeClr val="accent1"/>
          </a:solidFill>
          <a:ln w="28575" cap="rnd">
            <a:solidFill>
              <a:srgbClr val="C00000"/>
            </a:solidFill>
            <a:round/>
          </a:ln>
          <a:effectLst/>
        </c:spPr>
        <c:marker>
          <c:symbol val="none"/>
        </c:marker>
      </c:pivotFmt>
      <c:pivotFmt>
        <c:idx val="3"/>
        <c:spPr>
          <a:solidFill>
            <a:schemeClr val="accent1"/>
          </a:solidFill>
          <a:ln w="28575" cap="rnd">
            <a:solidFill>
              <a:srgbClr val="C00000"/>
            </a:solidFill>
            <a:round/>
          </a:ln>
          <a:effectLst/>
        </c:spPr>
        <c:marker>
          <c:symbol val="none"/>
        </c:marker>
      </c:pivotFmt>
      <c:pivotFmt>
        <c:idx val="4"/>
        <c:spPr>
          <a:solidFill>
            <a:schemeClr val="accent1"/>
          </a:solidFill>
          <a:ln w="28575" cap="rnd">
            <a:solidFill>
              <a:srgbClr val="C00000"/>
            </a:solidFill>
            <a:round/>
          </a:ln>
          <a:effectLst/>
        </c:spPr>
        <c:marker>
          <c:symbol val="none"/>
        </c:marker>
      </c:pivotFmt>
      <c:pivotFmt>
        <c:idx val="5"/>
        <c:spPr>
          <a:solidFill>
            <a:schemeClr val="accent1"/>
          </a:solidFill>
          <a:ln w="28575" cap="rnd">
            <a:solidFill>
              <a:srgbClr val="C00000"/>
            </a:solidFill>
            <a:round/>
          </a:ln>
          <a:effectLst/>
        </c:spPr>
        <c:marker>
          <c:symbol val="none"/>
        </c:marker>
      </c:pivotFmt>
      <c:pivotFmt>
        <c:idx val="6"/>
        <c:spPr>
          <a:solidFill>
            <a:schemeClr val="accent1"/>
          </a:solidFill>
          <a:ln w="28575" cap="rnd">
            <a:solidFill>
              <a:srgbClr val="C00000"/>
            </a:solidFill>
            <a:round/>
          </a:ln>
          <a:effectLst/>
        </c:spPr>
        <c:marker>
          <c:symbol val="none"/>
        </c:marker>
      </c:pivotFmt>
      <c:pivotFmt>
        <c:idx val="7"/>
        <c:spPr>
          <a:solidFill>
            <a:schemeClr val="accent1"/>
          </a:solidFill>
          <a:ln w="28575" cap="rnd">
            <a:solidFill>
              <a:srgbClr val="C00000"/>
            </a:solidFill>
            <a:round/>
          </a:ln>
          <a:effectLst/>
        </c:spPr>
        <c:marker>
          <c:symbol val="none"/>
        </c:marker>
      </c:pivotFmt>
      <c:pivotFmt>
        <c:idx val="8"/>
        <c:spPr>
          <a:solidFill>
            <a:schemeClr val="accent1"/>
          </a:solidFill>
          <a:ln w="28575" cap="rnd">
            <a:solidFill>
              <a:srgbClr val="C00000"/>
            </a:solidFill>
            <a:round/>
          </a:ln>
          <a:effectLst/>
        </c:spPr>
        <c:marker>
          <c:symbol val="none"/>
        </c:marker>
      </c:pivotFmt>
      <c:pivotFmt>
        <c:idx val="9"/>
        <c:spPr>
          <a:solidFill>
            <a:schemeClr val="accent1"/>
          </a:solidFill>
          <a:ln w="28575" cap="rnd">
            <a:solidFill>
              <a:srgbClr val="C00000"/>
            </a:solidFill>
            <a:round/>
          </a:ln>
          <a:effectLst/>
        </c:spPr>
        <c:marker>
          <c:symbol val="none"/>
        </c:marker>
      </c:pivotFmt>
      <c:pivotFmt>
        <c:idx val="10"/>
        <c:spPr>
          <a:solidFill>
            <a:schemeClr val="accent1"/>
          </a:solidFill>
          <a:ln w="28575" cap="rnd">
            <a:solidFill>
              <a:srgbClr val="C00000"/>
            </a:solidFill>
            <a:round/>
          </a:ln>
          <a:effectLst/>
        </c:spPr>
        <c:marker>
          <c:symbol val="none"/>
        </c:marker>
      </c:pivotFmt>
      <c:pivotFmt>
        <c:idx val="11"/>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C00000"/>
            </a:solidFill>
            <a:round/>
          </a:ln>
          <a:effectLst/>
        </c:spPr>
        <c:marker>
          <c:symbol val="none"/>
        </c:marker>
      </c:pivotFmt>
      <c:pivotFmt>
        <c:idx val="13"/>
        <c:spPr>
          <a:solidFill>
            <a:schemeClr val="accent1"/>
          </a:solidFill>
          <a:ln w="28575" cap="rnd">
            <a:solidFill>
              <a:srgbClr val="C00000"/>
            </a:solidFill>
            <a:round/>
          </a:ln>
          <a:effectLst/>
        </c:spPr>
        <c:marker>
          <c:symbol val="none"/>
        </c:marker>
      </c:pivotFmt>
      <c:pivotFmt>
        <c:idx val="14"/>
        <c:spPr>
          <a:solidFill>
            <a:schemeClr val="accent1"/>
          </a:solidFill>
          <a:ln w="28575" cap="rnd">
            <a:solidFill>
              <a:srgbClr val="C00000"/>
            </a:solidFill>
            <a:round/>
          </a:ln>
          <a:effectLst/>
        </c:spPr>
        <c:marker>
          <c:symbol val="none"/>
        </c:marker>
      </c:pivotFmt>
      <c:pivotFmt>
        <c:idx val="15"/>
        <c:spPr>
          <a:solidFill>
            <a:schemeClr val="accent1"/>
          </a:solidFill>
          <a:ln w="28575" cap="rnd">
            <a:solidFill>
              <a:srgbClr val="C00000"/>
            </a:solidFill>
            <a:round/>
          </a:ln>
          <a:effectLst/>
        </c:spPr>
        <c:marker>
          <c:symbol val="none"/>
        </c:marker>
      </c:pivotFmt>
      <c:pivotFmt>
        <c:idx val="16"/>
        <c:spPr>
          <a:solidFill>
            <a:schemeClr val="accent1"/>
          </a:solidFill>
          <a:ln w="28575" cap="rnd">
            <a:solidFill>
              <a:srgbClr val="C00000"/>
            </a:solidFill>
            <a:round/>
          </a:ln>
          <a:effectLst/>
        </c:spPr>
        <c:marker>
          <c:symbol val="none"/>
        </c:marker>
      </c:pivotFmt>
      <c:pivotFmt>
        <c:idx val="17"/>
        <c:spPr>
          <a:solidFill>
            <a:schemeClr val="accent1"/>
          </a:solidFill>
          <a:ln w="28575" cap="rnd">
            <a:solidFill>
              <a:srgbClr val="C00000"/>
            </a:solidFill>
            <a:round/>
          </a:ln>
          <a:effectLst/>
        </c:spPr>
        <c:marker>
          <c:symbol val="none"/>
        </c:marker>
      </c:pivotFmt>
      <c:pivotFmt>
        <c:idx val="18"/>
        <c:spPr>
          <a:solidFill>
            <a:schemeClr val="accent1"/>
          </a:solidFill>
          <a:ln w="28575" cap="rnd">
            <a:solidFill>
              <a:srgbClr val="C00000"/>
            </a:solidFill>
            <a:round/>
          </a:ln>
          <a:effectLst/>
        </c:spPr>
        <c:marker>
          <c:symbol val="none"/>
        </c:marker>
      </c:pivotFmt>
      <c:pivotFmt>
        <c:idx val="19"/>
        <c:spPr>
          <a:solidFill>
            <a:schemeClr val="accent1"/>
          </a:solidFill>
          <a:ln w="28575" cap="rnd">
            <a:solidFill>
              <a:srgbClr val="C00000"/>
            </a:solidFill>
            <a:round/>
          </a:ln>
          <a:effectLst/>
        </c:spPr>
        <c:marker>
          <c:symbol val="none"/>
        </c:marker>
      </c:pivotFmt>
      <c:pivotFmt>
        <c:idx val="20"/>
        <c:spPr>
          <a:solidFill>
            <a:schemeClr val="accent1"/>
          </a:solidFill>
          <a:ln w="28575" cap="rnd">
            <a:solidFill>
              <a:srgbClr val="C00000"/>
            </a:solidFill>
            <a:round/>
          </a:ln>
          <a:effectLst/>
        </c:spPr>
        <c:marker>
          <c:symbol val="none"/>
        </c:marker>
      </c:pivotFmt>
      <c:pivotFmt>
        <c:idx val="21"/>
        <c:spPr>
          <a:solidFill>
            <a:schemeClr val="accent1"/>
          </a:solidFill>
          <a:ln w="28575" cap="rnd">
            <a:solidFill>
              <a:srgbClr val="C00000"/>
            </a:solidFill>
            <a:round/>
          </a:ln>
          <a:effectLst/>
        </c:spPr>
        <c:marker>
          <c:symbol val="none"/>
        </c:marker>
      </c:pivotFmt>
      <c:pivotFmt>
        <c:idx val="2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bg2">
                <a:lumMod val="90000"/>
              </a:schemeClr>
            </a:solidFill>
            <a:round/>
          </a:ln>
          <a:effectLst/>
        </c:spPr>
        <c:marker>
          <c:symbol val="none"/>
        </c:marker>
      </c:pivotFmt>
      <c:pivotFmt>
        <c:idx val="24"/>
        <c:spPr>
          <a:solidFill>
            <a:schemeClr val="accent1"/>
          </a:solidFill>
          <a:ln w="28575" cap="rnd">
            <a:solidFill>
              <a:schemeClr val="bg2">
                <a:lumMod val="90000"/>
              </a:schemeClr>
            </a:solidFill>
            <a:round/>
          </a:ln>
          <a:effectLst/>
        </c:spPr>
        <c:marker>
          <c:symbol val="none"/>
        </c:marker>
      </c:pivotFmt>
      <c:pivotFmt>
        <c:idx val="25"/>
        <c:spPr>
          <a:solidFill>
            <a:schemeClr val="accent1"/>
          </a:solidFill>
          <a:ln w="28575" cap="rnd">
            <a:solidFill>
              <a:schemeClr val="bg2">
                <a:lumMod val="90000"/>
              </a:schemeClr>
            </a:solidFill>
            <a:round/>
          </a:ln>
          <a:effectLst/>
        </c:spPr>
        <c:marker>
          <c:symbol val="none"/>
        </c:marker>
      </c:pivotFmt>
      <c:pivotFmt>
        <c:idx val="26"/>
        <c:spPr>
          <a:solidFill>
            <a:schemeClr val="accent1"/>
          </a:solidFill>
          <a:ln w="28575" cap="rnd">
            <a:solidFill>
              <a:schemeClr val="bg2">
                <a:lumMod val="90000"/>
              </a:schemeClr>
            </a:solidFill>
            <a:round/>
          </a:ln>
          <a:effectLst/>
        </c:spPr>
        <c:marker>
          <c:symbol val="none"/>
        </c:marker>
      </c:pivotFmt>
      <c:pivotFmt>
        <c:idx val="27"/>
        <c:spPr>
          <a:solidFill>
            <a:schemeClr val="accent1"/>
          </a:solidFill>
          <a:ln w="28575" cap="rnd">
            <a:solidFill>
              <a:schemeClr val="bg2">
                <a:lumMod val="90000"/>
              </a:schemeClr>
            </a:solidFill>
            <a:round/>
          </a:ln>
          <a:effectLst/>
        </c:spPr>
        <c:marker>
          <c:symbol val="none"/>
        </c:marker>
      </c:pivotFmt>
      <c:pivotFmt>
        <c:idx val="28"/>
        <c:spPr>
          <a:solidFill>
            <a:schemeClr val="accent1"/>
          </a:solidFill>
          <a:ln w="28575" cap="rnd">
            <a:solidFill>
              <a:schemeClr val="bg2">
                <a:lumMod val="90000"/>
              </a:schemeClr>
            </a:solidFill>
            <a:round/>
          </a:ln>
          <a:effectLst/>
        </c:spPr>
        <c:marker>
          <c:symbol val="none"/>
        </c:marker>
      </c:pivotFmt>
      <c:pivotFmt>
        <c:idx val="29"/>
        <c:spPr>
          <a:solidFill>
            <a:schemeClr val="accent1"/>
          </a:solidFill>
          <a:ln w="28575" cap="rnd">
            <a:solidFill>
              <a:schemeClr val="bg2">
                <a:lumMod val="90000"/>
              </a:schemeClr>
            </a:solidFill>
            <a:round/>
          </a:ln>
          <a:effectLst/>
        </c:spPr>
        <c:marker>
          <c:symbol val="none"/>
        </c:marker>
      </c:pivotFmt>
      <c:pivotFmt>
        <c:idx val="30"/>
        <c:spPr>
          <a:solidFill>
            <a:schemeClr val="accent1"/>
          </a:solidFill>
          <a:ln w="28575" cap="rnd">
            <a:solidFill>
              <a:schemeClr val="bg2">
                <a:lumMod val="90000"/>
              </a:schemeClr>
            </a:solidFill>
            <a:round/>
          </a:ln>
          <a:effectLst/>
        </c:spPr>
        <c:marker>
          <c:symbol val="none"/>
        </c:marker>
      </c:pivotFmt>
      <c:pivotFmt>
        <c:idx val="31"/>
        <c:spPr>
          <a:solidFill>
            <a:schemeClr val="accent1"/>
          </a:solidFill>
          <a:ln w="28575" cap="rnd">
            <a:solidFill>
              <a:schemeClr val="bg2">
                <a:lumMod val="90000"/>
              </a:schemeClr>
            </a:solidFill>
            <a:round/>
          </a:ln>
          <a:effectLst/>
        </c:spPr>
        <c:marker>
          <c:symbol val="none"/>
        </c:marker>
      </c:pivotFmt>
      <c:pivotFmt>
        <c:idx val="32"/>
        <c:spPr>
          <a:solidFill>
            <a:schemeClr val="accent1"/>
          </a:solidFill>
          <a:ln w="28575" cap="rnd">
            <a:solidFill>
              <a:schemeClr val="bg2">
                <a:lumMod val="90000"/>
              </a:schemeClr>
            </a:solidFill>
            <a:round/>
          </a:ln>
          <a:effectLst/>
        </c:spPr>
        <c:marker>
          <c:symbol val="none"/>
        </c:marker>
      </c:pivotFmt>
      <c:pivotFmt>
        <c:idx val="33"/>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bg2">
                <a:lumMod val="90000"/>
              </a:schemeClr>
            </a:solidFill>
            <a:round/>
          </a:ln>
          <a:effectLst/>
        </c:spPr>
        <c:marker>
          <c:symbol val="none"/>
        </c:marker>
      </c:pivotFmt>
      <c:pivotFmt>
        <c:idx val="35"/>
        <c:spPr>
          <a:solidFill>
            <a:schemeClr val="accent1"/>
          </a:solidFill>
          <a:ln w="28575" cap="rnd">
            <a:solidFill>
              <a:schemeClr val="tx2"/>
            </a:solidFill>
            <a:round/>
          </a:ln>
          <a:effectLst/>
        </c:spPr>
        <c:marker>
          <c:symbol val="none"/>
        </c:marker>
      </c:pivotFmt>
      <c:pivotFmt>
        <c:idx val="36"/>
        <c:spPr>
          <a:solidFill>
            <a:schemeClr val="accent1"/>
          </a:solidFill>
          <a:ln w="28575" cap="rnd">
            <a:solidFill>
              <a:schemeClr val="bg2">
                <a:lumMod val="90000"/>
              </a:schemeClr>
            </a:solidFill>
            <a:round/>
          </a:ln>
          <a:effectLst/>
        </c:spPr>
        <c:marker>
          <c:symbol val="none"/>
        </c:marker>
      </c:pivotFmt>
      <c:pivotFmt>
        <c:idx val="37"/>
        <c:spPr>
          <a:solidFill>
            <a:schemeClr val="accent1"/>
          </a:solidFill>
          <a:ln w="28575" cap="rnd">
            <a:solidFill>
              <a:schemeClr val="bg2">
                <a:lumMod val="90000"/>
              </a:schemeClr>
            </a:solidFill>
            <a:round/>
          </a:ln>
          <a:effectLst/>
        </c:spPr>
        <c:marker>
          <c:symbol val="none"/>
        </c:marker>
      </c:pivotFmt>
      <c:pivotFmt>
        <c:idx val="38"/>
        <c:spPr>
          <a:solidFill>
            <a:schemeClr val="accent1"/>
          </a:solidFill>
          <a:ln w="28575" cap="rnd">
            <a:solidFill>
              <a:schemeClr val="tx2"/>
            </a:solidFill>
            <a:round/>
          </a:ln>
          <a:effectLst/>
        </c:spPr>
        <c:marker>
          <c:symbol val="none"/>
        </c:marker>
      </c:pivotFmt>
      <c:pivotFmt>
        <c:idx val="39"/>
        <c:spPr>
          <a:solidFill>
            <a:schemeClr val="accent1"/>
          </a:solidFill>
          <a:ln w="28575" cap="rnd">
            <a:solidFill>
              <a:schemeClr val="bg2">
                <a:lumMod val="90000"/>
              </a:schemeClr>
            </a:solidFill>
            <a:round/>
          </a:ln>
          <a:effectLst/>
        </c:spPr>
        <c:marker>
          <c:symbol val="none"/>
        </c:marker>
      </c:pivotFmt>
      <c:pivotFmt>
        <c:idx val="40"/>
        <c:spPr>
          <a:solidFill>
            <a:schemeClr val="accent1"/>
          </a:solidFill>
          <a:ln w="28575" cap="rnd">
            <a:solidFill>
              <a:schemeClr val="tx2"/>
            </a:solidFill>
            <a:round/>
          </a:ln>
          <a:effectLst/>
        </c:spPr>
        <c:marker>
          <c:symbol val="none"/>
        </c:marker>
      </c:pivotFmt>
      <c:pivotFmt>
        <c:idx val="41"/>
        <c:spPr>
          <a:solidFill>
            <a:schemeClr val="accent1"/>
          </a:solidFill>
          <a:ln w="28575" cap="rnd">
            <a:solidFill>
              <a:schemeClr val="bg2">
                <a:lumMod val="90000"/>
              </a:schemeClr>
            </a:solidFill>
            <a:round/>
          </a:ln>
          <a:effectLst/>
        </c:spPr>
        <c:marker>
          <c:symbol val="none"/>
        </c:marker>
      </c:pivotFmt>
      <c:pivotFmt>
        <c:idx val="42"/>
        <c:spPr>
          <a:solidFill>
            <a:schemeClr val="accent1"/>
          </a:solidFill>
          <a:ln w="28575" cap="rnd">
            <a:solidFill>
              <a:schemeClr val="bg2">
                <a:lumMod val="90000"/>
              </a:schemeClr>
            </a:solidFill>
            <a:round/>
          </a:ln>
          <a:effectLst/>
        </c:spPr>
        <c:marker>
          <c:symbol val="none"/>
        </c:marker>
      </c:pivotFmt>
      <c:pivotFmt>
        <c:idx val="43"/>
        <c:spPr>
          <a:solidFill>
            <a:schemeClr val="accent1"/>
          </a:solidFill>
          <a:ln w="28575" cap="rnd">
            <a:solidFill>
              <a:schemeClr val="tx2"/>
            </a:solidFill>
            <a:round/>
          </a:ln>
          <a:effectLst/>
        </c:spPr>
        <c:marker>
          <c:symbol val="none"/>
        </c:marker>
      </c:pivotFmt>
      <c:pivotFmt>
        <c:idx val="44"/>
        <c:spPr>
          <a:solidFill>
            <a:schemeClr val="accent1"/>
          </a:solidFill>
          <a:ln w="28575" cap="rnd">
            <a:solidFill>
              <a:schemeClr val="tx2"/>
            </a:solidFill>
            <a:round/>
          </a:ln>
          <a:effectLst/>
        </c:spPr>
        <c:marker>
          <c:symbol val="none"/>
        </c:marker>
      </c:pivotFmt>
      <c:pivotFmt>
        <c:idx val="45"/>
        <c:spPr>
          <a:solidFill>
            <a:schemeClr val="accent1"/>
          </a:solidFill>
          <a:ln w="28575" cap="rnd">
            <a:solidFill>
              <a:schemeClr val="tx2"/>
            </a:solidFill>
            <a:round/>
          </a:ln>
          <a:effectLst/>
        </c:spPr>
        <c:marker>
          <c:symbol val="none"/>
        </c:marker>
      </c:pivotFmt>
      <c:pivotFmt>
        <c:idx val="46"/>
        <c:spPr>
          <a:solidFill>
            <a:schemeClr val="accent1"/>
          </a:solidFill>
          <a:ln w="28575" cap="rnd">
            <a:solidFill>
              <a:schemeClr val="tx2"/>
            </a:solidFill>
            <a:round/>
          </a:ln>
          <a:effectLst/>
        </c:spPr>
        <c:marker>
          <c:symbol val="none"/>
        </c:marker>
      </c:pivotFmt>
      <c:pivotFmt>
        <c:idx val="47"/>
        <c:spPr>
          <a:solidFill>
            <a:schemeClr val="accent1"/>
          </a:solidFill>
          <a:ln w="28575" cap="rnd">
            <a:solidFill>
              <a:schemeClr val="tx2"/>
            </a:solidFill>
            <a:round/>
          </a:ln>
          <a:effectLst/>
        </c:spPr>
        <c:marker>
          <c:symbol val="none"/>
        </c:marker>
      </c:pivotFmt>
      <c:pivotFmt>
        <c:idx val="48"/>
        <c:spPr>
          <a:solidFill>
            <a:schemeClr val="accent1"/>
          </a:solidFill>
          <a:ln w="28575" cap="rnd">
            <a:solidFill>
              <a:schemeClr val="tx2"/>
            </a:solidFill>
            <a:round/>
          </a:ln>
          <a:effectLst/>
        </c:spPr>
        <c:marker>
          <c:symbol val="none"/>
        </c:marker>
      </c:pivotFmt>
      <c:pivotFmt>
        <c:idx val="49"/>
        <c:spPr>
          <a:solidFill>
            <a:schemeClr val="accent1"/>
          </a:solidFill>
          <a:ln w="28575" cap="rnd">
            <a:solidFill>
              <a:schemeClr val="tx2"/>
            </a:solidFill>
            <a:round/>
          </a:ln>
          <a:effectLst/>
        </c:spPr>
        <c:marker>
          <c:symbol val="none"/>
        </c:marker>
      </c:pivotFmt>
      <c:pivotFmt>
        <c:idx val="50"/>
        <c:spPr>
          <a:solidFill>
            <a:schemeClr val="accent1"/>
          </a:solidFill>
          <a:ln w="28575" cap="rnd">
            <a:solidFill>
              <a:schemeClr val="tx2"/>
            </a:solidFill>
            <a:round/>
          </a:ln>
          <a:effectLst/>
        </c:spPr>
        <c:marker>
          <c:symbol val="none"/>
        </c:marker>
      </c:pivotFmt>
      <c:pivotFmt>
        <c:idx val="51"/>
        <c:spPr>
          <a:solidFill>
            <a:schemeClr val="accent1"/>
          </a:solidFill>
          <a:ln w="28575" cap="rnd">
            <a:solidFill>
              <a:schemeClr val="tx2"/>
            </a:solidFill>
            <a:round/>
          </a:ln>
          <a:effectLst/>
        </c:spPr>
        <c:marker>
          <c:symbol val="none"/>
        </c:marker>
      </c:pivotFmt>
      <c:pivotFmt>
        <c:idx val="52"/>
        <c:spPr>
          <a:solidFill>
            <a:schemeClr val="accent1"/>
          </a:solidFill>
          <a:ln w="28575" cap="rnd">
            <a:solidFill>
              <a:schemeClr val="tx2"/>
            </a:solidFill>
            <a:round/>
          </a:ln>
          <a:effectLst/>
        </c:spPr>
        <c:marker>
          <c:symbol val="none"/>
        </c:marker>
      </c:pivotFmt>
      <c:pivotFmt>
        <c:idx val="53"/>
        <c:spPr>
          <a:solidFill>
            <a:schemeClr val="accent1"/>
          </a:solidFill>
          <a:ln w="28575" cap="rnd">
            <a:solidFill>
              <a:schemeClr val="tx2"/>
            </a:solidFill>
            <a:round/>
          </a:ln>
          <a:effectLst/>
        </c:spPr>
        <c:marker>
          <c:symbol val="none"/>
        </c:marker>
      </c:pivotFmt>
      <c:pivotFmt>
        <c:idx val="54"/>
        <c:spPr>
          <a:solidFill>
            <a:schemeClr val="accent1"/>
          </a:solidFill>
          <a:ln w="28575" cap="rnd">
            <a:solidFill>
              <a:schemeClr val="tx2"/>
            </a:solidFill>
            <a:round/>
          </a:ln>
          <a:effectLst/>
        </c:spPr>
        <c:marker>
          <c:symbol val="none"/>
        </c:marker>
      </c:pivotFmt>
      <c:pivotFmt>
        <c:idx val="55"/>
        <c:spPr>
          <a:solidFill>
            <a:schemeClr val="accent1"/>
          </a:solidFill>
          <a:ln w="28575" cap="rnd">
            <a:solidFill>
              <a:schemeClr val="tx2"/>
            </a:solidFill>
            <a:round/>
          </a:ln>
          <a:effectLst/>
        </c:spPr>
        <c:marker>
          <c:symbol val="none"/>
        </c:marker>
      </c:pivotFmt>
      <c:pivotFmt>
        <c:idx val="56"/>
        <c:spPr>
          <a:solidFill>
            <a:schemeClr val="accent1"/>
          </a:solidFill>
          <a:ln w="28575" cap="rnd">
            <a:solidFill>
              <a:schemeClr val="tx2"/>
            </a:solidFill>
            <a:round/>
          </a:ln>
          <a:effectLst/>
        </c:spPr>
        <c:marker>
          <c:symbol val="none"/>
        </c:marker>
      </c:pivotFmt>
      <c:pivotFmt>
        <c:idx val="57"/>
        <c:spPr>
          <a:solidFill>
            <a:schemeClr val="accent1"/>
          </a:solidFill>
          <a:ln w="28575" cap="rnd">
            <a:solidFill>
              <a:schemeClr val="tx2"/>
            </a:solidFill>
            <a:round/>
          </a:ln>
          <a:effectLst/>
        </c:spPr>
        <c:marker>
          <c:symbol val="none"/>
        </c:marker>
      </c:pivotFmt>
      <c:pivotFmt>
        <c:idx val="58"/>
        <c:spPr>
          <a:solidFill>
            <a:schemeClr val="accent1"/>
          </a:solidFill>
          <a:ln w="28575" cap="rnd">
            <a:solidFill>
              <a:schemeClr val="tx2"/>
            </a:solidFill>
            <a:round/>
          </a:ln>
          <a:effectLst/>
        </c:spPr>
        <c:marker>
          <c:symbol val="none"/>
        </c:marker>
      </c:pivotFmt>
      <c:pivotFmt>
        <c:idx val="59"/>
        <c:spPr>
          <a:solidFill>
            <a:schemeClr val="accent1"/>
          </a:solidFill>
          <a:ln w="28575" cap="rnd">
            <a:solidFill>
              <a:schemeClr val="tx2"/>
            </a:solidFill>
            <a:round/>
          </a:ln>
          <a:effectLst/>
        </c:spPr>
        <c:marker>
          <c:symbol val="none"/>
        </c:marker>
      </c:pivotFmt>
      <c:pivotFmt>
        <c:idx val="60"/>
        <c:spPr>
          <a:solidFill>
            <a:schemeClr val="accent1"/>
          </a:solidFill>
          <a:ln w="28575" cap="rnd">
            <a:solidFill>
              <a:schemeClr val="tx2"/>
            </a:solidFill>
            <a:round/>
          </a:ln>
          <a:effectLst/>
        </c:spPr>
        <c:marker>
          <c:symbol val="none"/>
        </c:marker>
      </c:pivotFmt>
      <c:pivotFmt>
        <c:idx val="61"/>
        <c:spPr>
          <a:solidFill>
            <a:schemeClr val="accent1"/>
          </a:solidFill>
          <a:ln w="28575" cap="rnd">
            <a:solidFill>
              <a:schemeClr val="tx2"/>
            </a:solidFill>
            <a:round/>
          </a:ln>
          <a:effectLst/>
        </c:spPr>
        <c:marker>
          <c:symbol val="none"/>
        </c:marker>
      </c:pivotFmt>
      <c:pivotFmt>
        <c:idx val="62"/>
        <c:spPr>
          <a:solidFill>
            <a:schemeClr val="accent1"/>
          </a:solidFill>
          <a:ln w="28575" cap="rnd">
            <a:solidFill>
              <a:schemeClr val="tx2"/>
            </a:solidFill>
            <a:round/>
          </a:ln>
          <a:effectLst/>
        </c:spPr>
        <c:marker>
          <c:symbol val="none"/>
        </c:marker>
      </c:pivotFmt>
      <c:pivotFmt>
        <c:idx val="63"/>
        <c:spPr>
          <a:solidFill>
            <a:schemeClr val="accent1"/>
          </a:solidFill>
          <a:ln w="28575" cap="rnd">
            <a:solidFill>
              <a:schemeClr val="tx2"/>
            </a:solidFill>
            <a:round/>
          </a:ln>
          <a:effectLst/>
        </c:spPr>
        <c:marker>
          <c:symbol val="none"/>
        </c:marker>
      </c:pivotFmt>
      <c:pivotFmt>
        <c:idx val="64"/>
        <c:spPr>
          <a:solidFill>
            <a:schemeClr val="accent1"/>
          </a:solidFill>
          <a:ln w="28575" cap="rnd">
            <a:solidFill>
              <a:schemeClr val="tx2"/>
            </a:solidFill>
            <a:round/>
          </a:ln>
          <a:effectLst/>
        </c:spPr>
        <c:marker>
          <c:symbol val="none"/>
        </c:marker>
      </c:pivotFmt>
      <c:pivotFmt>
        <c:idx val="65"/>
        <c:spPr>
          <a:solidFill>
            <a:schemeClr val="accent1"/>
          </a:solidFill>
          <a:ln w="28575" cap="rnd">
            <a:solidFill>
              <a:schemeClr val="tx2"/>
            </a:solidFill>
            <a:round/>
          </a:ln>
          <a:effectLst/>
        </c:spPr>
        <c:marker>
          <c:symbol val="none"/>
        </c:marker>
      </c:pivotFmt>
      <c:pivotFmt>
        <c:idx val="66"/>
        <c:spPr>
          <a:solidFill>
            <a:schemeClr val="accent1"/>
          </a:solidFill>
          <a:ln w="28575" cap="rnd">
            <a:solidFill>
              <a:schemeClr val="tx2"/>
            </a:solidFill>
            <a:round/>
          </a:ln>
          <a:effectLst/>
        </c:spPr>
        <c:marker>
          <c:symbol val="none"/>
        </c:marker>
      </c:pivotFmt>
      <c:pivotFmt>
        <c:idx val="67"/>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bg2">
                <a:lumMod val="90000"/>
              </a:schemeClr>
            </a:solidFill>
            <a:round/>
          </a:ln>
          <a:effectLst/>
        </c:spPr>
        <c:marker>
          <c:symbol val="none"/>
        </c:marker>
      </c:pivotFmt>
      <c:pivotFmt>
        <c:idx val="69"/>
        <c:spPr>
          <a:solidFill>
            <a:schemeClr val="accent1"/>
          </a:solidFill>
          <a:ln w="28575" cap="rnd">
            <a:solidFill>
              <a:schemeClr val="bg2">
                <a:lumMod val="90000"/>
              </a:schemeClr>
            </a:solidFill>
            <a:round/>
          </a:ln>
          <a:effectLst/>
        </c:spPr>
        <c:marker>
          <c:symbol val="none"/>
        </c:marker>
      </c:pivotFmt>
      <c:pivotFmt>
        <c:idx val="70"/>
        <c:spPr>
          <a:solidFill>
            <a:schemeClr val="accent1"/>
          </a:solidFill>
          <a:ln w="28575" cap="rnd">
            <a:solidFill>
              <a:schemeClr val="bg2">
                <a:lumMod val="90000"/>
              </a:schemeClr>
            </a:solidFill>
            <a:round/>
          </a:ln>
          <a:effectLst/>
        </c:spPr>
        <c:marker>
          <c:symbol val="none"/>
        </c:marker>
      </c:pivotFmt>
      <c:pivotFmt>
        <c:idx val="71"/>
        <c:spPr>
          <a:solidFill>
            <a:schemeClr val="accent1"/>
          </a:solidFill>
          <a:ln w="28575" cap="rnd">
            <a:solidFill>
              <a:schemeClr val="tx2"/>
            </a:solidFill>
            <a:round/>
          </a:ln>
          <a:effectLst/>
        </c:spPr>
        <c:marker>
          <c:symbol val="none"/>
        </c:marker>
      </c:pivotFmt>
      <c:pivotFmt>
        <c:idx val="72"/>
        <c:spPr>
          <a:solidFill>
            <a:schemeClr val="accent1"/>
          </a:solidFill>
          <a:ln w="28575" cap="rnd">
            <a:solidFill>
              <a:schemeClr val="tx2"/>
            </a:solidFill>
            <a:round/>
          </a:ln>
          <a:effectLst/>
        </c:spPr>
        <c:marker>
          <c:symbol val="none"/>
        </c:marker>
      </c:pivotFmt>
      <c:pivotFmt>
        <c:idx val="73"/>
        <c:spPr>
          <a:solidFill>
            <a:schemeClr val="accent1"/>
          </a:solidFill>
          <a:ln w="28575" cap="rnd">
            <a:solidFill>
              <a:schemeClr val="tx2"/>
            </a:solidFill>
            <a:round/>
          </a:ln>
          <a:effectLst/>
        </c:spPr>
        <c:marker>
          <c:symbol val="none"/>
        </c:marker>
      </c:pivotFmt>
      <c:pivotFmt>
        <c:idx val="74"/>
        <c:spPr>
          <a:solidFill>
            <a:schemeClr val="accent1"/>
          </a:solidFill>
          <a:ln w="28575" cap="rnd">
            <a:solidFill>
              <a:schemeClr val="tx2"/>
            </a:solidFill>
            <a:round/>
          </a:ln>
          <a:effectLst/>
        </c:spPr>
        <c:marker>
          <c:symbol val="none"/>
        </c:marker>
      </c:pivotFmt>
      <c:pivotFmt>
        <c:idx val="75"/>
        <c:spPr>
          <a:solidFill>
            <a:schemeClr val="accent1"/>
          </a:solidFill>
          <a:ln w="28575" cap="rnd">
            <a:solidFill>
              <a:schemeClr val="tx2"/>
            </a:solidFill>
            <a:round/>
          </a:ln>
          <a:effectLst/>
        </c:spPr>
        <c:marker>
          <c:symbol val="none"/>
        </c:marker>
      </c:pivotFmt>
      <c:pivotFmt>
        <c:idx val="76"/>
        <c:spPr>
          <a:solidFill>
            <a:schemeClr val="accent1"/>
          </a:solidFill>
          <a:ln w="28575" cap="rnd">
            <a:solidFill>
              <a:schemeClr val="tx2"/>
            </a:solidFill>
            <a:round/>
          </a:ln>
          <a:effectLst/>
        </c:spPr>
        <c:marker>
          <c:symbol val="none"/>
        </c:marker>
      </c:pivotFmt>
      <c:pivotFmt>
        <c:idx val="77"/>
        <c:spPr>
          <a:solidFill>
            <a:schemeClr val="accent1"/>
          </a:solidFill>
          <a:ln w="28575" cap="rnd">
            <a:solidFill>
              <a:schemeClr val="tx2"/>
            </a:solidFill>
            <a:round/>
          </a:ln>
          <a:effectLst/>
        </c:spPr>
        <c:marker>
          <c:symbol val="none"/>
        </c:marker>
      </c:pivotFmt>
      <c:pivotFmt>
        <c:idx val="78"/>
        <c:spPr>
          <a:solidFill>
            <a:schemeClr val="accent1"/>
          </a:solidFill>
          <a:ln w="28575" cap="rnd">
            <a:solidFill>
              <a:schemeClr val="bg2">
                <a:lumMod val="90000"/>
              </a:schemeClr>
            </a:solidFill>
            <a:round/>
          </a:ln>
          <a:effectLst/>
        </c:spPr>
        <c:marker>
          <c:symbol val="none"/>
        </c:marker>
      </c:pivotFmt>
      <c:pivotFmt>
        <c:idx val="79"/>
        <c:spPr>
          <a:solidFill>
            <a:schemeClr val="accent1"/>
          </a:solidFill>
          <a:ln w="28575" cap="rnd">
            <a:solidFill>
              <a:schemeClr val="bg2">
                <a:lumMod val="90000"/>
              </a:schemeClr>
            </a:solidFill>
            <a:round/>
          </a:ln>
          <a:effectLst/>
        </c:spPr>
        <c:marker>
          <c:symbol val="none"/>
        </c:marker>
      </c:pivotFmt>
      <c:pivotFmt>
        <c:idx val="80"/>
        <c:spPr>
          <a:solidFill>
            <a:schemeClr val="accent1"/>
          </a:solidFill>
          <a:ln w="28575" cap="rnd">
            <a:solidFill>
              <a:schemeClr val="bg2">
                <a:lumMod val="90000"/>
              </a:schemeClr>
            </a:solidFill>
            <a:round/>
          </a:ln>
          <a:effectLst/>
        </c:spPr>
        <c:marker>
          <c:symbol val="none"/>
        </c:marker>
      </c:pivotFmt>
      <c:pivotFmt>
        <c:idx val="81"/>
        <c:spPr>
          <a:solidFill>
            <a:schemeClr val="accent1"/>
          </a:solidFill>
          <a:ln w="28575" cap="rnd">
            <a:solidFill>
              <a:schemeClr val="tx2"/>
            </a:solidFill>
            <a:round/>
          </a:ln>
          <a:effectLst/>
        </c:spPr>
        <c:marker>
          <c:symbol val="none"/>
        </c:marker>
      </c:pivotFmt>
      <c:pivotFmt>
        <c:idx val="82"/>
        <c:spPr>
          <a:solidFill>
            <a:schemeClr val="accent1"/>
          </a:solidFill>
          <a:ln w="28575" cap="rnd">
            <a:solidFill>
              <a:schemeClr val="tx2"/>
            </a:solidFill>
            <a:round/>
          </a:ln>
          <a:effectLst/>
        </c:spPr>
        <c:marker>
          <c:symbol val="none"/>
        </c:marker>
      </c:pivotFmt>
      <c:pivotFmt>
        <c:idx val="83"/>
        <c:spPr>
          <a:solidFill>
            <a:schemeClr val="accent1"/>
          </a:solidFill>
          <a:ln w="28575" cap="rnd">
            <a:solidFill>
              <a:schemeClr val="tx2"/>
            </a:solidFill>
            <a:round/>
          </a:ln>
          <a:effectLst/>
        </c:spPr>
        <c:marker>
          <c:symbol val="none"/>
        </c:marker>
      </c:pivotFmt>
      <c:pivotFmt>
        <c:idx val="84"/>
        <c:spPr>
          <a:solidFill>
            <a:schemeClr val="accent1"/>
          </a:solidFill>
          <a:ln w="28575" cap="rnd">
            <a:solidFill>
              <a:schemeClr val="tx2"/>
            </a:solidFill>
            <a:round/>
          </a:ln>
          <a:effectLst/>
        </c:spPr>
        <c:marker>
          <c:symbol val="none"/>
        </c:marker>
      </c:pivotFmt>
      <c:pivotFmt>
        <c:idx val="85"/>
        <c:spPr>
          <a:solidFill>
            <a:schemeClr val="accent1"/>
          </a:solidFill>
          <a:ln w="28575" cap="rnd">
            <a:solidFill>
              <a:schemeClr val="tx2"/>
            </a:solidFill>
            <a:round/>
          </a:ln>
          <a:effectLst/>
        </c:spPr>
        <c:marker>
          <c:symbol val="none"/>
        </c:marker>
      </c:pivotFmt>
      <c:pivotFmt>
        <c:idx val="86"/>
        <c:spPr>
          <a:solidFill>
            <a:schemeClr val="accent1"/>
          </a:solidFill>
          <a:ln w="28575" cap="rnd">
            <a:solidFill>
              <a:schemeClr val="tx2"/>
            </a:solidFill>
            <a:round/>
          </a:ln>
          <a:effectLst/>
        </c:spPr>
        <c:marker>
          <c:symbol val="none"/>
        </c:marker>
      </c:pivotFmt>
      <c:pivotFmt>
        <c:idx val="87"/>
        <c:spPr>
          <a:solidFill>
            <a:schemeClr val="accent1"/>
          </a:solidFill>
          <a:ln w="28575" cap="rnd">
            <a:solidFill>
              <a:schemeClr val="tx2"/>
            </a:solidFill>
            <a:round/>
          </a:ln>
          <a:effectLst/>
        </c:spPr>
        <c:marker>
          <c:symbol val="none"/>
        </c:marker>
      </c:pivotFmt>
      <c:pivotFmt>
        <c:idx val="88"/>
        <c:spPr>
          <a:solidFill>
            <a:schemeClr val="accent1"/>
          </a:solidFill>
          <a:ln w="28575" cap="rnd">
            <a:solidFill>
              <a:schemeClr val="bg2">
                <a:lumMod val="90000"/>
              </a:schemeClr>
            </a:solidFill>
            <a:round/>
          </a:ln>
          <a:effectLst/>
        </c:spPr>
        <c:marker>
          <c:symbol val="none"/>
        </c:marker>
      </c:pivotFmt>
      <c:pivotFmt>
        <c:idx val="89"/>
        <c:spPr>
          <a:solidFill>
            <a:schemeClr val="accent1"/>
          </a:solidFill>
          <a:ln w="28575" cap="rnd">
            <a:solidFill>
              <a:schemeClr val="bg2">
                <a:lumMod val="90000"/>
              </a:schemeClr>
            </a:solidFill>
            <a:round/>
          </a:ln>
          <a:effectLst/>
        </c:spPr>
        <c:marker>
          <c:symbol val="none"/>
        </c:marker>
      </c:pivotFmt>
      <c:pivotFmt>
        <c:idx val="90"/>
        <c:spPr>
          <a:solidFill>
            <a:schemeClr val="accent1"/>
          </a:solidFill>
          <a:ln w="28575" cap="rnd">
            <a:solidFill>
              <a:schemeClr val="bg2">
                <a:lumMod val="90000"/>
              </a:schemeClr>
            </a:solidFill>
            <a:round/>
          </a:ln>
          <a:effectLst/>
        </c:spPr>
        <c:marker>
          <c:symbol val="none"/>
        </c:marker>
      </c:pivotFmt>
      <c:pivotFmt>
        <c:idx val="91"/>
        <c:spPr>
          <a:solidFill>
            <a:schemeClr val="accent1"/>
          </a:solidFill>
          <a:ln w="28575" cap="rnd">
            <a:solidFill>
              <a:schemeClr val="tx2"/>
            </a:solidFill>
            <a:round/>
          </a:ln>
          <a:effectLst/>
        </c:spPr>
        <c:marker>
          <c:symbol val="none"/>
        </c:marker>
      </c:pivotFmt>
      <c:pivotFmt>
        <c:idx val="92"/>
        <c:spPr>
          <a:solidFill>
            <a:schemeClr val="accent1"/>
          </a:solidFill>
          <a:ln w="28575" cap="rnd">
            <a:solidFill>
              <a:schemeClr val="tx2"/>
            </a:solidFill>
            <a:round/>
          </a:ln>
          <a:effectLst/>
        </c:spPr>
        <c:marker>
          <c:symbol val="none"/>
        </c:marker>
      </c:pivotFmt>
      <c:pivotFmt>
        <c:idx val="93"/>
        <c:spPr>
          <a:solidFill>
            <a:schemeClr val="accent1"/>
          </a:solidFill>
          <a:ln w="28575" cap="rnd">
            <a:solidFill>
              <a:schemeClr val="tx2"/>
            </a:solidFill>
            <a:round/>
          </a:ln>
          <a:effectLst/>
        </c:spPr>
        <c:marker>
          <c:symbol val="none"/>
        </c:marker>
      </c:pivotFmt>
      <c:pivotFmt>
        <c:idx val="94"/>
        <c:spPr>
          <a:solidFill>
            <a:schemeClr val="accent1"/>
          </a:solidFill>
          <a:ln w="28575" cap="rnd">
            <a:solidFill>
              <a:schemeClr val="tx2"/>
            </a:solidFill>
            <a:round/>
          </a:ln>
          <a:effectLst/>
        </c:spPr>
        <c:marker>
          <c:symbol val="none"/>
        </c:marker>
      </c:pivotFmt>
      <c:pivotFmt>
        <c:idx val="95"/>
        <c:spPr>
          <a:solidFill>
            <a:schemeClr val="accent1"/>
          </a:solidFill>
          <a:ln w="28575" cap="rnd">
            <a:solidFill>
              <a:schemeClr val="tx2"/>
            </a:solidFill>
            <a:round/>
          </a:ln>
          <a:effectLst/>
        </c:spPr>
        <c:marker>
          <c:symbol val="none"/>
        </c:marker>
      </c:pivotFmt>
      <c:pivotFmt>
        <c:idx val="96"/>
        <c:spPr>
          <a:solidFill>
            <a:schemeClr val="accent1"/>
          </a:solidFill>
          <a:ln w="28575" cap="rnd">
            <a:solidFill>
              <a:schemeClr val="tx2"/>
            </a:solidFill>
            <a:round/>
          </a:ln>
          <a:effectLst/>
        </c:spPr>
        <c:marker>
          <c:symbol val="none"/>
        </c:marker>
      </c:pivotFmt>
      <c:pivotFmt>
        <c:idx val="97"/>
        <c:spPr>
          <a:solidFill>
            <a:schemeClr val="accent1"/>
          </a:solidFill>
          <a:ln w="28575" cap="rnd">
            <a:solidFill>
              <a:schemeClr val="tx2"/>
            </a:solidFill>
            <a:round/>
          </a:ln>
          <a:effectLst/>
        </c:spPr>
        <c:marker>
          <c:symbol val="none"/>
        </c:marker>
      </c:pivotFmt>
      <c:pivotFmt>
        <c:idx val="98"/>
        <c:spPr>
          <a:solidFill>
            <a:schemeClr val="accent1"/>
          </a:solidFill>
          <a:ln w="28575" cap="rnd">
            <a:solidFill>
              <a:schemeClr val="bg2">
                <a:lumMod val="90000"/>
              </a:schemeClr>
            </a:solidFill>
            <a:round/>
          </a:ln>
          <a:effectLst/>
        </c:spPr>
        <c:marker>
          <c:symbol val="none"/>
        </c:marker>
      </c:pivotFmt>
      <c:pivotFmt>
        <c:idx val="99"/>
        <c:spPr>
          <a:solidFill>
            <a:schemeClr val="accent1"/>
          </a:solidFill>
          <a:ln w="28575" cap="rnd">
            <a:solidFill>
              <a:schemeClr val="bg2">
                <a:lumMod val="90000"/>
              </a:schemeClr>
            </a:solidFill>
            <a:round/>
          </a:ln>
          <a:effectLst/>
        </c:spPr>
        <c:marker>
          <c:symbol val="none"/>
        </c:marker>
      </c:pivotFmt>
      <c:pivotFmt>
        <c:idx val="100"/>
        <c:spPr>
          <a:solidFill>
            <a:schemeClr val="accent1"/>
          </a:solidFill>
          <a:ln w="28575" cap="rnd">
            <a:solidFill>
              <a:schemeClr val="bg2">
                <a:lumMod val="90000"/>
              </a:schemeClr>
            </a:solidFill>
            <a:round/>
          </a:ln>
          <a:effectLst/>
        </c:spPr>
        <c:marker>
          <c:symbol val="none"/>
        </c:marker>
      </c:pivotFmt>
      <c:pivotFmt>
        <c:idx val="101"/>
        <c:spPr>
          <a:solidFill>
            <a:schemeClr val="accent1"/>
          </a:solidFill>
          <a:ln w="28575" cap="rnd">
            <a:solidFill>
              <a:schemeClr val="tx2"/>
            </a:solidFill>
            <a:round/>
          </a:ln>
          <a:effectLst/>
        </c:spPr>
        <c:marker>
          <c:symbol val="none"/>
        </c:marker>
      </c:pivotFmt>
      <c:pivotFmt>
        <c:idx val="102"/>
        <c:spPr>
          <a:solidFill>
            <a:schemeClr val="accent1"/>
          </a:solidFill>
          <a:ln w="28575" cap="rnd">
            <a:solidFill>
              <a:schemeClr val="tx2"/>
            </a:solidFill>
            <a:round/>
          </a:ln>
          <a:effectLst/>
        </c:spPr>
        <c:marker>
          <c:symbol val="none"/>
        </c:marker>
      </c:pivotFmt>
      <c:pivotFmt>
        <c:idx val="103"/>
        <c:spPr>
          <a:solidFill>
            <a:schemeClr val="accent1"/>
          </a:solidFill>
          <a:ln w="28575" cap="rnd">
            <a:solidFill>
              <a:schemeClr val="tx2"/>
            </a:solidFill>
            <a:round/>
          </a:ln>
          <a:effectLst/>
        </c:spPr>
        <c:marker>
          <c:symbol val="none"/>
        </c:marker>
      </c:pivotFmt>
      <c:pivotFmt>
        <c:idx val="104"/>
        <c:spPr>
          <a:solidFill>
            <a:schemeClr val="accent1"/>
          </a:solidFill>
          <a:ln w="28575" cap="rnd">
            <a:solidFill>
              <a:schemeClr val="tx2"/>
            </a:solidFill>
            <a:round/>
          </a:ln>
          <a:effectLst/>
        </c:spPr>
        <c:marker>
          <c:symbol val="none"/>
        </c:marker>
      </c:pivotFmt>
      <c:pivotFmt>
        <c:idx val="105"/>
        <c:spPr>
          <a:solidFill>
            <a:schemeClr val="accent1"/>
          </a:solidFill>
          <a:ln w="28575" cap="rnd">
            <a:solidFill>
              <a:schemeClr val="tx2"/>
            </a:solidFill>
            <a:round/>
          </a:ln>
          <a:effectLst/>
        </c:spPr>
        <c:marker>
          <c:symbol val="none"/>
        </c:marker>
      </c:pivotFmt>
      <c:pivotFmt>
        <c:idx val="106"/>
        <c:spPr>
          <a:solidFill>
            <a:schemeClr val="accent1"/>
          </a:solidFill>
          <a:ln w="28575" cap="rnd">
            <a:solidFill>
              <a:schemeClr val="tx2"/>
            </a:solidFill>
            <a:round/>
          </a:ln>
          <a:effectLst/>
        </c:spPr>
        <c:marker>
          <c:symbol val="none"/>
        </c:marker>
      </c:pivotFmt>
      <c:pivotFmt>
        <c:idx val="107"/>
        <c:spPr>
          <a:solidFill>
            <a:schemeClr val="accent1"/>
          </a:solidFill>
          <a:ln w="28575" cap="rnd">
            <a:solidFill>
              <a:schemeClr val="tx2"/>
            </a:solidFill>
            <a:round/>
          </a:ln>
          <a:effectLst/>
        </c:spPr>
        <c:marker>
          <c:symbol val="none"/>
        </c:marker>
      </c:pivotFmt>
      <c:pivotFmt>
        <c:idx val="108"/>
        <c:spPr>
          <a:solidFill>
            <a:schemeClr val="accent1"/>
          </a:solidFill>
          <a:ln w="28575" cap="rnd">
            <a:solidFill>
              <a:schemeClr val="bg2">
                <a:lumMod val="90000"/>
              </a:schemeClr>
            </a:solidFill>
            <a:round/>
          </a:ln>
          <a:effectLst/>
        </c:spPr>
        <c:marker>
          <c:symbol val="none"/>
        </c:marker>
      </c:pivotFmt>
      <c:pivotFmt>
        <c:idx val="109"/>
        <c:spPr>
          <a:solidFill>
            <a:schemeClr val="accent1"/>
          </a:solidFill>
          <a:ln w="28575" cap="rnd">
            <a:solidFill>
              <a:schemeClr val="bg2">
                <a:lumMod val="90000"/>
              </a:schemeClr>
            </a:solidFill>
            <a:round/>
          </a:ln>
          <a:effectLst/>
        </c:spPr>
        <c:marker>
          <c:symbol val="none"/>
        </c:marker>
      </c:pivotFmt>
      <c:pivotFmt>
        <c:idx val="110"/>
        <c:spPr>
          <a:solidFill>
            <a:schemeClr val="accent1"/>
          </a:solidFill>
          <a:ln w="28575" cap="rnd">
            <a:solidFill>
              <a:schemeClr val="bg2">
                <a:lumMod val="90000"/>
              </a:schemeClr>
            </a:solidFill>
            <a:round/>
          </a:ln>
          <a:effectLst/>
        </c:spPr>
        <c:marker>
          <c:symbol val="none"/>
        </c:marker>
      </c:pivotFmt>
      <c:pivotFmt>
        <c:idx val="111"/>
        <c:spPr>
          <a:solidFill>
            <a:schemeClr val="accent1"/>
          </a:solidFill>
          <a:ln w="28575" cap="rnd">
            <a:solidFill>
              <a:schemeClr val="bg2">
                <a:lumMod val="90000"/>
              </a:schemeClr>
            </a:solidFill>
            <a:round/>
          </a:ln>
          <a:effectLst/>
        </c:spPr>
        <c:marker>
          <c:symbol val="none"/>
        </c:marker>
      </c:pivotFmt>
      <c:pivotFmt>
        <c:idx val="11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marker>
          <c:symbol val="none"/>
        </c:marker>
      </c:pivotFmt>
      <c:pivotFmt>
        <c:idx val="114"/>
        <c:spPr>
          <a:solidFill>
            <a:schemeClr val="accent1"/>
          </a:solidFill>
          <a:ln w="28575" cap="rnd">
            <a:solidFill>
              <a:schemeClr val="bg2">
                <a:lumMod val="90000"/>
              </a:schemeClr>
            </a:solidFill>
            <a:round/>
          </a:ln>
          <a:effectLst/>
        </c:spPr>
        <c:marker>
          <c:symbol val="none"/>
        </c:marker>
      </c:pivotFmt>
      <c:pivotFmt>
        <c:idx val="115"/>
        <c:spPr>
          <a:solidFill>
            <a:schemeClr val="accent1"/>
          </a:solidFill>
          <a:ln w="28575" cap="rnd">
            <a:solidFill>
              <a:schemeClr val="bg2">
                <a:lumMod val="90000"/>
              </a:schemeClr>
            </a:solidFill>
            <a:round/>
          </a:ln>
          <a:effectLst/>
        </c:spPr>
        <c:marker>
          <c:symbol val="none"/>
        </c:marker>
      </c:pivotFmt>
      <c:pivotFmt>
        <c:idx val="116"/>
        <c:spPr>
          <a:solidFill>
            <a:schemeClr val="accent1"/>
          </a:solidFill>
          <a:ln w="28575" cap="rnd">
            <a:solidFill>
              <a:schemeClr val="bg2">
                <a:lumMod val="90000"/>
              </a:schemeClr>
            </a:solidFill>
            <a:round/>
          </a:ln>
          <a:effectLst/>
        </c:spPr>
        <c:marker>
          <c:symbol val="none"/>
        </c:marker>
      </c:pivotFmt>
      <c:pivotFmt>
        <c:idx val="117"/>
        <c:spPr>
          <a:solidFill>
            <a:schemeClr val="accent1"/>
          </a:solidFill>
          <a:ln w="28575" cap="rnd">
            <a:solidFill>
              <a:schemeClr val="bg2">
                <a:lumMod val="90000"/>
              </a:schemeClr>
            </a:solidFill>
            <a:round/>
          </a:ln>
          <a:effectLst/>
        </c:spPr>
        <c:marker>
          <c:symbol val="none"/>
        </c:marker>
      </c:pivotFmt>
      <c:pivotFmt>
        <c:idx val="118"/>
        <c:spPr>
          <a:solidFill>
            <a:schemeClr val="accent1"/>
          </a:solidFill>
          <a:ln w="28575" cap="rnd">
            <a:solidFill>
              <a:schemeClr val="bg2">
                <a:lumMod val="90000"/>
              </a:schemeClr>
            </a:solidFill>
            <a:round/>
          </a:ln>
          <a:effectLst/>
        </c:spPr>
        <c:marker>
          <c:symbol val="none"/>
        </c:marker>
      </c:pivotFmt>
      <c:pivotFmt>
        <c:idx val="119"/>
        <c:spPr>
          <a:solidFill>
            <a:schemeClr val="accent1"/>
          </a:solidFill>
          <a:ln w="28575" cap="rnd">
            <a:solidFill>
              <a:schemeClr val="bg2">
                <a:lumMod val="90000"/>
              </a:schemeClr>
            </a:solidFill>
            <a:round/>
          </a:ln>
          <a:effectLst/>
        </c:spPr>
        <c:marker>
          <c:symbol val="none"/>
        </c:marker>
      </c:pivotFmt>
      <c:pivotFmt>
        <c:idx val="120"/>
        <c:spPr>
          <a:solidFill>
            <a:schemeClr val="accent1"/>
          </a:solidFill>
          <a:ln w="28575" cap="rnd">
            <a:solidFill>
              <a:schemeClr val="bg2">
                <a:lumMod val="90000"/>
              </a:schemeClr>
            </a:solidFill>
            <a:round/>
          </a:ln>
          <a:effectLst/>
        </c:spPr>
        <c:marker>
          <c:symbol val="none"/>
        </c:marker>
      </c:pivotFmt>
      <c:pivotFmt>
        <c:idx val="121"/>
        <c:spPr>
          <a:solidFill>
            <a:schemeClr val="accent1"/>
          </a:solidFill>
          <a:ln w="28575" cap="rnd">
            <a:solidFill>
              <a:schemeClr val="bg2">
                <a:lumMod val="90000"/>
              </a:schemeClr>
            </a:solidFill>
            <a:round/>
          </a:ln>
          <a:effectLst/>
        </c:spPr>
        <c:marker>
          <c:symbol val="none"/>
        </c:marker>
      </c:pivotFmt>
      <c:pivotFmt>
        <c:idx val="122"/>
        <c:spPr>
          <a:solidFill>
            <a:schemeClr val="accent1"/>
          </a:solidFill>
          <a:ln w="28575" cap="rnd">
            <a:solidFill>
              <a:schemeClr val="bg2">
                <a:lumMod val="90000"/>
              </a:schemeClr>
            </a:solidFill>
            <a:round/>
          </a:ln>
          <a:effectLst/>
        </c:spPr>
        <c:marker>
          <c:symbol val="none"/>
        </c:marker>
      </c:pivotFmt>
      <c:pivotFmt>
        <c:idx val="123"/>
        <c:spPr>
          <a:solidFill>
            <a:schemeClr val="accent1"/>
          </a:solidFill>
          <a:ln w="28575" cap="rnd">
            <a:solidFill>
              <a:schemeClr val="tx2"/>
            </a:solidFill>
            <a:round/>
          </a:ln>
          <a:effectLst/>
        </c:spPr>
        <c:marker>
          <c:symbol val="none"/>
        </c:marker>
      </c:pivotFmt>
      <c:pivotFmt>
        <c:idx val="124"/>
        <c:spPr>
          <a:solidFill>
            <a:schemeClr val="accent1"/>
          </a:solidFill>
          <a:ln w="28575" cap="rnd">
            <a:solidFill>
              <a:schemeClr val="bg2">
                <a:lumMod val="90000"/>
              </a:schemeClr>
            </a:solidFill>
            <a:round/>
          </a:ln>
          <a:effectLst/>
        </c:spPr>
        <c:marker>
          <c:symbol val="none"/>
        </c:marker>
      </c:pivotFmt>
      <c:pivotFmt>
        <c:idx val="125"/>
        <c:spPr>
          <a:solidFill>
            <a:schemeClr val="accent1"/>
          </a:solidFill>
          <a:ln w="28575" cap="rnd">
            <a:solidFill>
              <a:schemeClr val="bg2">
                <a:lumMod val="90000"/>
              </a:schemeClr>
            </a:solidFill>
            <a:round/>
          </a:ln>
          <a:effectLst/>
        </c:spPr>
        <c:marker>
          <c:symbol val="none"/>
        </c:marker>
      </c:pivotFmt>
      <c:pivotFmt>
        <c:idx val="126"/>
        <c:spPr>
          <a:solidFill>
            <a:schemeClr val="accent1"/>
          </a:solidFill>
          <a:ln w="28575" cap="rnd">
            <a:solidFill>
              <a:schemeClr val="bg2">
                <a:lumMod val="90000"/>
              </a:schemeClr>
            </a:solidFill>
            <a:round/>
          </a:ln>
          <a:effectLst/>
        </c:spPr>
        <c:marker>
          <c:symbol val="none"/>
        </c:marker>
      </c:pivotFmt>
      <c:pivotFmt>
        <c:idx val="127"/>
        <c:spPr>
          <a:solidFill>
            <a:schemeClr val="accent1"/>
          </a:solidFill>
          <a:ln w="28575" cap="rnd">
            <a:solidFill>
              <a:schemeClr val="bg2">
                <a:lumMod val="90000"/>
              </a:schemeClr>
            </a:solidFill>
            <a:round/>
          </a:ln>
          <a:effectLst/>
        </c:spPr>
        <c:marker>
          <c:symbol val="none"/>
        </c:marker>
      </c:pivotFmt>
      <c:pivotFmt>
        <c:idx val="128"/>
        <c:spPr>
          <a:solidFill>
            <a:schemeClr val="accent1"/>
          </a:solidFill>
          <a:ln w="28575" cap="rnd">
            <a:solidFill>
              <a:schemeClr val="bg2">
                <a:lumMod val="90000"/>
              </a:schemeClr>
            </a:solidFill>
            <a:round/>
          </a:ln>
          <a:effectLst/>
        </c:spPr>
        <c:marker>
          <c:symbol val="none"/>
        </c:marker>
      </c:pivotFmt>
      <c:pivotFmt>
        <c:idx val="129"/>
        <c:spPr>
          <a:solidFill>
            <a:schemeClr val="accent1"/>
          </a:solidFill>
          <a:ln w="28575" cap="rnd">
            <a:solidFill>
              <a:schemeClr val="bg2">
                <a:lumMod val="90000"/>
              </a:schemeClr>
            </a:solidFill>
            <a:round/>
          </a:ln>
          <a:effectLst/>
        </c:spPr>
        <c:marker>
          <c:symbol val="none"/>
        </c:marker>
      </c:pivotFmt>
      <c:pivotFmt>
        <c:idx val="130"/>
        <c:spPr>
          <a:solidFill>
            <a:schemeClr val="accent1"/>
          </a:solidFill>
          <a:ln w="28575" cap="rnd">
            <a:solidFill>
              <a:schemeClr val="bg2">
                <a:lumMod val="90000"/>
              </a:schemeClr>
            </a:solidFill>
            <a:round/>
          </a:ln>
          <a:effectLst/>
        </c:spPr>
        <c:marker>
          <c:symbol val="none"/>
        </c:marker>
      </c:pivotFmt>
      <c:pivotFmt>
        <c:idx val="131"/>
        <c:spPr>
          <a:solidFill>
            <a:schemeClr val="accent1"/>
          </a:solidFill>
          <a:ln w="28575" cap="rnd">
            <a:solidFill>
              <a:schemeClr val="bg2">
                <a:lumMod val="90000"/>
              </a:schemeClr>
            </a:solidFill>
            <a:round/>
          </a:ln>
          <a:effectLst/>
        </c:spPr>
        <c:marker>
          <c:symbol val="none"/>
        </c:marker>
      </c:pivotFmt>
      <c:pivotFmt>
        <c:idx val="132"/>
        <c:spPr>
          <a:solidFill>
            <a:schemeClr val="accent1"/>
          </a:solidFill>
          <a:ln w="28575" cap="rnd">
            <a:solidFill>
              <a:schemeClr val="bg2">
                <a:lumMod val="90000"/>
              </a:schemeClr>
            </a:solidFill>
            <a:round/>
          </a:ln>
          <a:effectLst/>
        </c:spPr>
        <c:marker>
          <c:symbol val="none"/>
        </c:marker>
      </c:pivotFmt>
      <c:pivotFmt>
        <c:idx val="133"/>
        <c:spPr>
          <a:solidFill>
            <a:schemeClr val="accent1"/>
          </a:solidFill>
          <a:ln w="28575" cap="rnd">
            <a:solidFill>
              <a:schemeClr val="tx2"/>
            </a:solidFill>
            <a:round/>
          </a:ln>
          <a:effectLst/>
        </c:spPr>
        <c:marker>
          <c:symbol val="none"/>
        </c:marker>
      </c:pivotFmt>
      <c:pivotFmt>
        <c:idx val="134"/>
        <c:spPr>
          <a:solidFill>
            <a:schemeClr val="accent1"/>
          </a:solidFill>
          <a:ln w="28575" cap="rnd">
            <a:solidFill>
              <a:schemeClr val="bg2">
                <a:lumMod val="90000"/>
              </a:schemeClr>
            </a:solidFill>
            <a:round/>
          </a:ln>
          <a:effectLst/>
        </c:spPr>
        <c:marker>
          <c:symbol val="none"/>
        </c:marker>
      </c:pivotFmt>
      <c:pivotFmt>
        <c:idx val="135"/>
        <c:spPr>
          <a:solidFill>
            <a:schemeClr val="accent1"/>
          </a:solidFill>
          <a:ln w="28575" cap="rnd">
            <a:solidFill>
              <a:schemeClr val="bg2">
                <a:lumMod val="90000"/>
              </a:schemeClr>
            </a:solidFill>
            <a:round/>
          </a:ln>
          <a:effectLst/>
        </c:spPr>
        <c:marker>
          <c:symbol val="none"/>
        </c:marker>
      </c:pivotFmt>
      <c:pivotFmt>
        <c:idx val="136"/>
        <c:spPr>
          <a:solidFill>
            <a:schemeClr val="accent1"/>
          </a:solidFill>
          <a:ln w="28575" cap="rnd">
            <a:solidFill>
              <a:schemeClr val="bg2">
                <a:lumMod val="90000"/>
              </a:schemeClr>
            </a:solidFill>
            <a:round/>
          </a:ln>
          <a:effectLst/>
        </c:spPr>
        <c:marker>
          <c:symbol val="none"/>
        </c:marker>
      </c:pivotFmt>
      <c:pivotFmt>
        <c:idx val="137"/>
        <c:spPr>
          <a:solidFill>
            <a:schemeClr val="accent1"/>
          </a:solidFill>
          <a:ln w="28575" cap="rnd">
            <a:solidFill>
              <a:schemeClr val="bg2">
                <a:lumMod val="90000"/>
              </a:schemeClr>
            </a:solidFill>
            <a:round/>
          </a:ln>
          <a:effectLst/>
        </c:spPr>
        <c:marker>
          <c:symbol val="none"/>
        </c:marker>
      </c:pivotFmt>
      <c:pivotFmt>
        <c:idx val="138"/>
        <c:spPr>
          <a:solidFill>
            <a:schemeClr val="accent1"/>
          </a:solidFill>
          <a:ln w="28575" cap="rnd">
            <a:solidFill>
              <a:schemeClr val="bg2">
                <a:lumMod val="90000"/>
              </a:schemeClr>
            </a:solidFill>
            <a:round/>
          </a:ln>
          <a:effectLst/>
        </c:spPr>
        <c:marker>
          <c:symbol val="none"/>
        </c:marker>
      </c:pivotFmt>
      <c:pivotFmt>
        <c:idx val="139"/>
        <c:spPr>
          <a:solidFill>
            <a:schemeClr val="accent1"/>
          </a:solidFill>
          <a:ln w="28575" cap="rnd">
            <a:solidFill>
              <a:schemeClr val="bg2">
                <a:lumMod val="90000"/>
              </a:schemeClr>
            </a:solidFill>
            <a:round/>
          </a:ln>
          <a:effectLst/>
        </c:spPr>
        <c:marker>
          <c:symbol val="none"/>
        </c:marker>
      </c:pivotFmt>
      <c:pivotFmt>
        <c:idx val="140"/>
        <c:spPr>
          <a:solidFill>
            <a:schemeClr val="accent1"/>
          </a:solidFill>
          <a:ln w="28575" cap="rnd">
            <a:solidFill>
              <a:schemeClr val="bg2">
                <a:lumMod val="90000"/>
              </a:schemeClr>
            </a:solidFill>
            <a:round/>
          </a:ln>
          <a:effectLst/>
        </c:spPr>
        <c:marker>
          <c:symbol val="none"/>
        </c:marker>
      </c:pivotFmt>
      <c:pivotFmt>
        <c:idx val="141"/>
        <c:spPr>
          <a:solidFill>
            <a:schemeClr val="accent1"/>
          </a:solidFill>
          <a:ln w="28575" cap="rnd">
            <a:solidFill>
              <a:schemeClr val="bg2">
                <a:lumMod val="90000"/>
              </a:schemeClr>
            </a:solidFill>
            <a:round/>
          </a:ln>
          <a:effectLst/>
        </c:spPr>
        <c:marker>
          <c:symbol val="none"/>
        </c:marker>
      </c:pivotFmt>
      <c:pivotFmt>
        <c:idx val="142"/>
        <c:spPr>
          <a:solidFill>
            <a:schemeClr val="accent1"/>
          </a:solidFill>
          <a:ln w="28575" cap="rnd">
            <a:solidFill>
              <a:schemeClr val="bg2">
                <a:lumMod val="90000"/>
              </a:schemeClr>
            </a:solidFill>
            <a:round/>
          </a:ln>
          <a:effectLst/>
        </c:spPr>
        <c:marker>
          <c:symbol val="none"/>
        </c:marker>
      </c:pivotFmt>
      <c:pivotFmt>
        <c:idx val="143"/>
        <c:spPr>
          <a:solidFill>
            <a:schemeClr val="accent1"/>
          </a:solidFill>
          <a:ln w="28575" cap="rnd">
            <a:solidFill>
              <a:schemeClr val="tx2"/>
            </a:solidFill>
            <a:round/>
          </a:ln>
          <a:effectLst/>
        </c:spPr>
        <c:marker>
          <c:symbol val="none"/>
        </c:marker>
      </c:pivotFmt>
      <c:pivotFmt>
        <c:idx val="144"/>
        <c:spPr>
          <a:solidFill>
            <a:schemeClr val="accent1"/>
          </a:solidFill>
          <a:ln w="28575" cap="rnd">
            <a:solidFill>
              <a:schemeClr val="bg2">
                <a:lumMod val="90000"/>
              </a:schemeClr>
            </a:solidFill>
            <a:round/>
          </a:ln>
          <a:effectLst/>
        </c:spPr>
        <c:marker>
          <c:symbol val="none"/>
        </c:marker>
      </c:pivotFmt>
      <c:pivotFmt>
        <c:idx val="145"/>
        <c:spPr>
          <a:solidFill>
            <a:schemeClr val="accent1"/>
          </a:solidFill>
          <a:ln w="28575" cap="rnd">
            <a:solidFill>
              <a:schemeClr val="bg2">
                <a:lumMod val="90000"/>
              </a:schemeClr>
            </a:solidFill>
            <a:round/>
          </a:ln>
          <a:effectLst/>
        </c:spPr>
        <c:marker>
          <c:symbol val="none"/>
        </c:marker>
      </c:pivotFmt>
      <c:pivotFmt>
        <c:idx val="146"/>
        <c:spPr>
          <a:solidFill>
            <a:schemeClr val="accent1"/>
          </a:solidFill>
          <a:ln w="28575" cap="rnd">
            <a:solidFill>
              <a:schemeClr val="bg2">
                <a:lumMod val="90000"/>
              </a:schemeClr>
            </a:solidFill>
            <a:round/>
          </a:ln>
          <a:effectLst/>
        </c:spPr>
        <c:marker>
          <c:symbol val="none"/>
        </c:marker>
      </c:pivotFmt>
      <c:pivotFmt>
        <c:idx val="147"/>
        <c:spPr>
          <a:solidFill>
            <a:schemeClr val="accent1"/>
          </a:solidFill>
          <a:ln w="28575" cap="rnd">
            <a:solidFill>
              <a:schemeClr val="bg2">
                <a:lumMod val="90000"/>
              </a:schemeClr>
            </a:solidFill>
            <a:round/>
          </a:ln>
          <a:effectLst/>
        </c:spPr>
        <c:marker>
          <c:symbol val="none"/>
        </c:marker>
      </c:pivotFmt>
      <c:pivotFmt>
        <c:idx val="148"/>
        <c:spPr>
          <a:solidFill>
            <a:schemeClr val="accent1"/>
          </a:solidFill>
          <a:ln w="28575" cap="rnd">
            <a:solidFill>
              <a:schemeClr val="bg2">
                <a:lumMod val="90000"/>
              </a:schemeClr>
            </a:solidFill>
            <a:round/>
          </a:ln>
          <a:effectLst/>
        </c:spPr>
        <c:marker>
          <c:symbol val="none"/>
        </c:marker>
      </c:pivotFmt>
      <c:pivotFmt>
        <c:idx val="149"/>
        <c:spPr>
          <a:solidFill>
            <a:schemeClr val="accent1"/>
          </a:solidFill>
          <a:ln w="28575" cap="rnd">
            <a:solidFill>
              <a:schemeClr val="bg2">
                <a:lumMod val="90000"/>
              </a:schemeClr>
            </a:solidFill>
            <a:round/>
          </a:ln>
          <a:effectLst/>
        </c:spPr>
        <c:marker>
          <c:symbol val="none"/>
        </c:marker>
      </c:pivotFmt>
      <c:pivotFmt>
        <c:idx val="150"/>
        <c:spPr>
          <a:solidFill>
            <a:schemeClr val="accent1"/>
          </a:solidFill>
          <a:ln w="28575" cap="rnd">
            <a:solidFill>
              <a:schemeClr val="bg2">
                <a:lumMod val="90000"/>
              </a:schemeClr>
            </a:solidFill>
            <a:round/>
          </a:ln>
          <a:effectLst/>
        </c:spPr>
        <c:marker>
          <c:symbol val="none"/>
        </c:marker>
      </c:pivotFmt>
      <c:pivotFmt>
        <c:idx val="151"/>
        <c:spPr>
          <a:solidFill>
            <a:schemeClr val="accent1"/>
          </a:solidFill>
          <a:ln w="28575" cap="rnd">
            <a:solidFill>
              <a:schemeClr val="bg2">
                <a:lumMod val="90000"/>
              </a:schemeClr>
            </a:solidFill>
            <a:round/>
          </a:ln>
          <a:effectLst/>
        </c:spPr>
        <c:marker>
          <c:symbol val="none"/>
        </c:marker>
      </c:pivotFmt>
      <c:pivotFmt>
        <c:idx val="152"/>
        <c:spPr>
          <a:solidFill>
            <a:schemeClr val="accent1"/>
          </a:solidFill>
          <a:ln w="28575" cap="rnd">
            <a:solidFill>
              <a:schemeClr val="bg2">
                <a:lumMod val="90000"/>
              </a:schemeClr>
            </a:solidFill>
            <a:round/>
          </a:ln>
          <a:effectLst/>
        </c:spPr>
        <c:marker>
          <c:symbol val="none"/>
        </c:marker>
      </c:pivotFmt>
      <c:pivotFmt>
        <c:idx val="153"/>
        <c:spPr>
          <a:solidFill>
            <a:schemeClr val="accent1"/>
          </a:solidFill>
          <a:ln w="28575" cap="rnd">
            <a:solidFill>
              <a:schemeClr val="tx2"/>
            </a:solidFill>
            <a:round/>
          </a:ln>
          <a:effectLst/>
        </c:spPr>
        <c:marker>
          <c:symbol val="none"/>
        </c:marker>
      </c:pivotFmt>
      <c:pivotFmt>
        <c:idx val="154"/>
        <c:spPr>
          <a:solidFill>
            <a:schemeClr val="accent1"/>
          </a:solidFill>
          <a:ln w="28575" cap="rnd">
            <a:solidFill>
              <a:schemeClr val="bg2">
                <a:lumMod val="90000"/>
              </a:schemeClr>
            </a:solidFill>
            <a:round/>
          </a:ln>
          <a:effectLst/>
        </c:spPr>
        <c:marker>
          <c:symbol val="none"/>
        </c:marker>
      </c:pivotFmt>
      <c:pivotFmt>
        <c:idx val="155"/>
        <c:spPr>
          <a:solidFill>
            <a:schemeClr val="accent1"/>
          </a:solidFill>
          <a:ln w="28575" cap="rnd">
            <a:solidFill>
              <a:schemeClr val="bg2">
                <a:lumMod val="90000"/>
              </a:schemeClr>
            </a:solidFill>
            <a:round/>
          </a:ln>
          <a:effectLst/>
        </c:spPr>
        <c:marker>
          <c:symbol val="none"/>
        </c:marker>
      </c:pivotFmt>
      <c:pivotFmt>
        <c:idx val="156"/>
        <c:marker>
          <c:symbol val="none"/>
        </c:marker>
      </c:pivotFmt>
      <c:pivotFmt>
        <c:idx val="157"/>
        <c:spPr>
          <a:solidFill>
            <a:schemeClr val="accent1"/>
          </a:solidFill>
          <a:ln w="28575" cap="rnd">
            <a:solidFill>
              <a:schemeClr val="tx2"/>
            </a:solidFill>
            <a:round/>
          </a:ln>
          <a:effectLst/>
        </c:spPr>
      </c:pivotFmt>
      <c:pivotFmt>
        <c:idx val="158"/>
        <c:spPr>
          <a:solidFill>
            <a:schemeClr val="accent1"/>
          </a:solidFill>
          <a:ln w="28575" cap="rnd">
            <a:solidFill>
              <a:schemeClr val="tx2"/>
            </a:solidFill>
            <a:round/>
          </a:ln>
          <a:effectLst/>
        </c:spPr>
      </c:pivotFmt>
      <c:pivotFmt>
        <c:idx val="159"/>
        <c:spPr>
          <a:solidFill>
            <a:schemeClr val="accent1"/>
          </a:solidFill>
          <a:ln w="28575" cap="rnd">
            <a:solidFill>
              <a:schemeClr val="tx2"/>
            </a:solidFill>
            <a:round/>
          </a:ln>
          <a:effectLst/>
        </c:spPr>
      </c:pivotFmt>
      <c:pivotFmt>
        <c:idx val="160"/>
        <c:spPr>
          <a:solidFill>
            <a:schemeClr val="accent1"/>
          </a:solidFill>
          <a:ln w="28575" cap="rnd">
            <a:solidFill>
              <a:schemeClr val="tx2"/>
            </a:solidFill>
            <a:round/>
          </a:ln>
          <a:effectLst/>
        </c:spPr>
      </c:pivotFmt>
      <c:pivotFmt>
        <c:idx val="161"/>
        <c:spPr>
          <a:solidFill>
            <a:schemeClr val="accent1"/>
          </a:solidFill>
          <a:ln w="28575" cap="rnd">
            <a:solidFill>
              <a:schemeClr val="accent2"/>
            </a:solidFill>
            <a:round/>
          </a:ln>
          <a:effectLst/>
        </c:spPr>
      </c:pivotFmt>
      <c:pivotFmt>
        <c:idx val="162"/>
        <c:spPr>
          <a:solidFill>
            <a:schemeClr val="accent1"/>
          </a:solidFill>
          <a:ln w="28575" cap="rnd">
            <a:solidFill>
              <a:schemeClr val="accent2"/>
            </a:solidFill>
            <a:round/>
          </a:ln>
          <a:effectLst/>
        </c:spPr>
      </c:pivotFmt>
      <c:pivotFmt>
        <c:idx val="163"/>
        <c:spPr>
          <a:solidFill>
            <a:schemeClr val="accent1"/>
          </a:solidFill>
          <a:ln w="28575" cap="rnd">
            <a:solidFill>
              <a:schemeClr val="accent2"/>
            </a:solidFill>
            <a:round/>
          </a:ln>
          <a:effectLst/>
        </c:spPr>
      </c:pivotFmt>
      <c:pivotFmt>
        <c:idx val="164"/>
        <c:spPr>
          <a:solidFill>
            <a:schemeClr val="accent1"/>
          </a:solidFill>
          <a:ln w="28575" cap="rnd">
            <a:solidFill>
              <a:schemeClr val="accent2"/>
            </a:solidFill>
            <a:round/>
          </a:ln>
          <a:effectLst/>
        </c:spPr>
      </c:pivotFmt>
      <c:pivotFmt>
        <c:idx val="165"/>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28575" cap="rnd">
            <a:solidFill>
              <a:schemeClr val="tx2"/>
            </a:solidFill>
            <a:round/>
          </a:ln>
          <a:effectLst/>
        </c:spPr>
        <c:marker>
          <c:symbol val="none"/>
        </c:marker>
      </c:pivotFmt>
      <c:pivotFmt>
        <c:idx val="167"/>
        <c:spPr>
          <a:solidFill>
            <a:schemeClr val="accent1"/>
          </a:solidFill>
          <a:ln w="28575" cap="rnd">
            <a:solidFill>
              <a:schemeClr val="tx2"/>
            </a:solidFill>
            <a:round/>
          </a:ln>
          <a:effectLst/>
        </c:spPr>
        <c:marker>
          <c:symbol val="none"/>
        </c:marker>
      </c:pivotFmt>
      <c:pivotFmt>
        <c:idx val="168"/>
        <c:spPr>
          <a:solidFill>
            <a:schemeClr val="accent1"/>
          </a:solidFill>
          <a:ln w="28575" cap="rnd">
            <a:solidFill>
              <a:schemeClr val="accent2"/>
            </a:solidFill>
            <a:round/>
          </a:ln>
          <a:effectLst/>
        </c:spPr>
        <c:marker>
          <c:symbol val="none"/>
        </c:marker>
      </c:pivotFmt>
      <c:pivotFmt>
        <c:idx val="169"/>
        <c:spPr>
          <a:solidFill>
            <a:schemeClr val="accent1"/>
          </a:solidFill>
          <a:ln w="28575" cap="rnd">
            <a:solidFill>
              <a:schemeClr val="tx2"/>
            </a:solidFill>
            <a:round/>
          </a:ln>
          <a:effectLst/>
        </c:spPr>
        <c:marker>
          <c:symbol val="none"/>
        </c:marker>
      </c:pivotFmt>
      <c:pivotFmt>
        <c:idx val="170"/>
        <c:spPr>
          <a:solidFill>
            <a:schemeClr val="accent1"/>
          </a:solidFill>
          <a:ln w="28575" cap="rnd">
            <a:solidFill>
              <a:schemeClr val="accent2"/>
            </a:solidFill>
            <a:round/>
          </a:ln>
          <a:effectLst/>
        </c:spPr>
        <c:marker>
          <c:symbol val="none"/>
        </c:marker>
      </c:pivotFmt>
      <c:pivotFmt>
        <c:idx val="171"/>
        <c:spPr>
          <a:solidFill>
            <a:schemeClr val="accent1"/>
          </a:solidFill>
          <a:ln w="28575" cap="rnd">
            <a:solidFill>
              <a:schemeClr val="tx2"/>
            </a:solidFill>
            <a:round/>
          </a:ln>
          <a:effectLst/>
        </c:spPr>
        <c:marker>
          <c:symbol val="none"/>
        </c:marker>
      </c:pivotFmt>
      <c:pivotFmt>
        <c:idx val="172"/>
        <c:spPr>
          <a:solidFill>
            <a:schemeClr val="accent1"/>
          </a:solidFill>
          <a:ln w="28575" cap="rnd">
            <a:solidFill>
              <a:schemeClr val="tx2"/>
            </a:solidFill>
            <a:round/>
          </a:ln>
          <a:effectLst/>
        </c:spPr>
        <c:marker>
          <c:symbol val="none"/>
        </c:marker>
      </c:pivotFmt>
      <c:pivotFmt>
        <c:idx val="173"/>
        <c:spPr>
          <a:solidFill>
            <a:schemeClr val="accent1"/>
          </a:solidFill>
          <a:ln w="28575" cap="rnd">
            <a:solidFill>
              <a:schemeClr val="accent2"/>
            </a:solidFill>
            <a:round/>
          </a:ln>
          <a:effectLst/>
        </c:spPr>
        <c:marker>
          <c:symbol val="none"/>
        </c:marker>
      </c:pivotFmt>
      <c:pivotFmt>
        <c:idx val="174"/>
        <c:spPr>
          <a:solidFill>
            <a:schemeClr val="accent1"/>
          </a:solidFill>
          <a:ln w="28575" cap="rnd">
            <a:solidFill>
              <a:schemeClr val="tx2"/>
            </a:solidFill>
            <a:round/>
          </a:ln>
          <a:effectLst/>
        </c:spPr>
        <c:marker>
          <c:symbol val="none"/>
        </c:marker>
      </c:pivotFmt>
      <c:pivotFmt>
        <c:idx val="175"/>
        <c:spPr>
          <a:solidFill>
            <a:schemeClr val="accent1"/>
          </a:solidFill>
          <a:ln w="28575" cap="rnd">
            <a:solidFill>
              <a:schemeClr val="tx2"/>
            </a:solidFill>
            <a:round/>
          </a:ln>
          <a:effectLst/>
        </c:spPr>
        <c:marker>
          <c:symbol val="none"/>
        </c:marker>
      </c:pivotFmt>
      <c:pivotFmt>
        <c:idx val="176"/>
        <c:spPr>
          <a:solidFill>
            <a:schemeClr val="accent1"/>
          </a:solidFill>
          <a:ln w="28575" cap="rnd">
            <a:solidFill>
              <a:schemeClr val="accent2"/>
            </a:solidFill>
            <a:round/>
          </a:ln>
          <a:effectLst/>
        </c:spPr>
        <c:marker>
          <c:symbol val="none"/>
        </c:marker>
      </c:pivotFmt>
      <c:pivotFmt>
        <c:idx val="177"/>
        <c:spPr>
          <a:solidFill>
            <a:schemeClr val="accent1"/>
          </a:solidFill>
          <a:ln w="28575" cap="rnd">
            <a:solidFill>
              <a:schemeClr val="tx2"/>
            </a:solidFill>
            <a:round/>
          </a:ln>
          <a:effectLst/>
        </c:spPr>
        <c:marker>
          <c:symbol val="none"/>
        </c:marker>
      </c:pivotFmt>
      <c:pivotFmt>
        <c:idx val="178"/>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chemeClr val="tx2"/>
            </a:solidFill>
            <a:round/>
          </a:ln>
          <a:effectLst/>
        </c:spPr>
        <c:marker>
          <c:symbol val="none"/>
        </c:marker>
      </c:pivotFmt>
      <c:pivotFmt>
        <c:idx val="180"/>
        <c:spPr>
          <a:solidFill>
            <a:schemeClr val="accent1"/>
          </a:solidFill>
          <a:ln w="28575" cap="rnd">
            <a:solidFill>
              <a:schemeClr val="accent2"/>
            </a:solidFill>
            <a:round/>
          </a:ln>
          <a:effectLst/>
        </c:spPr>
        <c:marker>
          <c:symbol val="none"/>
        </c:marker>
      </c:pivotFmt>
      <c:pivotFmt>
        <c:idx val="181"/>
        <c:spPr>
          <a:solidFill>
            <a:schemeClr val="accent1"/>
          </a:solidFill>
          <a:ln w="28575" cap="rnd">
            <a:solidFill>
              <a:schemeClr val="tx2"/>
            </a:solidFill>
            <a:round/>
          </a:ln>
          <a:effectLst/>
        </c:spPr>
        <c:marker>
          <c:symbol val="none"/>
        </c:marker>
      </c:pivotFmt>
      <c:pivotFmt>
        <c:idx val="182"/>
        <c:spPr>
          <a:solidFill>
            <a:schemeClr val="accent1"/>
          </a:solidFill>
          <a:ln w="28575" cap="rnd">
            <a:solidFill>
              <a:schemeClr val="tx2"/>
            </a:solidFill>
            <a:round/>
          </a:ln>
          <a:effectLst/>
        </c:spPr>
        <c:marker>
          <c:symbol val="none"/>
        </c:marker>
      </c:pivotFmt>
      <c:pivotFmt>
        <c:idx val="183"/>
        <c:spPr>
          <a:solidFill>
            <a:schemeClr val="accent1"/>
          </a:solidFill>
          <a:ln w="28575" cap="rnd">
            <a:solidFill>
              <a:schemeClr val="accent2"/>
            </a:solidFill>
            <a:round/>
          </a:ln>
          <a:effectLst/>
        </c:spPr>
        <c:marker>
          <c:symbol val="none"/>
        </c:marker>
      </c:pivotFmt>
      <c:pivotFmt>
        <c:idx val="184"/>
        <c:spPr>
          <a:solidFill>
            <a:schemeClr val="accent1"/>
          </a:solidFill>
          <a:ln w="28575" cap="rnd">
            <a:solidFill>
              <a:schemeClr val="tx2"/>
            </a:solidFill>
            <a:round/>
          </a:ln>
          <a:effectLst/>
        </c:spPr>
        <c:marker>
          <c:symbol val="none"/>
        </c:marker>
      </c:pivotFmt>
      <c:pivotFmt>
        <c:idx val="185"/>
        <c:spPr>
          <a:solidFill>
            <a:schemeClr val="accent1"/>
          </a:solidFill>
          <a:ln w="28575" cap="rnd">
            <a:solidFill>
              <a:schemeClr val="tx2"/>
            </a:solidFill>
            <a:round/>
          </a:ln>
          <a:effectLst/>
        </c:spPr>
        <c:marker>
          <c:symbol val="none"/>
        </c:marker>
      </c:pivotFmt>
      <c:pivotFmt>
        <c:idx val="186"/>
        <c:spPr>
          <a:solidFill>
            <a:schemeClr val="accent1"/>
          </a:solidFill>
          <a:ln w="28575" cap="rnd">
            <a:solidFill>
              <a:schemeClr val="accent2"/>
            </a:solidFill>
            <a:round/>
          </a:ln>
          <a:effectLst/>
        </c:spPr>
        <c:marker>
          <c:symbol val="none"/>
        </c:marker>
      </c:pivotFmt>
      <c:pivotFmt>
        <c:idx val="187"/>
        <c:spPr>
          <a:solidFill>
            <a:schemeClr val="accent1"/>
          </a:solidFill>
          <a:ln w="28575" cap="rnd">
            <a:solidFill>
              <a:schemeClr val="tx2"/>
            </a:solidFill>
            <a:round/>
          </a:ln>
          <a:effectLst/>
        </c:spPr>
        <c:marker>
          <c:symbol val="none"/>
        </c:marker>
      </c:pivotFmt>
      <c:pivotFmt>
        <c:idx val="188"/>
        <c:spPr>
          <a:solidFill>
            <a:schemeClr val="accent1"/>
          </a:solidFill>
          <a:ln w="28575" cap="rnd">
            <a:solidFill>
              <a:schemeClr val="tx2"/>
            </a:solidFill>
            <a:round/>
          </a:ln>
          <a:effectLst/>
        </c:spPr>
        <c:marker>
          <c:symbol val="none"/>
        </c:marker>
      </c:pivotFmt>
      <c:pivotFmt>
        <c:idx val="189"/>
        <c:spPr>
          <a:solidFill>
            <a:schemeClr val="accent1"/>
          </a:solidFill>
          <a:ln w="28575" cap="rnd">
            <a:solidFill>
              <a:schemeClr val="accent2"/>
            </a:solidFill>
            <a:round/>
          </a:ln>
          <a:effectLst/>
        </c:spPr>
        <c:marker>
          <c:symbol val="none"/>
        </c:marker>
      </c:pivotFmt>
      <c:pivotFmt>
        <c:idx val="190"/>
        <c:spPr>
          <a:solidFill>
            <a:schemeClr val="accent1"/>
          </a:solidFill>
          <a:ln w="28575" cap="rnd">
            <a:solidFill>
              <a:schemeClr val="tx2"/>
            </a:solidFill>
            <a:round/>
          </a:ln>
          <a:effectLst/>
        </c:spPr>
        <c:marker>
          <c:symbol val="none"/>
        </c:marker>
      </c:pivotFmt>
      <c:pivotFmt>
        <c:idx val="191"/>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28575" cap="rnd">
            <a:noFill/>
            <a:round/>
          </a:ln>
          <a:effectLst/>
        </c:spPr>
        <c:marker>
          <c:symbol val="none"/>
        </c:marker>
      </c:pivotFmt>
      <c:pivotFmt>
        <c:idx val="193"/>
        <c:spPr>
          <a:solidFill>
            <a:schemeClr val="accent1"/>
          </a:solidFill>
          <a:ln w="28575" cap="rnd">
            <a:noFill/>
            <a:round/>
          </a:ln>
          <a:effectLst/>
        </c:spPr>
        <c:marker>
          <c:symbol val="none"/>
        </c:marker>
      </c:pivotFmt>
      <c:pivotFmt>
        <c:idx val="194"/>
        <c:spPr>
          <a:solidFill>
            <a:schemeClr val="accent1"/>
          </a:solidFill>
          <a:ln w="28575" cap="rnd">
            <a:noFill/>
            <a:round/>
          </a:ln>
          <a:effectLst/>
        </c:spPr>
        <c:marker>
          <c:symbol val="none"/>
        </c:marker>
      </c:pivotFmt>
      <c:pivotFmt>
        <c:idx val="195"/>
        <c:spPr>
          <a:solidFill>
            <a:schemeClr val="accent1"/>
          </a:solidFill>
          <a:ln w="28575" cap="rnd">
            <a:noFill/>
            <a:round/>
          </a:ln>
          <a:effectLst/>
        </c:spPr>
        <c:marker>
          <c:symbol val="none"/>
        </c:marker>
      </c:pivotFmt>
      <c:pivotFmt>
        <c:idx val="196"/>
        <c:spPr>
          <a:solidFill>
            <a:schemeClr val="accent1"/>
          </a:solidFill>
          <a:ln w="28575" cap="rnd">
            <a:noFill/>
            <a:round/>
          </a:ln>
          <a:effectLst/>
        </c:spPr>
        <c:marker>
          <c:symbol val="none"/>
        </c:marker>
      </c:pivotFmt>
      <c:pivotFmt>
        <c:idx val="197"/>
        <c:spPr>
          <a:solidFill>
            <a:schemeClr val="accent1"/>
          </a:solidFill>
          <a:ln w="28575" cap="rnd">
            <a:noFill/>
            <a:round/>
          </a:ln>
          <a:effectLst/>
        </c:spPr>
        <c:marker>
          <c:symbol val="none"/>
        </c:marker>
      </c:pivotFmt>
      <c:pivotFmt>
        <c:idx val="198"/>
        <c:spPr>
          <a:solidFill>
            <a:schemeClr val="accent1"/>
          </a:solidFill>
          <a:ln w="28575" cap="rnd">
            <a:noFill/>
            <a:round/>
          </a:ln>
          <a:effectLst/>
        </c:spPr>
        <c:marker>
          <c:symbol val="none"/>
        </c:marker>
      </c:pivotFmt>
      <c:pivotFmt>
        <c:idx val="199"/>
        <c:spPr>
          <a:solidFill>
            <a:schemeClr val="accent1"/>
          </a:solidFill>
          <a:ln w="28575" cap="rnd">
            <a:noFill/>
            <a:round/>
          </a:ln>
          <a:effectLst/>
        </c:spPr>
        <c:marker>
          <c:symbol val="none"/>
        </c:marker>
      </c:pivotFmt>
      <c:pivotFmt>
        <c:idx val="200"/>
        <c:spPr>
          <a:solidFill>
            <a:schemeClr val="accent1"/>
          </a:solidFill>
          <a:ln w="28575" cap="rnd">
            <a:noFill/>
            <a:round/>
          </a:ln>
          <a:effectLst/>
        </c:spPr>
        <c:marker>
          <c:symbol val="none"/>
        </c:marker>
      </c:pivotFmt>
      <c:pivotFmt>
        <c:idx val="201"/>
        <c:spPr>
          <a:solidFill>
            <a:schemeClr val="accent1"/>
          </a:solidFill>
          <a:ln w="28575" cap="rnd">
            <a:noFill/>
            <a:round/>
          </a:ln>
          <a:effectLst/>
        </c:spPr>
        <c:marker>
          <c:symbol val="none"/>
        </c:marker>
      </c:pivotFmt>
      <c:pivotFmt>
        <c:idx val="202"/>
        <c:spPr>
          <a:solidFill>
            <a:schemeClr val="accent1"/>
          </a:solidFill>
          <a:ln w="28575" cap="rnd">
            <a:noFill/>
            <a:round/>
          </a:ln>
          <a:effectLst/>
        </c:spPr>
        <c:marker>
          <c:symbol val="none"/>
        </c:marker>
      </c:pivotFmt>
      <c:pivotFmt>
        <c:idx val="203"/>
        <c:spPr>
          <a:solidFill>
            <a:schemeClr val="accent1"/>
          </a:solidFill>
          <a:ln w="28575" cap="rnd">
            <a:noFill/>
            <a:round/>
          </a:ln>
          <a:effectLst/>
        </c:spPr>
        <c:marker>
          <c:symbol val="none"/>
        </c:marker>
      </c:pivotFmt>
      <c:pivotFmt>
        <c:idx val="204"/>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noFill/>
            <a:round/>
          </a:ln>
          <a:effectLst/>
        </c:spPr>
        <c:marker>
          <c:symbol val="none"/>
        </c:marker>
      </c:pivotFmt>
      <c:pivotFmt>
        <c:idx val="206"/>
        <c:spPr>
          <a:solidFill>
            <a:schemeClr val="accent1"/>
          </a:solidFill>
          <a:ln w="28575" cap="rnd">
            <a:noFill/>
            <a:round/>
          </a:ln>
          <a:effectLst/>
        </c:spPr>
        <c:marker>
          <c:symbol val="none"/>
        </c:marker>
      </c:pivotFmt>
      <c:pivotFmt>
        <c:idx val="207"/>
        <c:spPr>
          <a:solidFill>
            <a:schemeClr val="accent1"/>
          </a:solidFill>
          <a:ln w="28575" cap="rnd">
            <a:noFill/>
            <a:round/>
          </a:ln>
          <a:effectLst/>
        </c:spPr>
        <c:marker>
          <c:symbol val="none"/>
        </c:marker>
      </c:pivotFmt>
      <c:pivotFmt>
        <c:idx val="208"/>
        <c:spPr>
          <a:solidFill>
            <a:schemeClr val="accent1"/>
          </a:solidFill>
          <a:ln w="28575" cap="rnd">
            <a:noFill/>
            <a:round/>
          </a:ln>
          <a:effectLst/>
        </c:spPr>
        <c:marker>
          <c:symbol val="none"/>
        </c:marker>
      </c:pivotFmt>
      <c:pivotFmt>
        <c:idx val="209"/>
        <c:spPr>
          <a:solidFill>
            <a:schemeClr val="accent1"/>
          </a:solidFill>
          <a:ln w="28575" cap="rnd">
            <a:noFill/>
            <a:round/>
          </a:ln>
          <a:effectLst/>
        </c:spPr>
        <c:marker>
          <c:symbol val="none"/>
        </c:marker>
      </c:pivotFmt>
      <c:pivotFmt>
        <c:idx val="210"/>
        <c:spPr>
          <a:solidFill>
            <a:schemeClr val="accent1"/>
          </a:solidFill>
          <a:ln w="28575" cap="rnd">
            <a:noFill/>
            <a:round/>
          </a:ln>
          <a:effectLst/>
        </c:spPr>
        <c:marker>
          <c:symbol val="none"/>
        </c:marker>
      </c:pivotFmt>
      <c:pivotFmt>
        <c:idx val="211"/>
        <c:spPr>
          <a:solidFill>
            <a:schemeClr val="accent1"/>
          </a:solidFill>
          <a:ln w="28575" cap="rnd">
            <a:noFill/>
            <a:round/>
          </a:ln>
          <a:effectLst/>
        </c:spPr>
        <c:marker>
          <c:symbol val="none"/>
        </c:marker>
      </c:pivotFmt>
      <c:pivotFmt>
        <c:idx val="212"/>
        <c:spPr>
          <a:solidFill>
            <a:schemeClr val="accent1"/>
          </a:solidFill>
          <a:ln w="28575" cap="rnd">
            <a:noFill/>
            <a:round/>
          </a:ln>
          <a:effectLst/>
        </c:spPr>
        <c:marker>
          <c:symbol val="none"/>
        </c:marker>
      </c:pivotFmt>
      <c:pivotFmt>
        <c:idx val="213"/>
        <c:spPr>
          <a:solidFill>
            <a:schemeClr val="accent1"/>
          </a:solidFill>
          <a:ln w="28575" cap="rnd">
            <a:noFill/>
            <a:round/>
          </a:ln>
          <a:effectLst/>
        </c:spPr>
        <c:marker>
          <c:symbol val="none"/>
        </c:marker>
      </c:pivotFmt>
      <c:pivotFmt>
        <c:idx val="214"/>
        <c:spPr>
          <a:solidFill>
            <a:schemeClr val="accent1"/>
          </a:solidFill>
          <a:ln w="28575" cap="rnd">
            <a:noFill/>
            <a:round/>
          </a:ln>
          <a:effectLst/>
        </c:spPr>
        <c:marker>
          <c:symbol val="none"/>
        </c:marker>
      </c:pivotFmt>
      <c:pivotFmt>
        <c:idx val="215"/>
        <c:spPr>
          <a:solidFill>
            <a:schemeClr val="accent1"/>
          </a:solidFill>
          <a:ln w="28575" cap="rnd">
            <a:noFill/>
            <a:round/>
          </a:ln>
          <a:effectLst/>
        </c:spPr>
        <c:marker>
          <c:symbol val="none"/>
        </c:marker>
      </c:pivotFmt>
      <c:pivotFmt>
        <c:idx val="216"/>
        <c:spPr>
          <a:solidFill>
            <a:schemeClr val="accent1"/>
          </a:solidFill>
          <a:ln w="28575" cap="rnd">
            <a:noFill/>
            <a:round/>
          </a:ln>
          <a:effectLst/>
        </c:spPr>
        <c:marker>
          <c:symbol val="none"/>
        </c:marker>
      </c:pivotFmt>
      <c:pivotFmt>
        <c:idx val="217"/>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w="28575" cap="rnd">
            <a:noFill/>
            <a:round/>
          </a:ln>
          <a:effectLst/>
        </c:spPr>
        <c:marker>
          <c:symbol val="none"/>
        </c:marker>
      </c:pivotFmt>
      <c:pivotFmt>
        <c:idx val="219"/>
        <c:spPr>
          <a:solidFill>
            <a:schemeClr val="accent1"/>
          </a:solidFill>
          <a:ln w="28575" cap="rnd">
            <a:noFill/>
            <a:round/>
          </a:ln>
          <a:effectLst/>
        </c:spPr>
        <c:marker>
          <c:symbol val="none"/>
        </c:marker>
      </c:pivotFmt>
      <c:pivotFmt>
        <c:idx val="220"/>
        <c:spPr>
          <a:solidFill>
            <a:schemeClr val="accent1"/>
          </a:solidFill>
          <a:ln w="28575" cap="rnd">
            <a:noFill/>
            <a:round/>
          </a:ln>
          <a:effectLst/>
        </c:spPr>
        <c:marker>
          <c:symbol val="none"/>
        </c:marker>
      </c:pivotFmt>
      <c:pivotFmt>
        <c:idx val="221"/>
        <c:spPr>
          <a:solidFill>
            <a:schemeClr val="accent1"/>
          </a:solidFill>
          <a:ln w="28575" cap="rnd">
            <a:noFill/>
            <a:round/>
          </a:ln>
          <a:effectLst/>
        </c:spPr>
        <c:marker>
          <c:symbol val="none"/>
        </c:marker>
      </c:pivotFmt>
      <c:pivotFmt>
        <c:idx val="222"/>
        <c:spPr>
          <a:solidFill>
            <a:schemeClr val="accent1"/>
          </a:solidFill>
          <a:ln w="28575" cap="rnd">
            <a:noFill/>
            <a:round/>
          </a:ln>
          <a:effectLst/>
        </c:spPr>
        <c:marker>
          <c:symbol val="none"/>
        </c:marker>
      </c:pivotFmt>
      <c:pivotFmt>
        <c:idx val="223"/>
        <c:spPr>
          <a:solidFill>
            <a:schemeClr val="accent1"/>
          </a:solidFill>
          <a:ln w="28575" cap="rnd">
            <a:noFill/>
            <a:round/>
          </a:ln>
          <a:effectLst/>
        </c:spPr>
        <c:marker>
          <c:symbol val="none"/>
        </c:marker>
      </c:pivotFmt>
      <c:pivotFmt>
        <c:idx val="224"/>
        <c:spPr>
          <a:solidFill>
            <a:schemeClr val="accent1"/>
          </a:solidFill>
          <a:ln w="28575" cap="rnd">
            <a:noFill/>
            <a:round/>
          </a:ln>
          <a:effectLst/>
        </c:spPr>
        <c:marker>
          <c:symbol val="none"/>
        </c:marker>
      </c:pivotFmt>
      <c:pivotFmt>
        <c:idx val="225"/>
        <c:spPr>
          <a:solidFill>
            <a:schemeClr val="accent1"/>
          </a:solidFill>
          <a:ln w="28575" cap="rnd">
            <a:noFill/>
            <a:round/>
          </a:ln>
          <a:effectLst/>
        </c:spPr>
        <c:marker>
          <c:symbol val="none"/>
        </c:marker>
      </c:pivotFmt>
      <c:pivotFmt>
        <c:idx val="226"/>
        <c:spPr>
          <a:solidFill>
            <a:schemeClr val="accent1"/>
          </a:solidFill>
          <a:ln w="28575" cap="rnd">
            <a:noFill/>
            <a:round/>
          </a:ln>
          <a:effectLst/>
        </c:spPr>
        <c:marker>
          <c:symbol val="none"/>
        </c:marker>
      </c:pivotFmt>
      <c:pivotFmt>
        <c:idx val="227"/>
        <c:spPr>
          <a:solidFill>
            <a:schemeClr val="accent1"/>
          </a:solidFill>
          <a:ln w="28575" cap="rnd">
            <a:noFill/>
            <a:round/>
          </a:ln>
          <a:effectLst/>
        </c:spPr>
        <c:marker>
          <c:symbol val="none"/>
        </c:marker>
      </c:pivotFmt>
      <c:pivotFmt>
        <c:idx val="228"/>
        <c:spPr>
          <a:solidFill>
            <a:schemeClr val="accent1"/>
          </a:solidFill>
          <a:ln w="28575" cap="rnd">
            <a:noFill/>
            <a:round/>
          </a:ln>
          <a:effectLst/>
        </c:spPr>
        <c:marker>
          <c:symbol val="none"/>
        </c:marker>
      </c:pivotFmt>
      <c:pivotFmt>
        <c:idx val="229"/>
        <c:spPr>
          <a:solidFill>
            <a:schemeClr val="accent1"/>
          </a:solidFill>
          <a:ln w="28575" cap="rnd">
            <a:noFill/>
            <a:round/>
          </a:ln>
          <a:effectLst/>
        </c:spPr>
        <c:marker>
          <c:symbol val="none"/>
        </c:marker>
      </c:pivotFmt>
    </c:pivotFmts>
    <c:plotArea>
      <c:layout/>
      <c:lineChart>
        <c:grouping val="standard"/>
        <c:varyColors val="0"/>
        <c:ser>
          <c:idx val="0"/>
          <c:order val="0"/>
          <c:tx>
            <c:strRef>
              <c:f>'PT1 - TTL Sales 2016 Present'!$C$3</c:f>
              <c:strCache>
                <c:ptCount val="1"/>
                <c:pt idx="0">
                  <c:v>Total</c:v>
                </c:pt>
              </c:strCache>
            </c:strRef>
          </c:tx>
          <c:spPr>
            <a:ln w="28575" cap="rnd">
              <a:noFill/>
              <a:round/>
            </a:ln>
            <a:effectLst/>
          </c:spPr>
          <c:marker>
            <c:symbol val="none"/>
          </c:marker>
          <c:dPt>
            <c:idx val="11"/>
            <c:marker>
              <c:symbol val="none"/>
            </c:marker>
            <c:bubble3D val="0"/>
            <c:spPr>
              <a:ln w="28575" cap="rnd">
                <a:noFill/>
                <a:round/>
              </a:ln>
              <a:effectLst/>
            </c:spPr>
            <c:extLst>
              <c:ext xmlns:c16="http://schemas.microsoft.com/office/drawing/2014/chart" uri="{C3380CC4-5D6E-409C-BE32-E72D297353CC}">
                <c16:uniqueId val="{00000001-501F-4BA8-884D-E3D65429ED2A}"/>
              </c:ext>
            </c:extLst>
          </c:dPt>
          <c:dPt>
            <c:idx val="12"/>
            <c:marker>
              <c:symbol val="none"/>
            </c:marker>
            <c:bubble3D val="0"/>
            <c:spPr>
              <a:ln w="28575" cap="rnd">
                <a:noFill/>
                <a:round/>
              </a:ln>
              <a:effectLst/>
            </c:spPr>
            <c:extLst>
              <c:ext xmlns:c16="http://schemas.microsoft.com/office/drawing/2014/chart" uri="{C3380CC4-5D6E-409C-BE32-E72D297353CC}">
                <c16:uniqueId val="{00000003-501F-4BA8-884D-E3D65429ED2A}"/>
              </c:ext>
            </c:extLst>
          </c:dPt>
          <c:dPt>
            <c:idx val="13"/>
            <c:marker>
              <c:symbol val="none"/>
            </c:marker>
            <c:bubble3D val="0"/>
            <c:spPr>
              <a:ln w="28575" cap="rnd">
                <a:noFill/>
                <a:round/>
              </a:ln>
              <a:effectLst/>
            </c:spPr>
            <c:extLst>
              <c:ext xmlns:c16="http://schemas.microsoft.com/office/drawing/2014/chart" uri="{C3380CC4-5D6E-409C-BE32-E72D297353CC}">
                <c16:uniqueId val="{00000005-501F-4BA8-884D-E3D65429ED2A}"/>
              </c:ext>
            </c:extLst>
          </c:dPt>
          <c:dPt>
            <c:idx val="23"/>
            <c:marker>
              <c:symbol val="none"/>
            </c:marker>
            <c:bubble3D val="0"/>
            <c:spPr>
              <a:ln w="28575" cap="rnd">
                <a:noFill/>
                <a:round/>
              </a:ln>
              <a:effectLst/>
            </c:spPr>
            <c:extLst>
              <c:ext xmlns:c16="http://schemas.microsoft.com/office/drawing/2014/chart" uri="{C3380CC4-5D6E-409C-BE32-E72D297353CC}">
                <c16:uniqueId val="{00000007-501F-4BA8-884D-E3D65429ED2A}"/>
              </c:ext>
            </c:extLst>
          </c:dPt>
          <c:dPt>
            <c:idx val="24"/>
            <c:marker>
              <c:symbol val="none"/>
            </c:marker>
            <c:bubble3D val="0"/>
            <c:spPr>
              <a:ln w="28575" cap="rnd">
                <a:noFill/>
                <a:round/>
              </a:ln>
              <a:effectLst/>
            </c:spPr>
            <c:extLst>
              <c:ext xmlns:c16="http://schemas.microsoft.com/office/drawing/2014/chart" uri="{C3380CC4-5D6E-409C-BE32-E72D297353CC}">
                <c16:uniqueId val="{00000009-501F-4BA8-884D-E3D65429ED2A}"/>
              </c:ext>
            </c:extLst>
          </c:dPt>
          <c:dPt>
            <c:idx val="25"/>
            <c:marker>
              <c:symbol val="none"/>
            </c:marker>
            <c:bubble3D val="0"/>
            <c:spPr>
              <a:ln w="28575" cap="rnd">
                <a:noFill/>
                <a:round/>
              </a:ln>
              <a:effectLst/>
            </c:spPr>
            <c:extLst>
              <c:ext xmlns:c16="http://schemas.microsoft.com/office/drawing/2014/chart" uri="{C3380CC4-5D6E-409C-BE32-E72D297353CC}">
                <c16:uniqueId val="{0000000B-501F-4BA8-884D-E3D65429ED2A}"/>
              </c:ext>
            </c:extLst>
          </c:dPt>
          <c:dPt>
            <c:idx val="35"/>
            <c:marker>
              <c:symbol val="none"/>
            </c:marker>
            <c:bubble3D val="0"/>
            <c:spPr>
              <a:ln w="28575" cap="rnd">
                <a:noFill/>
                <a:round/>
              </a:ln>
              <a:effectLst/>
            </c:spPr>
            <c:extLst>
              <c:ext xmlns:c16="http://schemas.microsoft.com/office/drawing/2014/chart" uri="{C3380CC4-5D6E-409C-BE32-E72D297353CC}">
                <c16:uniqueId val="{0000000D-501F-4BA8-884D-E3D65429ED2A}"/>
              </c:ext>
            </c:extLst>
          </c:dPt>
          <c:dPt>
            <c:idx val="36"/>
            <c:marker>
              <c:symbol val="none"/>
            </c:marker>
            <c:bubble3D val="0"/>
            <c:spPr>
              <a:ln w="28575" cap="rnd">
                <a:noFill/>
                <a:round/>
              </a:ln>
              <a:effectLst/>
            </c:spPr>
            <c:extLst>
              <c:ext xmlns:c16="http://schemas.microsoft.com/office/drawing/2014/chart" uri="{C3380CC4-5D6E-409C-BE32-E72D297353CC}">
                <c16:uniqueId val="{0000000F-501F-4BA8-884D-E3D65429ED2A}"/>
              </c:ext>
            </c:extLst>
          </c:dPt>
          <c:dPt>
            <c:idx val="37"/>
            <c:marker>
              <c:symbol val="none"/>
            </c:marker>
            <c:bubble3D val="0"/>
            <c:spPr>
              <a:ln w="28575" cap="rnd">
                <a:noFill/>
                <a:round/>
              </a:ln>
              <a:effectLst/>
            </c:spPr>
            <c:extLst>
              <c:ext xmlns:c16="http://schemas.microsoft.com/office/drawing/2014/chart" uri="{C3380CC4-5D6E-409C-BE32-E72D297353CC}">
                <c16:uniqueId val="{00000011-501F-4BA8-884D-E3D65429ED2A}"/>
              </c:ext>
            </c:extLst>
          </c:dPt>
          <c:dPt>
            <c:idx val="47"/>
            <c:marker>
              <c:symbol val="none"/>
            </c:marker>
            <c:bubble3D val="0"/>
            <c:spPr>
              <a:ln w="28575" cap="rnd">
                <a:noFill/>
                <a:round/>
              </a:ln>
              <a:effectLst/>
            </c:spPr>
            <c:extLst>
              <c:ext xmlns:c16="http://schemas.microsoft.com/office/drawing/2014/chart" uri="{C3380CC4-5D6E-409C-BE32-E72D297353CC}">
                <c16:uniqueId val="{00000013-501F-4BA8-884D-E3D65429ED2A}"/>
              </c:ext>
            </c:extLst>
          </c:dPt>
          <c:dPt>
            <c:idx val="48"/>
            <c:marker>
              <c:symbol val="none"/>
            </c:marker>
            <c:bubble3D val="0"/>
            <c:spPr>
              <a:ln w="28575" cap="rnd">
                <a:noFill/>
                <a:round/>
              </a:ln>
              <a:effectLst/>
            </c:spPr>
            <c:extLst>
              <c:ext xmlns:c16="http://schemas.microsoft.com/office/drawing/2014/chart" uri="{C3380CC4-5D6E-409C-BE32-E72D297353CC}">
                <c16:uniqueId val="{00000015-501F-4BA8-884D-E3D65429ED2A}"/>
              </c:ext>
            </c:extLst>
          </c:dPt>
          <c:dPt>
            <c:idx val="49"/>
            <c:marker>
              <c:symbol val="none"/>
            </c:marker>
            <c:bubble3D val="0"/>
            <c:spPr>
              <a:ln w="28575" cap="rnd">
                <a:noFill/>
                <a:round/>
              </a:ln>
              <a:effectLst/>
            </c:spPr>
            <c:extLst>
              <c:ext xmlns:c16="http://schemas.microsoft.com/office/drawing/2014/chart" uri="{C3380CC4-5D6E-409C-BE32-E72D297353CC}">
                <c16:uniqueId val="{00000017-501F-4BA8-884D-E3D65429ED2A}"/>
              </c:ext>
            </c:extLst>
          </c:dPt>
          <c:cat>
            <c:multiLvlStrRef>
              <c:f>'PT1 - TTL Sales 2016 Present'!$A$4:$B$72</c:f>
              <c:multiLvlStrCache>
                <c:ptCount val="6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pt idx="60">
                    <c:v>Jan</c:v>
                  </c:pt>
                  <c:pt idx="61">
                    <c:v>Feb</c:v>
                  </c:pt>
                </c:lvl>
                <c:lvl>
                  <c:pt idx="0">
                    <c:v>2016</c:v>
                  </c:pt>
                  <c:pt idx="12">
                    <c:v>2017</c:v>
                  </c:pt>
                  <c:pt idx="24">
                    <c:v>2018</c:v>
                  </c:pt>
                  <c:pt idx="36">
                    <c:v>2019</c:v>
                  </c:pt>
                  <c:pt idx="48">
                    <c:v>2020</c:v>
                  </c:pt>
                  <c:pt idx="60">
                    <c:v>2021</c:v>
                  </c:pt>
                </c:lvl>
              </c:multiLvlStrCache>
            </c:multiLvlStrRef>
          </c:cat>
          <c:val>
            <c:numRef>
              <c:f>'PT1 - TTL Sales 2016 Present'!$C$4:$C$72</c:f>
              <c:numCache>
                <c:formatCode>\$#,##0;\(\$#,##0\);\$#,##0</c:formatCode>
                <c:ptCount val="62"/>
                <c:pt idx="0">
                  <c:v>649918.77999999863</c:v>
                </c:pt>
                <c:pt idx="1">
                  <c:v>891098.29999999818</c:v>
                </c:pt>
                <c:pt idx="2">
                  <c:v>338407.35999999958</c:v>
                </c:pt>
                <c:pt idx="3">
                  <c:v>110591.62999999999</c:v>
                </c:pt>
                <c:pt idx="4">
                  <c:v>595986.17999999912</c:v>
                </c:pt>
                <c:pt idx="5">
                  <c:v>518585.27999999904</c:v>
                </c:pt>
                <c:pt idx="6">
                  <c:v>454959.82999999903</c:v>
                </c:pt>
                <c:pt idx="7">
                  <c:v>547512.68999999913</c:v>
                </c:pt>
                <c:pt idx="8">
                  <c:v>567421.1199999986</c:v>
                </c:pt>
                <c:pt idx="9">
                  <c:v>623959.5699999982</c:v>
                </c:pt>
                <c:pt idx="10">
                  <c:v>649949.35999999882</c:v>
                </c:pt>
                <c:pt idx="11">
                  <c:v>998403.45999999682</c:v>
                </c:pt>
                <c:pt idx="12">
                  <c:v>670114.7999999983</c:v>
                </c:pt>
                <c:pt idx="13">
                  <c:v>750526.18999999843</c:v>
                </c:pt>
                <c:pt idx="14">
                  <c:v>331248.58999999962</c:v>
                </c:pt>
                <c:pt idx="15">
                  <c:v>58580.070000000007</c:v>
                </c:pt>
                <c:pt idx="16">
                  <c:v>616258.95999999892</c:v>
                </c:pt>
                <c:pt idx="17">
                  <c:v>631731.29999999912</c:v>
                </c:pt>
                <c:pt idx="18">
                  <c:v>511786.71999999927</c:v>
                </c:pt>
                <c:pt idx="19">
                  <c:v>593379.04999999865</c:v>
                </c:pt>
                <c:pt idx="20">
                  <c:v>686375.09999999928</c:v>
                </c:pt>
                <c:pt idx="21">
                  <c:v>628521.42999999784</c:v>
                </c:pt>
                <c:pt idx="22">
                  <c:v>655722.98999999883</c:v>
                </c:pt>
                <c:pt idx="23">
                  <c:v>1287177.0699999896</c:v>
                </c:pt>
                <c:pt idx="24">
                  <c:v>917075.349999998</c:v>
                </c:pt>
                <c:pt idx="25">
                  <c:v>1344342.6999999888</c:v>
                </c:pt>
                <c:pt idx="26">
                  <c:v>434951.14999999932</c:v>
                </c:pt>
                <c:pt idx="27">
                  <c:v>70627.540000000037</c:v>
                </c:pt>
                <c:pt idx="28">
                  <c:v>1073265.5599999949</c:v>
                </c:pt>
                <c:pt idx="29">
                  <c:v>973975.32999999623</c:v>
                </c:pt>
                <c:pt idx="30">
                  <c:v>964149.45999999682</c:v>
                </c:pt>
                <c:pt idx="31">
                  <c:v>1026845.729999997</c:v>
                </c:pt>
                <c:pt idx="32">
                  <c:v>1181765.1399999899</c:v>
                </c:pt>
                <c:pt idx="33">
                  <c:v>1241730.0299999898</c:v>
                </c:pt>
                <c:pt idx="34">
                  <c:v>1478026.6299999875</c:v>
                </c:pt>
                <c:pt idx="35">
                  <c:v>2082206.0399999821</c:v>
                </c:pt>
                <c:pt idx="36">
                  <c:v>1940899.5699999842</c:v>
                </c:pt>
                <c:pt idx="37">
                  <c:v>2102862.5699999835</c:v>
                </c:pt>
                <c:pt idx="38">
                  <c:v>845925.08999999822</c:v>
                </c:pt>
                <c:pt idx="39">
                  <c:v>149892.71000000008</c:v>
                </c:pt>
                <c:pt idx="40">
                  <c:v>1594446.4699999865</c:v>
                </c:pt>
                <c:pt idx="41">
                  <c:v>1404861.3999999885</c:v>
                </c:pt>
                <c:pt idx="42">
                  <c:v>1408714.6199999864</c:v>
                </c:pt>
                <c:pt idx="43">
                  <c:v>1500784.7699999844</c:v>
                </c:pt>
                <c:pt idx="44">
                  <c:v>1547870.7299999853</c:v>
                </c:pt>
                <c:pt idx="45">
                  <c:v>1575168.8199999847</c:v>
                </c:pt>
                <c:pt idx="46">
                  <c:v>1715659.8799999896</c:v>
                </c:pt>
                <c:pt idx="47">
                  <c:v>2477295.8500000141</c:v>
                </c:pt>
                <c:pt idx="48">
                  <c:v>2068951.119999982</c:v>
                </c:pt>
                <c:pt idx="49">
                  <c:v>2227379.5700000217</c:v>
                </c:pt>
                <c:pt idx="50">
                  <c:v>674990.65999999968</c:v>
                </c:pt>
                <c:pt idx="51">
                  <c:v>217642.10000000003</c:v>
                </c:pt>
                <c:pt idx="52">
                  <c:v>878026.62999999744</c:v>
                </c:pt>
                <c:pt idx="53">
                  <c:v>763883.22999999905</c:v>
                </c:pt>
                <c:pt idx="54">
                  <c:v>512805.17999999935</c:v>
                </c:pt>
                <c:pt idx="55">
                  <c:v>416647.07999999903</c:v>
                </c:pt>
                <c:pt idx="56">
                  <c:v>380431.51999999938</c:v>
                </c:pt>
                <c:pt idx="57">
                  <c:v>245647.58999999997</c:v>
                </c:pt>
                <c:pt idx="58">
                  <c:v>256701.02</c:v>
                </c:pt>
                <c:pt idx="59">
                  <c:v>651526.43999999983</c:v>
                </c:pt>
                <c:pt idx="60">
                  <c:v>513021.57999999932</c:v>
                </c:pt>
                <c:pt idx="61">
                  <c:v>526266.89999999932</c:v>
                </c:pt>
              </c:numCache>
            </c:numRef>
          </c:val>
          <c:smooth val="0"/>
          <c:extLst>
            <c:ext xmlns:c16="http://schemas.microsoft.com/office/drawing/2014/chart" uri="{C3380CC4-5D6E-409C-BE32-E72D297353CC}">
              <c16:uniqueId val="{00000018-501F-4BA8-884D-E3D65429ED2A}"/>
            </c:ext>
          </c:extLst>
        </c:ser>
        <c:dLbls>
          <c:showLegendKey val="0"/>
          <c:showVal val="0"/>
          <c:showCatName val="0"/>
          <c:showSerName val="0"/>
          <c:showPercent val="0"/>
          <c:showBubbleSize val="0"/>
        </c:dLbls>
        <c:smooth val="0"/>
        <c:axId val="1211865727"/>
        <c:axId val="1211853247"/>
      </c:lineChart>
      <c:catAx>
        <c:axId val="1211865727"/>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5400000" spcFirstLastPara="1" vertOverflow="ellipsis"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53247"/>
        <c:crosses val="autoZero"/>
        <c:auto val="1"/>
        <c:lblAlgn val="ctr"/>
        <c:lblOffset val="100"/>
        <c:noMultiLvlLbl val="0"/>
      </c:catAx>
      <c:valAx>
        <c:axId val="1211853247"/>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Total Sales ($)</a:t>
                </a:r>
              </a:p>
            </c:rich>
          </c:tx>
          <c:layout>
            <c:manualLayout>
              <c:xMode val="edge"/>
              <c:yMode val="edge"/>
              <c:x val="1.1335494827852399E-2"/>
              <c:y val="9.792104986876640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6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[Working_GlobalElectronicsProject.xlsx]PT2 - Average Order Value!PT_AOV</c:name>
    <c:fmtId val="48"/>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a:solidFill>
                  <a:schemeClr val="tx1"/>
                </a:solidFill>
                <a:latin typeface="Arial" panose="020B0604020202020204" pitchFamily="34" charset="0"/>
                <a:cs typeface="Arial" panose="020B0604020202020204" pitchFamily="34" charset="0"/>
              </a:rPr>
              <a:t>Average Order Value ($) by Year</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2020</a:t>
            </a:r>
          </a:p>
        </c:rich>
      </c:tx>
      <c:layout>
        <c:manualLayout>
          <c:xMode val="edge"/>
          <c:yMode val="edge"/>
          <c:x val="1.4436274509803922E-2"/>
          <c:y val="1.904768153980752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2"/>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4"/>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6"/>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7"/>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9"/>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10"/>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12"/>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13"/>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no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noFill/>
            <a:round/>
          </a:ln>
          <a:effectLst/>
        </c:spPr>
        <c:marker>
          <c:symbol val="circle"/>
          <c:size val="10"/>
          <c:spPr>
            <a:noFill/>
            <a:ln w="9525">
              <a:noFill/>
            </a:ln>
            <a:effectLst/>
          </c:spPr>
        </c:marker>
      </c:pivotFmt>
      <c:pivotFmt>
        <c:idx val="16"/>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no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noFill/>
            <a:round/>
          </a:ln>
          <a:effectLst/>
        </c:spPr>
        <c:marker>
          <c:symbol val="circle"/>
          <c:size val="10"/>
          <c:spPr>
            <a:noFill/>
            <a:ln w="9525">
              <a:noFill/>
            </a:ln>
            <a:effectLst/>
          </c:spPr>
        </c:marker>
      </c:pivotFmt>
      <c:pivotFmt>
        <c:idx val="19"/>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no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noFill/>
            <a:round/>
          </a:ln>
          <a:effectLst/>
        </c:spPr>
        <c:marker>
          <c:symbol val="circle"/>
          <c:size val="10"/>
          <c:spPr>
            <a:noFill/>
            <a:ln w="9525">
              <a:noFill/>
            </a:ln>
            <a:effectLst/>
          </c:spPr>
        </c:marker>
      </c:pivotFmt>
    </c:pivotFmts>
    <c:plotArea>
      <c:layout/>
      <c:lineChart>
        <c:grouping val="standard"/>
        <c:varyColors val="0"/>
        <c:ser>
          <c:idx val="0"/>
          <c:order val="0"/>
          <c:tx>
            <c:strRef>
              <c:f>'PT2 - Average Order Value'!$B$3</c:f>
              <c:strCache>
                <c:ptCount val="1"/>
                <c:pt idx="0">
                  <c:v>Total</c:v>
                </c:pt>
              </c:strCache>
            </c:strRef>
          </c:tx>
          <c:spPr>
            <a:ln w="28575" cap="rnd">
              <a:noFill/>
              <a:round/>
            </a:ln>
            <a:effectLst/>
          </c:spPr>
          <c:marker>
            <c:symbol val="none"/>
          </c:marker>
          <c:dPt>
            <c:idx val="0"/>
            <c:marker>
              <c:symbol val="circle"/>
              <c:size val="10"/>
              <c:spPr>
                <a:solidFill>
                  <a:schemeClr val="tx2"/>
                </a:solidFill>
                <a:ln w="9525">
                  <a:noFill/>
                </a:ln>
                <a:effectLst/>
              </c:spPr>
            </c:marker>
            <c:bubble3D val="0"/>
            <c:extLst>
              <c:ext xmlns:c16="http://schemas.microsoft.com/office/drawing/2014/chart" uri="{C3380CC4-5D6E-409C-BE32-E72D297353CC}">
                <c16:uniqueId val="{00000000-A487-47C8-845A-E93D2CF9E1F1}"/>
              </c:ext>
            </c:extLst>
          </c:dPt>
          <c:dPt>
            <c:idx val="4"/>
            <c:marker>
              <c:symbol val="circle"/>
              <c:size val="10"/>
              <c:spPr>
                <a:noFill/>
                <a:ln w="9525">
                  <a:noFill/>
                </a:ln>
                <a:effectLst/>
              </c:spPr>
            </c:marker>
            <c:bubble3D val="0"/>
            <c:extLst>
              <c:ext xmlns:c16="http://schemas.microsoft.com/office/drawing/2014/chart" uri="{C3380CC4-5D6E-409C-BE32-E72D297353CC}">
                <c16:uniqueId val="{00000001-A487-47C8-845A-E93D2CF9E1F1}"/>
              </c:ext>
            </c:extLst>
          </c:dPt>
          <c:dPt>
            <c:idx val="5"/>
            <c:marker>
              <c:symbol val="none"/>
            </c:marker>
            <c:bubble3D val="0"/>
            <c:extLst>
              <c:ext xmlns:c16="http://schemas.microsoft.com/office/drawing/2014/chart" uri="{C3380CC4-5D6E-409C-BE32-E72D297353CC}">
                <c16:uniqueId val="{00000002-A487-47C8-845A-E93D2CF9E1F1}"/>
              </c:ext>
            </c:extLst>
          </c:dPt>
          <c:dLbls>
            <c:dLbl>
              <c:idx val="0"/>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487-47C8-845A-E93D2CF9E1F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'PT2 - Average Order Value'!$A$4:$A$9</c:f>
              <c:strCache>
                <c:ptCount val="5"/>
                <c:pt idx="0">
                  <c:v>2016</c:v>
                </c:pt>
                <c:pt idx="1">
                  <c:v>2017</c:v>
                </c:pt>
                <c:pt idx="2">
                  <c:v>2018</c:v>
                </c:pt>
                <c:pt idx="3">
                  <c:v>2019</c:v>
                </c:pt>
                <c:pt idx="4">
                  <c:v>2020</c:v>
                </c:pt>
              </c:strCache>
            </c:strRef>
          </c:cat>
          <c:val>
            <c:numRef>
              <c:f>'PT2 - Average Order Value'!$B$4:$B$9</c:f>
              <c:numCache>
                <c:formatCode>\$#,##0.00;\(\$#,##0.00\);\$#,##0.00</c:formatCode>
                <c:ptCount val="5"/>
                <c:pt idx="0">
                  <c:v>2424.7097940663466</c:v>
                </c:pt>
                <c:pt idx="1">
                  <c:v>2262.6287408536873</c:v>
                </c:pt>
                <c:pt idx="2">
                  <c:v>2144.0001106454865</c:v>
                </c:pt>
                <c:pt idx="3">
                  <c:v>2010.8314962016693</c:v>
                </c:pt>
                <c:pt idx="4">
                  <c:v>2005.314377562059</c:v>
                </c:pt>
              </c:numCache>
            </c:numRef>
          </c:val>
          <c:smooth val="0"/>
          <c:extLst>
            <c:ext xmlns:c16="http://schemas.microsoft.com/office/drawing/2014/chart" uri="{C3380CC4-5D6E-409C-BE32-E72D297353CC}">
              <c16:uniqueId val="{00000003-A487-47C8-845A-E93D2CF9E1F1}"/>
            </c:ext>
          </c:extLst>
        </c:ser>
        <c:dLbls>
          <c:showLegendKey val="0"/>
          <c:showVal val="0"/>
          <c:showCatName val="0"/>
          <c:showSerName val="0"/>
          <c:showPercent val="0"/>
          <c:showBubbleSize val="0"/>
        </c:dLbls>
        <c:smooth val="0"/>
        <c:axId val="566740943"/>
        <c:axId val="566746223"/>
      </c:lineChart>
      <c:catAx>
        <c:axId val="566740943"/>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6746223"/>
        <c:crosses val="autoZero"/>
        <c:auto val="1"/>
        <c:lblAlgn val="ctr"/>
        <c:lblOffset val="100"/>
        <c:noMultiLvlLbl val="0"/>
      </c:catAx>
      <c:valAx>
        <c:axId val="566746223"/>
        <c:scaling>
          <c:orientation val="minMax"/>
          <c:min val="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Average Order Value ($)</a:t>
                </a:r>
              </a:p>
            </c:rich>
          </c:tx>
          <c:layout>
            <c:manualLayout>
              <c:xMode val="edge"/>
              <c:yMode val="edge"/>
              <c:x val="1.1111143276208123E-2"/>
              <c:y val="9.8714129483814514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6740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[Working_GlobalElectronicsProject.xlsx]PT2 - Average Order Value!PT_AOV</c:name>
    <c:fmtId val="51"/>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a:solidFill>
                  <a:schemeClr val="tx1"/>
                </a:solidFill>
                <a:latin typeface="Arial" panose="020B0604020202020204" pitchFamily="34" charset="0"/>
                <a:cs typeface="Arial" panose="020B0604020202020204" pitchFamily="34" charset="0"/>
              </a:rPr>
              <a:t>Average Order Value ($) by Year</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2020</a:t>
            </a:r>
          </a:p>
        </c:rich>
      </c:tx>
      <c:layout>
        <c:manualLayout>
          <c:xMode val="edge"/>
          <c:yMode val="edge"/>
          <c:x val="1.4436274509803922E-2"/>
          <c:y val="1.904768153980752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2"/>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4"/>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6"/>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7"/>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9"/>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10"/>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12"/>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13"/>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no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noFill/>
            <a:round/>
          </a:ln>
          <a:effectLst/>
        </c:spPr>
        <c:marker>
          <c:symbol val="circle"/>
          <c:size val="10"/>
          <c:spPr>
            <a:noFill/>
            <a:ln w="9525">
              <a:noFill/>
            </a:ln>
            <a:effectLst/>
          </c:spPr>
        </c:marker>
      </c:pivotFmt>
      <c:pivotFmt>
        <c:idx val="16"/>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no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noFill/>
            <a:round/>
          </a:ln>
          <a:effectLst/>
        </c:spPr>
        <c:marker>
          <c:symbol val="circle"/>
          <c:size val="10"/>
          <c:spPr>
            <a:noFill/>
            <a:ln w="9525">
              <a:noFill/>
            </a:ln>
            <a:effectLst/>
          </c:spPr>
        </c:marker>
      </c:pivotFmt>
      <c:pivotFmt>
        <c:idx val="19"/>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tx2"/>
            </a:solid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tx2"/>
            </a:solid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tx2"/>
            </a:solid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tx2"/>
            </a:solid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tx2"/>
            </a:solid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tx2"/>
            </a:solidFill>
            <a:round/>
          </a:ln>
          <a:effectLst/>
        </c:spPr>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'PT2 - Average Order Value'!$B$3</c:f>
              <c:strCache>
                <c:ptCount val="1"/>
                <c:pt idx="0">
                  <c:v>Total</c:v>
                </c:pt>
              </c:strCache>
            </c:strRef>
          </c:tx>
          <c:spPr>
            <a:ln w="28575" cap="rnd">
              <a:solidFill>
                <a:schemeClr val="tx2"/>
              </a:solidFill>
              <a:round/>
            </a:ln>
            <a:effectLst/>
          </c:spPr>
          <c:marker>
            <c:symbol val="none"/>
          </c:marker>
          <c:dPt>
            <c:idx val="0"/>
            <c:marker>
              <c:symbol val="circle"/>
              <c:size val="10"/>
              <c:spPr>
                <a:solidFill>
                  <a:schemeClr val="tx2"/>
                </a:solidFill>
                <a:ln w="9525">
                  <a:noFill/>
                </a:ln>
                <a:effectLst/>
              </c:spPr>
            </c:marker>
            <c:bubble3D val="0"/>
            <c:extLst>
              <c:ext xmlns:c16="http://schemas.microsoft.com/office/drawing/2014/chart" uri="{C3380CC4-5D6E-409C-BE32-E72D297353CC}">
                <c16:uniqueId val="{00000000-674B-4470-9D45-A15BD09925D6}"/>
              </c:ext>
            </c:extLst>
          </c:dPt>
          <c:dPt>
            <c:idx val="4"/>
            <c:marker>
              <c:symbol val="circle"/>
              <c:size val="10"/>
              <c:spPr>
                <a:solidFill>
                  <a:schemeClr val="tx2"/>
                </a:solidFill>
                <a:ln w="9525">
                  <a:noFill/>
                </a:ln>
                <a:effectLst/>
              </c:spPr>
            </c:marker>
            <c:bubble3D val="0"/>
            <c:extLst>
              <c:ext xmlns:c16="http://schemas.microsoft.com/office/drawing/2014/chart" uri="{C3380CC4-5D6E-409C-BE32-E72D297353CC}">
                <c16:uniqueId val="{00000001-674B-4470-9D45-A15BD09925D6}"/>
              </c:ext>
            </c:extLst>
          </c:dPt>
          <c:dPt>
            <c:idx val="5"/>
            <c:marker>
              <c:symbol val="none"/>
            </c:marker>
            <c:bubble3D val="0"/>
            <c:extLst>
              <c:ext xmlns:c16="http://schemas.microsoft.com/office/drawing/2014/chart" uri="{C3380CC4-5D6E-409C-BE32-E72D297353CC}">
                <c16:uniqueId val="{00000002-674B-4470-9D45-A15BD09925D6}"/>
              </c:ext>
            </c:extLst>
          </c:dPt>
          <c:dLbls>
            <c:dLbl>
              <c:idx val="0"/>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74B-4470-9D45-A15BD09925D6}"/>
                </c:ext>
              </c:extLst>
            </c:dLbl>
            <c:dLbl>
              <c:idx val="4"/>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74B-4470-9D45-A15BD09925D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'PT2 - Average Order Value'!$A$4:$A$9</c:f>
              <c:strCache>
                <c:ptCount val="5"/>
                <c:pt idx="0">
                  <c:v>2016</c:v>
                </c:pt>
                <c:pt idx="1">
                  <c:v>2017</c:v>
                </c:pt>
                <c:pt idx="2">
                  <c:v>2018</c:v>
                </c:pt>
                <c:pt idx="3">
                  <c:v>2019</c:v>
                </c:pt>
                <c:pt idx="4">
                  <c:v>2020</c:v>
                </c:pt>
              </c:strCache>
            </c:strRef>
          </c:cat>
          <c:val>
            <c:numRef>
              <c:f>'PT2 - Average Order Value'!$B$4:$B$9</c:f>
              <c:numCache>
                <c:formatCode>\$#,##0.00;\(\$#,##0.00\);\$#,##0.00</c:formatCode>
                <c:ptCount val="5"/>
                <c:pt idx="0">
                  <c:v>2424.7097940663466</c:v>
                </c:pt>
                <c:pt idx="1">
                  <c:v>2262.6287408536873</c:v>
                </c:pt>
                <c:pt idx="2">
                  <c:v>2144.0001106454865</c:v>
                </c:pt>
                <c:pt idx="3">
                  <c:v>2010.8314962016693</c:v>
                </c:pt>
                <c:pt idx="4">
                  <c:v>2005.314377562059</c:v>
                </c:pt>
              </c:numCache>
            </c:numRef>
          </c:val>
          <c:smooth val="0"/>
          <c:extLst>
            <c:ext xmlns:c16="http://schemas.microsoft.com/office/drawing/2014/chart" uri="{C3380CC4-5D6E-409C-BE32-E72D297353CC}">
              <c16:uniqueId val="{00000003-674B-4470-9D45-A15BD09925D6}"/>
            </c:ext>
          </c:extLst>
        </c:ser>
        <c:dLbls>
          <c:showLegendKey val="0"/>
          <c:showVal val="0"/>
          <c:showCatName val="0"/>
          <c:showSerName val="0"/>
          <c:showPercent val="0"/>
          <c:showBubbleSize val="0"/>
        </c:dLbls>
        <c:smooth val="0"/>
        <c:axId val="566740943"/>
        <c:axId val="566746223"/>
      </c:lineChart>
      <c:catAx>
        <c:axId val="566740943"/>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6746223"/>
        <c:crosses val="autoZero"/>
        <c:auto val="1"/>
        <c:lblAlgn val="ctr"/>
        <c:lblOffset val="100"/>
        <c:noMultiLvlLbl val="0"/>
      </c:catAx>
      <c:valAx>
        <c:axId val="566746223"/>
        <c:scaling>
          <c:orientation val="minMax"/>
          <c:min val="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Average Order Value ($)</a:t>
                </a:r>
              </a:p>
            </c:rich>
          </c:tx>
          <c:layout>
            <c:manualLayout>
              <c:xMode val="edge"/>
              <c:yMode val="edge"/>
              <c:x val="1.1111143276208123E-2"/>
              <c:y val="9.8714129483814514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6740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[Working_GlobalElectronicsProject.xlsx]PT3 - Top 3 Subcategories!PT_TopSubcategories</c:name>
    <c:fmtId val="22"/>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a:solidFill>
                  <a:schemeClr val="tx1"/>
                </a:solidFill>
                <a:latin typeface="Arial" panose="020B0604020202020204" pitchFamily="34" charset="0"/>
                <a:cs typeface="Arial" panose="020B0604020202020204" pitchFamily="34" charset="0"/>
              </a:rPr>
              <a:t>Total Sales ($) by Subcategory</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3283646711396572E-2"/>
          <c:y val="1.739130434782608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2"/>
          </a:solidFill>
          <a:ln>
            <a:noFill/>
          </a:ln>
          <a:effectLst/>
        </c:spPr>
      </c:pivotFmt>
      <c:pivotFmt>
        <c:idx val="2"/>
        <c:spPr>
          <a:solidFill>
            <a:schemeClr val="tx2"/>
          </a:solidFill>
          <a:ln>
            <a:noFill/>
          </a:ln>
          <a:effectLst/>
        </c:spPr>
      </c:pivotFmt>
      <c:pivotFmt>
        <c:idx val="3"/>
        <c:spPr>
          <a:solidFill>
            <a:schemeClr val="tx2"/>
          </a:solidFill>
          <a:ln>
            <a:noFill/>
          </a:ln>
          <a:effectLst/>
        </c:spPr>
      </c:pivotFmt>
      <c:pivotFmt>
        <c:idx val="4"/>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tx2"/>
          </a:solidFill>
          <a:ln>
            <a:noFill/>
          </a:ln>
          <a:effectLst/>
        </c:spPr>
      </c:pivotFmt>
      <c:pivotFmt>
        <c:idx val="6"/>
        <c:spPr>
          <a:solidFill>
            <a:schemeClr val="tx2"/>
          </a:solidFill>
          <a:ln>
            <a:noFill/>
          </a:ln>
          <a:effectLst/>
        </c:spPr>
      </c:pivotFmt>
      <c:pivotFmt>
        <c:idx val="7"/>
        <c:spPr>
          <a:solidFill>
            <a:schemeClr val="tx2"/>
          </a:solidFill>
          <a:ln>
            <a:noFill/>
          </a:ln>
          <a:effectLst/>
        </c:spPr>
      </c:pivotFmt>
      <c:pivotFmt>
        <c:idx val="8"/>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tx2"/>
          </a:solidFill>
          <a:ln>
            <a:noFill/>
          </a:ln>
          <a:effectLst/>
        </c:spPr>
      </c:pivotFmt>
      <c:pivotFmt>
        <c:idx val="10"/>
        <c:spPr>
          <a:solidFill>
            <a:schemeClr val="tx2"/>
          </a:solidFill>
          <a:ln>
            <a:noFill/>
          </a:ln>
          <a:effectLst/>
        </c:spPr>
      </c:pivotFmt>
      <c:pivotFmt>
        <c:idx val="11"/>
        <c:spPr>
          <a:solidFill>
            <a:schemeClr val="tx2"/>
          </a:solidFill>
          <a:ln>
            <a:noFill/>
          </a:ln>
          <a:effectLst/>
        </c:spPr>
      </c:pivotFmt>
      <c:pivotFmt>
        <c:idx val="12"/>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tx2"/>
          </a:solidFill>
          <a:ln>
            <a:noFill/>
          </a:ln>
          <a:effectLst/>
        </c:spPr>
      </c:pivotFmt>
      <c:pivotFmt>
        <c:idx val="14"/>
        <c:spPr>
          <a:solidFill>
            <a:schemeClr val="tx2"/>
          </a:solidFill>
          <a:ln>
            <a:noFill/>
          </a:ln>
          <a:effectLst/>
        </c:spPr>
      </c:pivotFmt>
      <c:pivotFmt>
        <c:idx val="15"/>
        <c:spPr>
          <a:solidFill>
            <a:schemeClr val="tx2"/>
          </a:solidFill>
          <a:ln>
            <a:noFill/>
          </a:ln>
          <a:effectLst/>
        </c:spPr>
      </c:pivotFmt>
      <c:pivotFmt>
        <c:idx val="16"/>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tx2"/>
          </a:solidFill>
          <a:ln>
            <a:noFill/>
          </a:ln>
          <a:effectLst/>
        </c:spPr>
      </c:pivotFmt>
      <c:pivotFmt>
        <c:idx val="18"/>
        <c:spPr>
          <a:solidFill>
            <a:schemeClr val="tx2"/>
          </a:solidFill>
          <a:ln>
            <a:noFill/>
          </a:ln>
          <a:effectLst/>
        </c:spPr>
      </c:pivotFmt>
      <c:pivotFmt>
        <c:idx val="19"/>
        <c:spPr>
          <a:solidFill>
            <a:schemeClr val="tx2"/>
          </a:solidFill>
          <a:ln>
            <a:noFill/>
          </a:ln>
          <a:effectLst/>
        </c:spPr>
      </c:pivotFmt>
    </c:pivotFmts>
    <c:plotArea>
      <c:layout/>
      <c:barChart>
        <c:barDir val="bar"/>
        <c:grouping val="clustered"/>
        <c:varyColors val="0"/>
        <c:ser>
          <c:idx val="0"/>
          <c:order val="0"/>
          <c:tx>
            <c:strRef>
              <c:f>'PT3 - Top 3 Subcategories'!$B$3</c:f>
              <c:strCache>
                <c:ptCount val="1"/>
                <c:pt idx="0">
                  <c:v>Total</c:v>
                </c:pt>
              </c:strCache>
            </c:strRef>
          </c:tx>
          <c:spPr>
            <a:solidFill>
              <a:schemeClr val="bg1">
                <a:lumMod val="75000"/>
              </a:schemeClr>
            </a:solidFill>
            <a:ln>
              <a:noFill/>
            </a:ln>
            <a:effectLst/>
          </c:spPr>
          <c:invertIfNegative val="0"/>
          <c:dPt>
            <c:idx val="7"/>
            <c:invertIfNegative val="0"/>
            <c:bubble3D val="0"/>
            <c:spPr>
              <a:solidFill>
                <a:schemeClr val="tx2"/>
              </a:solidFill>
              <a:ln>
                <a:noFill/>
              </a:ln>
              <a:effectLst/>
            </c:spPr>
            <c:extLst>
              <c:ext xmlns:c16="http://schemas.microsoft.com/office/drawing/2014/chart" uri="{C3380CC4-5D6E-409C-BE32-E72D297353CC}">
                <c16:uniqueId val="{00000001-6751-4A62-A7FC-DCB1B97F6ED0}"/>
              </c:ext>
            </c:extLst>
          </c:dPt>
          <c:dPt>
            <c:idx val="8"/>
            <c:invertIfNegative val="0"/>
            <c:bubble3D val="0"/>
            <c:spPr>
              <a:solidFill>
                <a:schemeClr val="tx2"/>
              </a:solidFill>
              <a:ln>
                <a:noFill/>
              </a:ln>
              <a:effectLst/>
            </c:spPr>
            <c:extLst>
              <c:ext xmlns:c16="http://schemas.microsoft.com/office/drawing/2014/chart" uri="{C3380CC4-5D6E-409C-BE32-E72D297353CC}">
                <c16:uniqueId val="{00000003-6751-4A62-A7FC-DCB1B97F6ED0}"/>
              </c:ext>
            </c:extLst>
          </c:dPt>
          <c:dPt>
            <c:idx val="9"/>
            <c:invertIfNegative val="0"/>
            <c:bubble3D val="0"/>
            <c:spPr>
              <a:solidFill>
                <a:schemeClr val="tx2"/>
              </a:solidFill>
              <a:ln>
                <a:noFill/>
              </a:ln>
              <a:effectLst/>
            </c:spPr>
            <c:extLst>
              <c:ext xmlns:c16="http://schemas.microsoft.com/office/drawing/2014/chart" uri="{C3380CC4-5D6E-409C-BE32-E72D297353CC}">
                <c16:uniqueId val="{00000005-6751-4A62-A7FC-DCB1B97F6ED0}"/>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'PT3 - Top 3 Subcategories'!$A$4:$A$14</c:f>
              <c:strCache>
                <c:ptCount val="10"/>
                <c:pt idx="0">
                  <c:v>Refrigerators</c:v>
                </c:pt>
                <c:pt idx="1">
                  <c:v>Smart phones &amp; PDAs</c:v>
                </c:pt>
                <c:pt idx="2">
                  <c:v>Touch Screen Phones</c:v>
                </c:pt>
                <c:pt idx="3">
                  <c:v>Movie DVD</c:v>
                </c:pt>
                <c:pt idx="4">
                  <c:v>Laptops</c:v>
                </c:pt>
                <c:pt idx="5">
                  <c:v>Camcorders</c:v>
                </c:pt>
                <c:pt idx="6">
                  <c:v>Water Heaters</c:v>
                </c:pt>
                <c:pt idx="7">
                  <c:v>Projectors &amp; Screens</c:v>
                </c:pt>
                <c:pt idx="8">
                  <c:v>Televisions</c:v>
                </c:pt>
                <c:pt idx="9">
                  <c:v>Desktops</c:v>
                </c:pt>
              </c:strCache>
            </c:strRef>
          </c:cat>
          <c:val>
            <c:numRef>
              <c:f>'PT3 - Top 3 Subcategories'!$B$4:$B$14</c:f>
              <c:numCache>
                <c:formatCode>\$#,##0;\(\$#,##0\);\$#,##0</c:formatCode>
                <c:ptCount val="10"/>
                <c:pt idx="0">
                  <c:v>2152664.410000002</c:v>
                </c:pt>
                <c:pt idx="1">
                  <c:v>2805657</c:v>
                </c:pt>
                <c:pt idx="2">
                  <c:v>3083462</c:v>
                </c:pt>
                <c:pt idx="3">
                  <c:v>3131006.440000324</c:v>
                </c:pt>
                <c:pt idx="4">
                  <c:v>3164777.2000000067</c:v>
                </c:pt>
                <c:pt idx="5">
                  <c:v>3357990</c:v>
                </c:pt>
                <c:pt idx="6">
                  <c:v>3547822.5</c:v>
                </c:pt>
                <c:pt idx="7">
                  <c:v>3767522</c:v>
                </c:pt>
                <c:pt idx="8">
                  <c:v>4308719.1900000758</c:v>
                </c:pt>
                <c:pt idx="9">
                  <c:v>9906356.5000001844</c:v>
                </c:pt>
              </c:numCache>
            </c:numRef>
          </c:val>
          <c:extLst>
            <c:ext xmlns:c16="http://schemas.microsoft.com/office/drawing/2014/chart" uri="{C3380CC4-5D6E-409C-BE32-E72D297353CC}">
              <c16:uniqueId val="{00000006-6751-4A62-A7FC-DCB1B97F6ED0}"/>
            </c:ext>
          </c:extLst>
        </c:ser>
        <c:dLbls>
          <c:showLegendKey val="0"/>
          <c:showVal val="0"/>
          <c:showCatName val="0"/>
          <c:showSerName val="0"/>
          <c:showPercent val="0"/>
          <c:showBubbleSize val="0"/>
        </c:dLbls>
        <c:gapWidth val="50"/>
        <c:axId val="1136635279"/>
        <c:axId val="1136631919"/>
      </c:barChart>
      <c:catAx>
        <c:axId val="1136635279"/>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136631919"/>
        <c:crosses val="autoZero"/>
        <c:auto val="1"/>
        <c:lblAlgn val="ctr"/>
        <c:lblOffset val="100"/>
        <c:noMultiLvlLbl val="0"/>
      </c:catAx>
      <c:valAx>
        <c:axId val="1136631919"/>
        <c:scaling>
          <c:orientation val="minMax"/>
        </c:scaling>
        <c:delete val="1"/>
        <c:axPos val="b"/>
        <c:numFmt formatCode="\$#,##0;\(\$#,##0\);\$#,##0" sourceLinked="1"/>
        <c:majorTickMark val="none"/>
        <c:minorTickMark val="none"/>
        <c:tickLblPos val="nextTo"/>
        <c:crossAx val="1136635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[Working_GlobalElectronicsProject.xlsx]PT4 - Ttl Sales by Age!PT_SalesByAge</c:name>
    <c:fmtId val="47"/>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a:solidFill>
                  <a:schemeClr val="tx1"/>
                </a:solidFill>
                <a:latin typeface="Arial" panose="020B0604020202020204" pitchFamily="34" charset="0"/>
                <a:cs typeface="Arial" panose="020B0604020202020204" pitchFamily="34" charset="0"/>
              </a:rPr>
              <a:t>Total Sales ($) by Age</a:t>
            </a:r>
            <a:r>
              <a:rPr lang="en-US" baseline="0">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rPr>
              <a:t>Bracket</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6733770999028143E-2"/>
          <c:y val="3.5087719298245612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tx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tx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tx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tx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tx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tx2"/>
          </a:solidFill>
          <a:ln>
            <a:noFill/>
          </a:ln>
          <a:effectLst/>
        </c:spPr>
      </c:pivotFmt>
      <c:pivotFmt>
        <c:idx val="25"/>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tx2"/>
          </a:solidFill>
          <a:ln>
            <a:noFill/>
          </a:ln>
          <a:effectLst/>
        </c:spPr>
      </c:pivotFmt>
      <c:pivotFmt>
        <c:idx val="27"/>
        <c:spPr>
          <a:solidFill>
            <a:schemeClr val="tx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tx2"/>
          </a:solidFill>
          <a:ln>
            <a:noFill/>
          </a:ln>
          <a:effectLst/>
        </c:spPr>
      </c:pivotFmt>
      <c:pivotFmt>
        <c:idx val="30"/>
        <c:spPr>
          <a:solidFill>
            <a:schemeClr val="tx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'PT4 - Ttl Sales by Age'!$B$3</c:f>
              <c:strCache>
                <c:ptCount val="1"/>
                <c:pt idx="0">
                  <c:v>Total</c:v>
                </c:pt>
              </c:strCache>
            </c:strRef>
          </c:tx>
          <c:spPr>
            <a:solidFill>
              <a:schemeClr val="bg1">
                <a:lumMod val="75000"/>
              </a:schemeClr>
            </a:solidFill>
            <a:ln>
              <a:noFill/>
            </a:ln>
            <a:effectLst/>
          </c:spPr>
          <c:invertIfNegative val="0"/>
          <c:dPt>
            <c:idx val="0"/>
            <c:invertIfNegative val="0"/>
            <c:bubble3D val="0"/>
            <c:extLst>
              <c:ext xmlns:c16="http://schemas.microsoft.com/office/drawing/2014/chart" uri="{C3380CC4-5D6E-409C-BE32-E72D297353CC}">
                <c16:uniqueId val="{00000000-B716-40E0-B462-5840E7914850}"/>
              </c:ext>
            </c:extLst>
          </c:dPt>
          <c:dPt>
            <c:idx val="3"/>
            <c:invertIfNegative val="0"/>
            <c:bubble3D val="0"/>
            <c:spPr>
              <a:solidFill>
                <a:schemeClr val="tx2"/>
              </a:solidFill>
              <a:ln>
                <a:noFill/>
              </a:ln>
              <a:effectLst/>
            </c:spPr>
            <c:extLst>
              <c:ext xmlns:c16="http://schemas.microsoft.com/office/drawing/2014/chart" uri="{C3380CC4-5D6E-409C-BE32-E72D297353CC}">
                <c16:uniqueId val="{00000002-B716-40E0-B462-5840E7914850}"/>
              </c:ext>
            </c:extLst>
          </c:dPt>
          <c:dPt>
            <c:idx val="6"/>
            <c:invertIfNegative val="0"/>
            <c:bubble3D val="0"/>
            <c:spPr>
              <a:solidFill>
                <a:schemeClr val="tx2"/>
              </a:solidFill>
              <a:ln>
                <a:noFill/>
              </a:ln>
              <a:effectLst/>
            </c:spPr>
            <c:extLst>
              <c:ext xmlns:c16="http://schemas.microsoft.com/office/drawing/2014/chart" uri="{C3380CC4-5D6E-409C-BE32-E72D297353CC}">
                <c16:uniqueId val="{00000004-B716-40E0-B462-5840E7914850}"/>
              </c:ext>
            </c:extLst>
          </c:dPt>
          <c:dLbls>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716-40E0-B462-5840E791485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'PT4 - Ttl Sales by Age'!$A$4:$A$11</c:f>
              <c:strCache>
                <c:ptCount val="7"/>
                <c:pt idx="0">
                  <c:v>&lt;18</c:v>
                </c:pt>
                <c:pt idx="1">
                  <c:v>18-25</c:v>
                </c:pt>
                <c:pt idx="2">
                  <c:v>26-34</c:v>
                </c:pt>
                <c:pt idx="3">
                  <c:v>35-44</c:v>
                </c:pt>
                <c:pt idx="4">
                  <c:v>45-54</c:v>
                </c:pt>
                <c:pt idx="5">
                  <c:v>55-64</c:v>
                </c:pt>
                <c:pt idx="6">
                  <c:v>65+</c:v>
                </c:pt>
              </c:strCache>
            </c:strRef>
          </c:cat>
          <c:val>
            <c:numRef>
              <c:f>'PT4 - Ttl Sales by Age'!$B$4:$B$11</c:f>
              <c:numCache>
                <c:formatCode>\$#,##0;\(\$#,##0\);\$#,##0</c:formatCode>
                <c:ptCount val="7"/>
                <c:pt idx="0">
                  <c:v>1189676.76</c:v>
                </c:pt>
                <c:pt idx="1">
                  <c:v>6792952.4899999937</c:v>
                </c:pt>
                <c:pt idx="2">
                  <c:v>7541923.1799999913</c:v>
                </c:pt>
                <c:pt idx="3">
                  <c:v>8394434.0599999912</c:v>
                </c:pt>
                <c:pt idx="4">
                  <c:v>8192612.1399999894</c:v>
                </c:pt>
                <c:pt idx="5">
                  <c:v>8179187.1499999892</c:v>
                </c:pt>
                <c:pt idx="6">
                  <c:v>15464693.809999943</c:v>
                </c:pt>
              </c:numCache>
            </c:numRef>
          </c:val>
          <c:extLst>
            <c:ext xmlns:c16="http://schemas.microsoft.com/office/drawing/2014/chart" uri="{C3380CC4-5D6E-409C-BE32-E72D297353CC}">
              <c16:uniqueId val="{00000005-B716-40E0-B462-5840E7914850}"/>
            </c:ext>
          </c:extLst>
        </c:ser>
        <c:dLbls>
          <c:showLegendKey val="0"/>
          <c:showVal val="0"/>
          <c:showCatName val="0"/>
          <c:showSerName val="0"/>
          <c:showPercent val="0"/>
          <c:showBubbleSize val="0"/>
        </c:dLbls>
        <c:gapWidth val="75"/>
        <c:axId val="1528847296"/>
        <c:axId val="1528848256"/>
      </c:barChart>
      <c:catAx>
        <c:axId val="1528847296"/>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a:solidFill>
                      <a:schemeClr val="tx1"/>
                    </a:solidFill>
                    <a:latin typeface="Arial" panose="020B0604020202020204" pitchFamily="34" charset="0"/>
                    <a:cs typeface="Arial" panose="020B0604020202020204" pitchFamily="34" charset="0"/>
                  </a:rPr>
                  <a:t>Age Bracket</a:t>
                </a:r>
              </a:p>
            </c:rich>
          </c:tx>
          <c:layout>
            <c:manualLayout>
              <c:xMode val="edge"/>
              <c:yMode val="edge"/>
              <c:x val="8.3963056255247689E-3"/>
              <c:y val="0.15616079569001243"/>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528848256"/>
        <c:crosses val="autoZero"/>
        <c:auto val="1"/>
        <c:lblAlgn val="ctr"/>
        <c:lblOffset val="100"/>
        <c:noMultiLvlLbl val="0"/>
      </c:catAx>
      <c:valAx>
        <c:axId val="1528848256"/>
        <c:scaling>
          <c:orientation val="minMax"/>
          <c:max val="16000000"/>
        </c:scaling>
        <c:delete val="1"/>
        <c:axPos val="b"/>
        <c:numFmt formatCode="\$#,##0;\(\$#,##0\);\$#,##0" sourceLinked="1"/>
        <c:majorTickMark val="none"/>
        <c:minorTickMark val="none"/>
        <c:tickLblPos val="nextTo"/>
        <c:crossAx val="152884729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[Working_GlobalElectronicsProject.xlsx]PT1 - TTL Sales 2016 Present!PT_TtlSales2016Present</c:name>
    <c:fmtId val="192"/>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400">
                <a:solidFill>
                  <a:schemeClr val="tx1"/>
                </a:solidFill>
                <a:latin typeface="Arial" panose="020B0604020202020204" pitchFamily="34" charset="0"/>
                <a:cs typeface="Arial" panose="020B0604020202020204" pitchFamily="34" charset="0"/>
              </a:rPr>
              <a:t>Total Sales ($)</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2135969720044291E-2"/>
          <c:y val="1.904761904761904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C00000"/>
            </a:solidFill>
            <a:round/>
          </a:ln>
          <a:effectLst/>
        </c:spPr>
        <c:marker>
          <c:symbol val="none"/>
        </c:marker>
      </c:pivotFmt>
      <c:pivotFmt>
        <c:idx val="2"/>
        <c:spPr>
          <a:solidFill>
            <a:schemeClr val="accent1"/>
          </a:solidFill>
          <a:ln w="28575" cap="rnd">
            <a:solidFill>
              <a:srgbClr val="C00000"/>
            </a:solidFill>
            <a:round/>
          </a:ln>
          <a:effectLst/>
        </c:spPr>
        <c:marker>
          <c:symbol val="none"/>
        </c:marker>
      </c:pivotFmt>
      <c:pivotFmt>
        <c:idx val="3"/>
        <c:spPr>
          <a:solidFill>
            <a:schemeClr val="accent1"/>
          </a:solidFill>
          <a:ln w="28575" cap="rnd">
            <a:solidFill>
              <a:srgbClr val="C00000"/>
            </a:solidFill>
            <a:round/>
          </a:ln>
          <a:effectLst/>
        </c:spPr>
        <c:marker>
          <c:symbol val="none"/>
        </c:marker>
      </c:pivotFmt>
      <c:pivotFmt>
        <c:idx val="4"/>
        <c:spPr>
          <a:solidFill>
            <a:schemeClr val="accent1"/>
          </a:solidFill>
          <a:ln w="28575" cap="rnd">
            <a:solidFill>
              <a:srgbClr val="C00000"/>
            </a:solidFill>
            <a:round/>
          </a:ln>
          <a:effectLst/>
        </c:spPr>
        <c:marker>
          <c:symbol val="none"/>
        </c:marker>
      </c:pivotFmt>
      <c:pivotFmt>
        <c:idx val="5"/>
        <c:spPr>
          <a:solidFill>
            <a:schemeClr val="accent1"/>
          </a:solidFill>
          <a:ln w="28575" cap="rnd">
            <a:solidFill>
              <a:srgbClr val="C00000"/>
            </a:solidFill>
            <a:round/>
          </a:ln>
          <a:effectLst/>
        </c:spPr>
        <c:marker>
          <c:symbol val="none"/>
        </c:marker>
      </c:pivotFmt>
      <c:pivotFmt>
        <c:idx val="6"/>
        <c:spPr>
          <a:solidFill>
            <a:schemeClr val="accent1"/>
          </a:solidFill>
          <a:ln w="28575" cap="rnd">
            <a:solidFill>
              <a:srgbClr val="C00000"/>
            </a:solidFill>
            <a:round/>
          </a:ln>
          <a:effectLst/>
        </c:spPr>
        <c:marker>
          <c:symbol val="none"/>
        </c:marker>
      </c:pivotFmt>
      <c:pivotFmt>
        <c:idx val="7"/>
        <c:spPr>
          <a:solidFill>
            <a:schemeClr val="accent1"/>
          </a:solidFill>
          <a:ln w="28575" cap="rnd">
            <a:solidFill>
              <a:srgbClr val="C00000"/>
            </a:solidFill>
            <a:round/>
          </a:ln>
          <a:effectLst/>
        </c:spPr>
        <c:marker>
          <c:symbol val="none"/>
        </c:marker>
      </c:pivotFmt>
      <c:pivotFmt>
        <c:idx val="8"/>
        <c:spPr>
          <a:solidFill>
            <a:schemeClr val="accent1"/>
          </a:solidFill>
          <a:ln w="28575" cap="rnd">
            <a:solidFill>
              <a:srgbClr val="C00000"/>
            </a:solidFill>
            <a:round/>
          </a:ln>
          <a:effectLst/>
        </c:spPr>
        <c:marker>
          <c:symbol val="none"/>
        </c:marker>
      </c:pivotFmt>
      <c:pivotFmt>
        <c:idx val="9"/>
        <c:spPr>
          <a:solidFill>
            <a:schemeClr val="accent1"/>
          </a:solidFill>
          <a:ln w="28575" cap="rnd">
            <a:solidFill>
              <a:srgbClr val="C00000"/>
            </a:solidFill>
            <a:round/>
          </a:ln>
          <a:effectLst/>
        </c:spPr>
        <c:marker>
          <c:symbol val="none"/>
        </c:marker>
      </c:pivotFmt>
      <c:pivotFmt>
        <c:idx val="10"/>
        <c:spPr>
          <a:solidFill>
            <a:schemeClr val="accent1"/>
          </a:solidFill>
          <a:ln w="28575" cap="rnd">
            <a:solidFill>
              <a:srgbClr val="C00000"/>
            </a:solidFill>
            <a:round/>
          </a:ln>
          <a:effectLst/>
        </c:spPr>
        <c:marker>
          <c:symbol val="none"/>
        </c:marker>
      </c:pivotFmt>
      <c:pivotFmt>
        <c:idx val="11"/>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C00000"/>
            </a:solidFill>
            <a:round/>
          </a:ln>
          <a:effectLst/>
        </c:spPr>
        <c:marker>
          <c:symbol val="none"/>
        </c:marker>
      </c:pivotFmt>
      <c:pivotFmt>
        <c:idx val="13"/>
        <c:spPr>
          <a:solidFill>
            <a:schemeClr val="accent1"/>
          </a:solidFill>
          <a:ln w="28575" cap="rnd">
            <a:solidFill>
              <a:srgbClr val="C00000"/>
            </a:solidFill>
            <a:round/>
          </a:ln>
          <a:effectLst/>
        </c:spPr>
        <c:marker>
          <c:symbol val="none"/>
        </c:marker>
      </c:pivotFmt>
      <c:pivotFmt>
        <c:idx val="14"/>
        <c:spPr>
          <a:solidFill>
            <a:schemeClr val="accent1"/>
          </a:solidFill>
          <a:ln w="28575" cap="rnd">
            <a:solidFill>
              <a:srgbClr val="C00000"/>
            </a:solidFill>
            <a:round/>
          </a:ln>
          <a:effectLst/>
        </c:spPr>
        <c:marker>
          <c:symbol val="none"/>
        </c:marker>
      </c:pivotFmt>
      <c:pivotFmt>
        <c:idx val="15"/>
        <c:spPr>
          <a:solidFill>
            <a:schemeClr val="accent1"/>
          </a:solidFill>
          <a:ln w="28575" cap="rnd">
            <a:solidFill>
              <a:srgbClr val="C00000"/>
            </a:solidFill>
            <a:round/>
          </a:ln>
          <a:effectLst/>
        </c:spPr>
        <c:marker>
          <c:symbol val="none"/>
        </c:marker>
      </c:pivotFmt>
      <c:pivotFmt>
        <c:idx val="16"/>
        <c:spPr>
          <a:solidFill>
            <a:schemeClr val="accent1"/>
          </a:solidFill>
          <a:ln w="28575" cap="rnd">
            <a:solidFill>
              <a:srgbClr val="C00000"/>
            </a:solidFill>
            <a:round/>
          </a:ln>
          <a:effectLst/>
        </c:spPr>
        <c:marker>
          <c:symbol val="none"/>
        </c:marker>
      </c:pivotFmt>
      <c:pivotFmt>
        <c:idx val="17"/>
        <c:spPr>
          <a:solidFill>
            <a:schemeClr val="accent1"/>
          </a:solidFill>
          <a:ln w="28575" cap="rnd">
            <a:solidFill>
              <a:srgbClr val="C00000"/>
            </a:solidFill>
            <a:round/>
          </a:ln>
          <a:effectLst/>
        </c:spPr>
        <c:marker>
          <c:symbol val="none"/>
        </c:marker>
      </c:pivotFmt>
      <c:pivotFmt>
        <c:idx val="18"/>
        <c:spPr>
          <a:solidFill>
            <a:schemeClr val="accent1"/>
          </a:solidFill>
          <a:ln w="28575" cap="rnd">
            <a:solidFill>
              <a:srgbClr val="C00000"/>
            </a:solidFill>
            <a:round/>
          </a:ln>
          <a:effectLst/>
        </c:spPr>
        <c:marker>
          <c:symbol val="none"/>
        </c:marker>
      </c:pivotFmt>
      <c:pivotFmt>
        <c:idx val="19"/>
        <c:spPr>
          <a:solidFill>
            <a:schemeClr val="accent1"/>
          </a:solidFill>
          <a:ln w="28575" cap="rnd">
            <a:solidFill>
              <a:srgbClr val="C00000"/>
            </a:solidFill>
            <a:round/>
          </a:ln>
          <a:effectLst/>
        </c:spPr>
        <c:marker>
          <c:symbol val="none"/>
        </c:marker>
      </c:pivotFmt>
      <c:pivotFmt>
        <c:idx val="20"/>
        <c:spPr>
          <a:solidFill>
            <a:schemeClr val="accent1"/>
          </a:solidFill>
          <a:ln w="28575" cap="rnd">
            <a:solidFill>
              <a:srgbClr val="C00000"/>
            </a:solidFill>
            <a:round/>
          </a:ln>
          <a:effectLst/>
        </c:spPr>
        <c:marker>
          <c:symbol val="none"/>
        </c:marker>
      </c:pivotFmt>
      <c:pivotFmt>
        <c:idx val="21"/>
        <c:spPr>
          <a:solidFill>
            <a:schemeClr val="accent1"/>
          </a:solidFill>
          <a:ln w="28575" cap="rnd">
            <a:solidFill>
              <a:srgbClr val="C00000"/>
            </a:solidFill>
            <a:round/>
          </a:ln>
          <a:effectLst/>
        </c:spPr>
        <c:marker>
          <c:symbol val="none"/>
        </c:marker>
      </c:pivotFmt>
      <c:pivotFmt>
        <c:idx val="2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bg2">
                <a:lumMod val="90000"/>
              </a:schemeClr>
            </a:solidFill>
            <a:round/>
          </a:ln>
          <a:effectLst/>
        </c:spPr>
        <c:marker>
          <c:symbol val="none"/>
        </c:marker>
      </c:pivotFmt>
      <c:pivotFmt>
        <c:idx val="24"/>
        <c:spPr>
          <a:solidFill>
            <a:schemeClr val="accent1"/>
          </a:solidFill>
          <a:ln w="28575" cap="rnd">
            <a:solidFill>
              <a:schemeClr val="bg2">
                <a:lumMod val="90000"/>
              </a:schemeClr>
            </a:solidFill>
            <a:round/>
          </a:ln>
          <a:effectLst/>
        </c:spPr>
        <c:marker>
          <c:symbol val="none"/>
        </c:marker>
      </c:pivotFmt>
      <c:pivotFmt>
        <c:idx val="25"/>
        <c:spPr>
          <a:solidFill>
            <a:schemeClr val="accent1"/>
          </a:solidFill>
          <a:ln w="28575" cap="rnd">
            <a:solidFill>
              <a:schemeClr val="bg2">
                <a:lumMod val="90000"/>
              </a:schemeClr>
            </a:solidFill>
            <a:round/>
          </a:ln>
          <a:effectLst/>
        </c:spPr>
        <c:marker>
          <c:symbol val="none"/>
        </c:marker>
      </c:pivotFmt>
      <c:pivotFmt>
        <c:idx val="26"/>
        <c:spPr>
          <a:solidFill>
            <a:schemeClr val="accent1"/>
          </a:solidFill>
          <a:ln w="28575" cap="rnd">
            <a:solidFill>
              <a:schemeClr val="bg2">
                <a:lumMod val="90000"/>
              </a:schemeClr>
            </a:solidFill>
            <a:round/>
          </a:ln>
          <a:effectLst/>
        </c:spPr>
        <c:marker>
          <c:symbol val="none"/>
        </c:marker>
      </c:pivotFmt>
      <c:pivotFmt>
        <c:idx val="27"/>
        <c:spPr>
          <a:solidFill>
            <a:schemeClr val="accent1"/>
          </a:solidFill>
          <a:ln w="28575" cap="rnd">
            <a:solidFill>
              <a:schemeClr val="bg2">
                <a:lumMod val="90000"/>
              </a:schemeClr>
            </a:solidFill>
            <a:round/>
          </a:ln>
          <a:effectLst/>
        </c:spPr>
        <c:marker>
          <c:symbol val="none"/>
        </c:marker>
      </c:pivotFmt>
      <c:pivotFmt>
        <c:idx val="28"/>
        <c:spPr>
          <a:solidFill>
            <a:schemeClr val="accent1"/>
          </a:solidFill>
          <a:ln w="28575" cap="rnd">
            <a:solidFill>
              <a:schemeClr val="bg2">
                <a:lumMod val="90000"/>
              </a:schemeClr>
            </a:solidFill>
            <a:round/>
          </a:ln>
          <a:effectLst/>
        </c:spPr>
        <c:marker>
          <c:symbol val="none"/>
        </c:marker>
      </c:pivotFmt>
      <c:pivotFmt>
        <c:idx val="29"/>
        <c:spPr>
          <a:solidFill>
            <a:schemeClr val="accent1"/>
          </a:solidFill>
          <a:ln w="28575" cap="rnd">
            <a:solidFill>
              <a:schemeClr val="bg2">
                <a:lumMod val="90000"/>
              </a:schemeClr>
            </a:solidFill>
            <a:round/>
          </a:ln>
          <a:effectLst/>
        </c:spPr>
        <c:marker>
          <c:symbol val="none"/>
        </c:marker>
      </c:pivotFmt>
      <c:pivotFmt>
        <c:idx val="30"/>
        <c:spPr>
          <a:solidFill>
            <a:schemeClr val="accent1"/>
          </a:solidFill>
          <a:ln w="28575" cap="rnd">
            <a:solidFill>
              <a:schemeClr val="bg2">
                <a:lumMod val="90000"/>
              </a:schemeClr>
            </a:solidFill>
            <a:round/>
          </a:ln>
          <a:effectLst/>
        </c:spPr>
        <c:marker>
          <c:symbol val="none"/>
        </c:marker>
      </c:pivotFmt>
      <c:pivotFmt>
        <c:idx val="31"/>
        <c:spPr>
          <a:solidFill>
            <a:schemeClr val="accent1"/>
          </a:solidFill>
          <a:ln w="28575" cap="rnd">
            <a:solidFill>
              <a:schemeClr val="bg2">
                <a:lumMod val="90000"/>
              </a:schemeClr>
            </a:solidFill>
            <a:round/>
          </a:ln>
          <a:effectLst/>
        </c:spPr>
        <c:marker>
          <c:symbol val="none"/>
        </c:marker>
      </c:pivotFmt>
      <c:pivotFmt>
        <c:idx val="32"/>
        <c:spPr>
          <a:solidFill>
            <a:schemeClr val="accent1"/>
          </a:solidFill>
          <a:ln w="28575" cap="rnd">
            <a:solidFill>
              <a:schemeClr val="bg2">
                <a:lumMod val="90000"/>
              </a:schemeClr>
            </a:solidFill>
            <a:round/>
          </a:ln>
          <a:effectLst/>
        </c:spPr>
        <c:marker>
          <c:symbol val="none"/>
        </c:marker>
      </c:pivotFmt>
      <c:pivotFmt>
        <c:idx val="33"/>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bg2">
                <a:lumMod val="90000"/>
              </a:schemeClr>
            </a:solidFill>
            <a:round/>
          </a:ln>
          <a:effectLst/>
        </c:spPr>
        <c:marker>
          <c:symbol val="none"/>
        </c:marker>
      </c:pivotFmt>
      <c:pivotFmt>
        <c:idx val="35"/>
        <c:spPr>
          <a:solidFill>
            <a:schemeClr val="accent1"/>
          </a:solidFill>
          <a:ln w="28575" cap="rnd">
            <a:solidFill>
              <a:schemeClr val="tx2"/>
            </a:solidFill>
            <a:round/>
          </a:ln>
          <a:effectLst/>
        </c:spPr>
        <c:marker>
          <c:symbol val="none"/>
        </c:marker>
      </c:pivotFmt>
      <c:pivotFmt>
        <c:idx val="36"/>
        <c:spPr>
          <a:solidFill>
            <a:schemeClr val="accent1"/>
          </a:solidFill>
          <a:ln w="28575" cap="rnd">
            <a:solidFill>
              <a:schemeClr val="bg2">
                <a:lumMod val="90000"/>
              </a:schemeClr>
            </a:solidFill>
            <a:round/>
          </a:ln>
          <a:effectLst/>
        </c:spPr>
        <c:marker>
          <c:symbol val="none"/>
        </c:marker>
      </c:pivotFmt>
      <c:pivotFmt>
        <c:idx val="37"/>
        <c:spPr>
          <a:solidFill>
            <a:schemeClr val="accent1"/>
          </a:solidFill>
          <a:ln w="28575" cap="rnd">
            <a:solidFill>
              <a:schemeClr val="bg2">
                <a:lumMod val="90000"/>
              </a:schemeClr>
            </a:solidFill>
            <a:round/>
          </a:ln>
          <a:effectLst/>
        </c:spPr>
        <c:marker>
          <c:symbol val="none"/>
        </c:marker>
      </c:pivotFmt>
      <c:pivotFmt>
        <c:idx val="38"/>
        <c:spPr>
          <a:solidFill>
            <a:schemeClr val="accent1"/>
          </a:solidFill>
          <a:ln w="28575" cap="rnd">
            <a:solidFill>
              <a:schemeClr val="tx2"/>
            </a:solidFill>
            <a:round/>
          </a:ln>
          <a:effectLst/>
        </c:spPr>
        <c:marker>
          <c:symbol val="none"/>
        </c:marker>
      </c:pivotFmt>
      <c:pivotFmt>
        <c:idx val="39"/>
        <c:spPr>
          <a:solidFill>
            <a:schemeClr val="accent1"/>
          </a:solidFill>
          <a:ln w="28575" cap="rnd">
            <a:solidFill>
              <a:schemeClr val="bg2">
                <a:lumMod val="90000"/>
              </a:schemeClr>
            </a:solidFill>
            <a:round/>
          </a:ln>
          <a:effectLst/>
        </c:spPr>
        <c:marker>
          <c:symbol val="none"/>
        </c:marker>
      </c:pivotFmt>
      <c:pivotFmt>
        <c:idx val="40"/>
        <c:spPr>
          <a:solidFill>
            <a:schemeClr val="accent1"/>
          </a:solidFill>
          <a:ln w="28575" cap="rnd">
            <a:solidFill>
              <a:schemeClr val="tx2"/>
            </a:solidFill>
            <a:round/>
          </a:ln>
          <a:effectLst/>
        </c:spPr>
        <c:marker>
          <c:symbol val="none"/>
        </c:marker>
      </c:pivotFmt>
      <c:pivotFmt>
        <c:idx val="41"/>
        <c:spPr>
          <a:solidFill>
            <a:schemeClr val="accent1"/>
          </a:solidFill>
          <a:ln w="28575" cap="rnd">
            <a:solidFill>
              <a:schemeClr val="bg2">
                <a:lumMod val="90000"/>
              </a:schemeClr>
            </a:solidFill>
            <a:round/>
          </a:ln>
          <a:effectLst/>
        </c:spPr>
        <c:marker>
          <c:symbol val="none"/>
        </c:marker>
      </c:pivotFmt>
      <c:pivotFmt>
        <c:idx val="42"/>
        <c:spPr>
          <a:solidFill>
            <a:schemeClr val="accent1"/>
          </a:solidFill>
          <a:ln w="28575" cap="rnd">
            <a:solidFill>
              <a:schemeClr val="bg2">
                <a:lumMod val="90000"/>
              </a:schemeClr>
            </a:solidFill>
            <a:round/>
          </a:ln>
          <a:effectLst/>
        </c:spPr>
        <c:marker>
          <c:symbol val="none"/>
        </c:marker>
      </c:pivotFmt>
      <c:pivotFmt>
        <c:idx val="43"/>
        <c:spPr>
          <a:solidFill>
            <a:schemeClr val="accent1"/>
          </a:solidFill>
          <a:ln w="28575" cap="rnd">
            <a:solidFill>
              <a:schemeClr val="tx2"/>
            </a:solidFill>
            <a:round/>
          </a:ln>
          <a:effectLst/>
        </c:spPr>
        <c:marker>
          <c:symbol val="none"/>
        </c:marker>
      </c:pivotFmt>
      <c:pivotFmt>
        <c:idx val="44"/>
        <c:spPr>
          <a:solidFill>
            <a:schemeClr val="accent1"/>
          </a:solidFill>
          <a:ln w="28575" cap="rnd">
            <a:solidFill>
              <a:schemeClr val="tx2"/>
            </a:solidFill>
            <a:round/>
          </a:ln>
          <a:effectLst/>
        </c:spPr>
        <c:marker>
          <c:symbol val="none"/>
        </c:marker>
      </c:pivotFmt>
      <c:pivotFmt>
        <c:idx val="45"/>
        <c:spPr>
          <a:solidFill>
            <a:schemeClr val="accent1"/>
          </a:solidFill>
          <a:ln w="28575" cap="rnd">
            <a:solidFill>
              <a:schemeClr val="tx2"/>
            </a:solidFill>
            <a:round/>
          </a:ln>
          <a:effectLst/>
        </c:spPr>
        <c:marker>
          <c:symbol val="none"/>
        </c:marker>
      </c:pivotFmt>
      <c:pivotFmt>
        <c:idx val="46"/>
        <c:spPr>
          <a:solidFill>
            <a:schemeClr val="accent1"/>
          </a:solidFill>
          <a:ln w="28575" cap="rnd">
            <a:solidFill>
              <a:schemeClr val="tx2"/>
            </a:solidFill>
            <a:round/>
          </a:ln>
          <a:effectLst/>
        </c:spPr>
        <c:marker>
          <c:symbol val="none"/>
        </c:marker>
      </c:pivotFmt>
      <c:pivotFmt>
        <c:idx val="47"/>
        <c:spPr>
          <a:solidFill>
            <a:schemeClr val="accent1"/>
          </a:solidFill>
          <a:ln w="28575" cap="rnd">
            <a:solidFill>
              <a:schemeClr val="tx2"/>
            </a:solidFill>
            <a:round/>
          </a:ln>
          <a:effectLst/>
        </c:spPr>
        <c:marker>
          <c:symbol val="none"/>
        </c:marker>
      </c:pivotFmt>
      <c:pivotFmt>
        <c:idx val="48"/>
        <c:spPr>
          <a:solidFill>
            <a:schemeClr val="accent1"/>
          </a:solidFill>
          <a:ln w="28575" cap="rnd">
            <a:solidFill>
              <a:schemeClr val="tx2"/>
            </a:solidFill>
            <a:round/>
          </a:ln>
          <a:effectLst/>
        </c:spPr>
        <c:marker>
          <c:symbol val="none"/>
        </c:marker>
      </c:pivotFmt>
      <c:pivotFmt>
        <c:idx val="49"/>
        <c:spPr>
          <a:solidFill>
            <a:schemeClr val="accent1"/>
          </a:solidFill>
          <a:ln w="28575" cap="rnd">
            <a:solidFill>
              <a:schemeClr val="tx2"/>
            </a:solidFill>
            <a:round/>
          </a:ln>
          <a:effectLst/>
        </c:spPr>
        <c:marker>
          <c:symbol val="none"/>
        </c:marker>
      </c:pivotFmt>
      <c:pivotFmt>
        <c:idx val="50"/>
        <c:spPr>
          <a:solidFill>
            <a:schemeClr val="accent1"/>
          </a:solidFill>
          <a:ln w="28575" cap="rnd">
            <a:solidFill>
              <a:schemeClr val="tx2"/>
            </a:solidFill>
            <a:round/>
          </a:ln>
          <a:effectLst/>
        </c:spPr>
        <c:marker>
          <c:symbol val="none"/>
        </c:marker>
      </c:pivotFmt>
      <c:pivotFmt>
        <c:idx val="51"/>
        <c:spPr>
          <a:solidFill>
            <a:schemeClr val="accent1"/>
          </a:solidFill>
          <a:ln w="28575" cap="rnd">
            <a:solidFill>
              <a:schemeClr val="tx2"/>
            </a:solidFill>
            <a:round/>
          </a:ln>
          <a:effectLst/>
        </c:spPr>
        <c:marker>
          <c:symbol val="none"/>
        </c:marker>
      </c:pivotFmt>
      <c:pivotFmt>
        <c:idx val="52"/>
        <c:spPr>
          <a:solidFill>
            <a:schemeClr val="accent1"/>
          </a:solidFill>
          <a:ln w="28575" cap="rnd">
            <a:solidFill>
              <a:schemeClr val="tx2"/>
            </a:solidFill>
            <a:round/>
          </a:ln>
          <a:effectLst/>
        </c:spPr>
        <c:marker>
          <c:symbol val="none"/>
        </c:marker>
      </c:pivotFmt>
      <c:pivotFmt>
        <c:idx val="53"/>
        <c:spPr>
          <a:solidFill>
            <a:schemeClr val="accent1"/>
          </a:solidFill>
          <a:ln w="28575" cap="rnd">
            <a:solidFill>
              <a:schemeClr val="tx2"/>
            </a:solidFill>
            <a:round/>
          </a:ln>
          <a:effectLst/>
        </c:spPr>
        <c:marker>
          <c:symbol val="none"/>
        </c:marker>
      </c:pivotFmt>
      <c:pivotFmt>
        <c:idx val="54"/>
        <c:spPr>
          <a:solidFill>
            <a:schemeClr val="accent1"/>
          </a:solidFill>
          <a:ln w="28575" cap="rnd">
            <a:solidFill>
              <a:schemeClr val="tx2"/>
            </a:solidFill>
            <a:round/>
          </a:ln>
          <a:effectLst/>
        </c:spPr>
        <c:marker>
          <c:symbol val="none"/>
        </c:marker>
      </c:pivotFmt>
      <c:pivotFmt>
        <c:idx val="55"/>
        <c:spPr>
          <a:solidFill>
            <a:schemeClr val="accent1"/>
          </a:solidFill>
          <a:ln w="28575" cap="rnd">
            <a:solidFill>
              <a:schemeClr val="tx2"/>
            </a:solidFill>
            <a:round/>
          </a:ln>
          <a:effectLst/>
        </c:spPr>
        <c:marker>
          <c:symbol val="none"/>
        </c:marker>
      </c:pivotFmt>
      <c:pivotFmt>
        <c:idx val="56"/>
        <c:spPr>
          <a:solidFill>
            <a:schemeClr val="accent1"/>
          </a:solidFill>
          <a:ln w="28575" cap="rnd">
            <a:solidFill>
              <a:schemeClr val="tx2"/>
            </a:solidFill>
            <a:round/>
          </a:ln>
          <a:effectLst/>
        </c:spPr>
        <c:marker>
          <c:symbol val="none"/>
        </c:marker>
      </c:pivotFmt>
      <c:pivotFmt>
        <c:idx val="57"/>
        <c:spPr>
          <a:solidFill>
            <a:schemeClr val="accent1"/>
          </a:solidFill>
          <a:ln w="28575" cap="rnd">
            <a:solidFill>
              <a:schemeClr val="tx2"/>
            </a:solidFill>
            <a:round/>
          </a:ln>
          <a:effectLst/>
        </c:spPr>
        <c:marker>
          <c:symbol val="none"/>
        </c:marker>
      </c:pivotFmt>
      <c:pivotFmt>
        <c:idx val="58"/>
        <c:spPr>
          <a:solidFill>
            <a:schemeClr val="accent1"/>
          </a:solidFill>
          <a:ln w="28575" cap="rnd">
            <a:solidFill>
              <a:schemeClr val="tx2"/>
            </a:solidFill>
            <a:round/>
          </a:ln>
          <a:effectLst/>
        </c:spPr>
        <c:marker>
          <c:symbol val="none"/>
        </c:marker>
      </c:pivotFmt>
      <c:pivotFmt>
        <c:idx val="59"/>
        <c:spPr>
          <a:solidFill>
            <a:schemeClr val="accent1"/>
          </a:solidFill>
          <a:ln w="28575" cap="rnd">
            <a:solidFill>
              <a:schemeClr val="tx2"/>
            </a:solidFill>
            <a:round/>
          </a:ln>
          <a:effectLst/>
        </c:spPr>
        <c:marker>
          <c:symbol val="none"/>
        </c:marker>
      </c:pivotFmt>
      <c:pivotFmt>
        <c:idx val="60"/>
        <c:spPr>
          <a:solidFill>
            <a:schemeClr val="accent1"/>
          </a:solidFill>
          <a:ln w="28575" cap="rnd">
            <a:solidFill>
              <a:schemeClr val="tx2"/>
            </a:solidFill>
            <a:round/>
          </a:ln>
          <a:effectLst/>
        </c:spPr>
        <c:marker>
          <c:symbol val="none"/>
        </c:marker>
      </c:pivotFmt>
      <c:pivotFmt>
        <c:idx val="61"/>
        <c:spPr>
          <a:solidFill>
            <a:schemeClr val="accent1"/>
          </a:solidFill>
          <a:ln w="28575" cap="rnd">
            <a:solidFill>
              <a:schemeClr val="tx2"/>
            </a:solidFill>
            <a:round/>
          </a:ln>
          <a:effectLst/>
        </c:spPr>
        <c:marker>
          <c:symbol val="none"/>
        </c:marker>
      </c:pivotFmt>
      <c:pivotFmt>
        <c:idx val="62"/>
        <c:spPr>
          <a:solidFill>
            <a:schemeClr val="accent1"/>
          </a:solidFill>
          <a:ln w="28575" cap="rnd">
            <a:solidFill>
              <a:schemeClr val="tx2"/>
            </a:solidFill>
            <a:round/>
          </a:ln>
          <a:effectLst/>
        </c:spPr>
        <c:marker>
          <c:symbol val="none"/>
        </c:marker>
      </c:pivotFmt>
      <c:pivotFmt>
        <c:idx val="63"/>
        <c:spPr>
          <a:solidFill>
            <a:schemeClr val="accent1"/>
          </a:solidFill>
          <a:ln w="28575" cap="rnd">
            <a:solidFill>
              <a:schemeClr val="tx2"/>
            </a:solidFill>
            <a:round/>
          </a:ln>
          <a:effectLst/>
        </c:spPr>
        <c:marker>
          <c:symbol val="none"/>
        </c:marker>
      </c:pivotFmt>
      <c:pivotFmt>
        <c:idx val="64"/>
        <c:spPr>
          <a:solidFill>
            <a:schemeClr val="accent1"/>
          </a:solidFill>
          <a:ln w="28575" cap="rnd">
            <a:solidFill>
              <a:schemeClr val="tx2"/>
            </a:solidFill>
            <a:round/>
          </a:ln>
          <a:effectLst/>
        </c:spPr>
        <c:marker>
          <c:symbol val="none"/>
        </c:marker>
      </c:pivotFmt>
      <c:pivotFmt>
        <c:idx val="65"/>
        <c:spPr>
          <a:solidFill>
            <a:schemeClr val="accent1"/>
          </a:solidFill>
          <a:ln w="28575" cap="rnd">
            <a:solidFill>
              <a:schemeClr val="tx2"/>
            </a:solidFill>
            <a:round/>
          </a:ln>
          <a:effectLst/>
        </c:spPr>
        <c:marker>
          <c:symbol val="none"/>
        </c:marker>
      </c:pivotFmt>
      <c:pivotFmt>
        <c:idx val="66"/>
        <c:spPr>
          <a:solidFill>
            <a:schemeClr val="accent1"/>
          </a:solidFill>
          <a:ln w="28575" cap="rnd">
            <a:solidFill>
              <a:schemeClr val="tx2"/>
            </a:solidFill>
            <a:round/>
          </a:ln>
          <a:effectLst/>
        </c:spPr>
        <c:marker>
          <c:symbol val="none"/>
        </c:marker>
      </c:pivotFmt>
      <c:pivotFmt>
        <c:idx val="67"/>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bg2">
                <a:lumMod val="90000"/>
              </a:schemeClr>
            </a:solidFill>
            <a:round/>
          </a:ln>
          <a:effectLst/>
        </c:spPr>
        <c:marker>
          <c:symbol val="none"/>
        </c:marker>
      </c:pivotFmt>
      <c:pivotFmt>
        <c:idx val="69"/>
        <c:spPr>
          <a:solidFill>
            <a:schemeClr val="accent1"/>
          </a:solidFill>
          <a:ln w="28575" cap="rnd">
            <a:solidFill>
              <a:schemeClr val="bg2">
                <a:lumMod val="90000"/>
              </a:schemeClr>
            </a:solidFill>
            <a:round/>
          </a:ln>
          <a:effectLst/>
        </c:spPr>
        <c:marker>
          <c:symbol val="none"/>
        </c:marker>
      </c:pivotFmt>
      <c:pivotFmt>
        <c:idx val="70"/>
        <c:spPr>
          <a:solidFill>
            <a:schemeClr val="accent1"/>
          </a:solidFill>
          <a:ln w="28575" cap="rnd">
            <a:solidFill>
              <a:schemeClr val="bg2">
                <a:lumMod val="90000"/>
              </a:schemeClr>
            </a:solidFill>
            <a:round/>
          </a:ln>
          <a:effectLst/>
        </c:spPr>
        <c:marker>
          <c:symbol val="none"/>
        </c:marker>
      </c:pivotFmt>
      <c:pivotFmt>
        <c:idx val="71"/>
        <c:spPr>
          <a:solidFill>
            <a:schemeClr val="accent1"/>
          </a:solidFill>
          <a:ln w="28575" cap="rnd">
            <a:solidFill>
              <a:schemeClr val="tx2"/>
            </a:solidFill>
            <a:round/>
          </a:ln>
          <a:effectLst/>
        </c:spPr>
        <c:marker>
          <c:symbol val="none"/>
        </c:marker>
      </c:pivotFmt>
      <c:pivotFmt>
        <c:idx val="72"/>
        <c:spPr>
          <a:solidFill>
            <a:schemeClr val="accent1"/>
          </a:solidFill>
          <a:ln w="28575" cap="rnd">
            <a:solidFill>
              <a:schemeClr val="tx2"/>
            </a:solidFill>
            <a:round/>
          </a:ln>
          <a:effectLst/>
        </c:spPr>
        <c:marker>
          <c:symbol val="none"/>
        </c:marker>
      </c:pivotFmt>
      <c:pivotFmt>
        <c:idx val="73"/>
        <c:spPr>
          <a:solidFill>
            <a:schemeClr val="accent1"/>
          </a:solidFill>
          <a:ln w="28575" cap="rnd">
            <a:solidFill>
              <a:schemeClr val="tx2"/>
            </a:solidFill>
            <a:round/>
          </a:ln>
          <a:effectLst/>
        </c:spPr>
        <c:marker>
          <c:symbol val="none"/>
        </c:marker>
      </c:pivotFmt>
      <c:pivotFmt>
        <c:idx val="74"/>
        <c:spPr>
          <a:solidFill>
            <a:schemeClr val="accent1"/>
          </a:solidFill>
          <a:ln w="28575" cap="rnd">
            <a:solidFill>
              <a:schemeClr val="tx2"/>
            </a:solidFill>
            <a:round/>
          </a:ln>
          <a:effectLst/>
        </c:spPr>
        <c:marker>
          <c:symbol val="none"/>
        </c:marker>
      </c:pivotFmt>
      <c:pivotFmt>
        <c:idx val="75"/>
        <c:spPr>
          <a:solidFill>
            <a:schemeClr val="accent1"/>
          </a:solidFill>
          <a:ln w="28575" cap="rnd">
            <a:solidFill>
              <a:schemeClr val="tx2"/>
            </a:solidFill>
            <a:round/>
          </a:ln>
          <a:effectLst/>
        </c:spPr>
        <c:marker>
          <c:symbol val="none"/>
        </c:marker>
      </c:pivotFmt>
      <c:pivotFmt>
        <c:idx val="76"/>
        <c:spPr>
          <a:solidFill>
            <a:schemeClr val="accent1"/>
          </a:solidFill>
          <a:ln w="28575" cap="rnd">
            <a:solidFill>
              <a:schemeClr val="tx2"/>
            </a:solidFill>
            <a:round/>
          </a:ln>
          <a:effectLst/>
        </c:spPr>
        <c:marker>
          <c:symbol val="none"/>
        </c:marker>
      </c:pivotFmt>
      <c:pivotFmt>
        <c:idx val="77"/>
        <c:spPr>
          <a:solidFill>
            <a:schemeClr val="accent1"/>
          </a:solidFill>
          <a:ln w="28575" cap="rnd">
            <a:solidFill>
              <a:schemeClr val="tx2"/>
            </a:solidFill>
            <a:round/>
          </a:ln>
          <a:effectLst/>
        </c:spPr>
        <c:marker>
          <c:symbol val="none"/>
        </c:marker>
      </c:pivotFmt>
      <c:pivotFmt>
        <c:idx val="78"/>
        <c:spPr>
          <a:solidFill>
            <a:schemeClr val="accent1"/>
          </a:solidFill>
          <a:ln w="28575" cap="rnd">
            <a:solidFill>
              <a:schemeClr val="bg2">
                <a:lumMod val="90000"/>
              </a:schemeClr>
            </a:solidFill>
            <a:round/>
          </a:ln>
          <a:effectLst/>
        </c:spPr>
        <c:marker>
          <c:symbol val="none"/>
        </c:marker>
      </c:pivotFmt>
      <c:pivotFmt>
        <c:idx val="79"/>
        <c:spPr>
          <a:solidFill>
            <a:schemeClr val="accent1"/>
          </a:solidFill>
          <a:ln w="28575" cap="rnd">
            <a:solidFill>
              <a:schemeClr val="bg2">
                <a:lumMod val="90000"/>
              </a:schemeClr>
            </a:solidFill>
            <a:round/>
          </a:ln>
          <a:effectLst/>
        </c:spPr>
        <c:marker>
          <c:symbol val="none"/>
        </c:marker>
      </c:pivotFmt>
      <c:pivotFmt>
        <c:idx val="80"/>
        <c:spPr>
          <a:solidFill>
            <a:schemeClr val="accent1"/>
          </a:solidFill>
          <a:ln w="28575" cap="rnd">
            <a:solidFill>
              <a:schemeClr val="bg2">
                <a:lumMod val="90000"/>
              </a:schemeClr>
            </a:solidFill>
            <a:round/>
          </a:ln>
          <a:effectLst/>
        </c:spPr>
        <c:marker>
          <c:symbol val="none"/>
        </c:marker>
      </c:pivotFmt>
      <c:pivotFmt>
        <c:idx val="81"/>
        <c:spPr>
          <a:solidFill>
            <a:schemeClr val="accent1"/>
          </a:solidFill>
          <a:ln w="28575" cap="rnd">
            <a:solidFill>
              <a:schemeClr val="tx2"/>
            </a:solidFill>
            <a:round/>
          </a:ln>
          <a:effectLst/>
        </c:spPr>
        <c:marker>
          <c:symbol val="none"/>
        </c:marker>
      </c:pivotFmt>
      <c:pivotFmt>
        <c:idx val="82"/>
        <c:spPr>
          <a:solidFill>
            <a:schemeClr val="accent1"/>
          </a:solidFill>
          <a:ln w="28575" cap="rnd">
            <a:solidFill>
              <a:schemeClr val="tx2"/>
            </a:solidFill>
            <a:round/>
          </a:ln>
          <a:effectLst/>
        </c:spPr>
        <c:marker>
          <c:symbol val="none"/>
        </c:marker>
      </c:pivotFmt>
      <c:pivotFmt>
        <c:idx val="83"/>
        <c:spPr>
          <a:solidFill>
            <a:schemeClr val="accent1"/>
          </a:solidFill>
          <a:ln w="28575" cap="rnd">
            <a:solidFill>
              <a:schemeClr val="tx2"/>
            </a:solidFill>
            <a:round/>
          </a:ln>
          <a:effectLst/>
        </c:spPr>
        <c:marker>
          <c:symbol val="none"/>
        </c:marker>
      </c:pivotFmt>
      <c:pivotFmt>
        <c:idx val="84"/>
        <c:spPr>
          <a:solidFill>
            <a:schemeClr val="accent1"/>
          </a:solidFill>
          <a:ln w="28575" cap="rnd">
            <a:solidFill>
              <a:schemeClr val="tx2"/>
            </a:solidFill>
            <a:round/>
          </a:ln>
          <a:effectLst/>
        </c:spPr>
        <c:marker>
          <c:symbol val="none"/>
        </c:marker>
      </c:pivotFmt>
      <c:pivotFmt>
        <c:idx val="85"/>
        <c:spPr>
          <a:solidFill>
            <a:schemeClr val="accent1"/>
          </a:solidFill>
          <a:ln w="28575" cap="rnd">
            <a:solidFill>
              <a:schemeClr val="tx2"/>
            </a:solidFill>
            <a:round/>
          </a:ln>
          <a:effectLst/>
        </c:spPr>
        <c:marker>
          <c:symbol val="none"/>
        </c:marker>
      </c:pivotFmt>
      <c:pivotFmt>
        <c:idx val="86"/>
        <c:spPr>
          <a:solidFill>
            <a:schemeClr val="accent1"/>
          </a:solidFill>
          <a:ln w="28575" cap="rnd">
            <a:solidFill>
              <a:schemeClr val="tx2"/>
            </a:solidFill>
            <a:round/>
          </a:ln>
          <a:effectLst/>
        </c:spPr>
        <c:marker>
          <c:symbol val="none"/>
        </c:marker>
      </c:pivotFmt>
      <c:pivotFmt>
        <c:idx val="87"/>
        <c:spPr>
          <a:solidFill>
            <a:schemeClr val="accent1"/>
          </a:solidFill>
          <a:ln w="28575" cap="rnd">
            <a:solidFill>
              <a:schemeClr val="tx2"/>
            </a:solidFill>
            <a:round/>
          </a:ln>
          <a:effectLst/>
        </c:spPr>
        <c:marker>
          <c:symbol val="none"/>
        </c:marker>
      </c:pivotFmt>
      <c:pivotFmt>
        <c:idx val="88"/>
        <c:spPr>
          <a:solidFill>
            <a:schemeClr val="accent1"/>
          </a:solidFill>
          <a:ln w="28575" cap="rnd">
            <a:solidFill>
              <a:schemeClr val="bg2">
                <a:lumMod val="90000"/>
              </a:schemeClr>
            </a:solidFill>
            <a:round/>
          </a:ln>
          <a:effectLst/>
        </c:spPr>
        <c:marker>
          <c:symbol val="none"/>
        </c:marker>
      </c:pivotFmt>
      <c:pivotFmt>
        <c:idx val="89"/>
        <c:spPr>
          <a:solidFill>
            <a:schemeClr val="accent1"/>
          </a:solidFill>
          <a:ln w="28575" cap="rnd">
            <a:solidFill>
              <a:schemeClr val="bg2">
                <a:lumMod val="90000"/>
              </a:schemeClr>
            </a:solidFill>
            <a:round/>
          </a:ln>
          <a:effectLst/>
        </c:spPr>
        <c:marker>
          <c:symbol val="none"/>
        </c:marker>
      </c:pivotFmt>
      <c:pivotFmt>
        <c:idx val="90"/>
        <c:spPr>
          <a:solidFill>
            <a:schemeClr val="accent1"/>
          </a:solidFill>
          <a:ln w="28575" cap="rnd">
            <a:solidFill>
              <a:schemeClr val="bg2">
                <a:lumMod val="90000"/>
              </a:schemeClr>
            </a:solidFill>
            <a:round/>
          </a:ln>
          <a:effectLst/>
        </c:spPr>
        <c:marker>
          <c:symbol val="none"/>
        </c:marker>
      </c:pivotFmt>
      <c:pivotFmt>
        <c:idx val="91"/>
        <c:spPr>
          <a:solidFill>
            <a:schemeClr val="accent1"/>
          </a:solidFill>
          <a:ln w="28575" cap="rnd">
            <a:solidFill>
              <a:schemeClr val="tx2"/>
            </a:solidFill>
            <a:round/>
          </a:ln>
          <a:effectLst/>
        </c:spPr>
        <c:marker>
          <c:symbol val="none"/>
        </c:marker>
      </c:pivotFmt>
      <c:pivotFmt>
        <c:idx val="92"/>
        <c:spPr>
          <a:solidFill>
            <a:schemeClr val="accent1"/>
          </a:solidFill>
          <a:ln w="28575" cap="rnd">
            <a:solidFill>
              <a:schemeClr val="tx2"/>
            </a:solidFill>
            <a:round/>
          </a:ln>
          <a:effectLst/>
        </c:spPr>
        <c:marker>
          <c:symbol val="none"/>
        </c:marker>
      </c:pivotFmt>
      <c:pivotFmt>
        <c:idx val="93"/>
        <c:spPr>
          <a:solidFill>
            <a:schemeClr val="accent1"/>
          </a:solidFill>
          <a:ln w="28575" cap="rnd">
            <a:solidFill>
              <a:schemeClr val="tx2"/>
            </a:solidFill>
            <a:round/>
          </a:ln>
          <a:effectLst/>
        </c:spPr>
        <c:marker>
          <c:symbol val="none"/>
        </c:marker>
      </c:pivotFmt>
      <c:pivotFmt>
        <c:idx val="94"/>
        <c:spPr>
          <a:solidFill>
            <a:schemeClr val="accent1"/>
          </a:solidFill>
          <a:ln w="28575" cap="rnd">
            <a:solidFill>
              <a:schemeClr val="tx2"/>
            </a:solidFill>
            <a:round/>
          </a:ln>
          <a:effectLst/>
        </c:spPr>
        <c:marker>
          <c:symbol val="none"/>
        </c:marker>
      </c:pivotFmt>
      <c:pivotFmt>
        <c:idx val="95"/>
        <c:spPr>
          <a:solidFill>
            <a:schemeClr val="accent1"/>
          </a:solidFill>
          <a:ln w="28575" cap="rnd">
            <a:solidFill>
              <a:schemeClr val="tx2"/>
            </a:solidFill>
            <a:round/>
          </a:ln>
          <a:effectLst/>
        </c:spPr>
        <c:marker>
          <c:symbol val="none"/>
        </c:marker>
      </c:pivotFmt>
      <c:pivotFmt>
        <c:idx val="96"/>
        <c:spPr>
          <a:solidFill>
            <a:schemeClr val="accent1"/>
          </a:solidFill>
          <a:ln w="28575" cap="rnd">
            <a:solidFill>
              <a:schemeClr val="tx2"/>
            </a:solidFill>
            <a:round/>
          </a:ln>
          <a:effectLst/>
        </c:spPr>
        <c:marker>
          <c:symbol val="none"/>
        </c:marker>
      </c:pivotFmt>
      <c:pivotFmt>
        <c:idx val="97"/>
        <c:spPr>
          <a:solidFill>
            <a:schemeClr val="accent1"/>
          </a:solidFill>
          <a:ln w="28575" cap="rnd">
            <a:solidFill>
              <a:schemeClr val="tx2"/>
            </a:solidFill>
            <a:round/>
          </a:ln>
          <a:effectLst/>
        </c:spPr>
        <c:marker>
          <c:symbol val="none"/>
        </c:marker>
      </c:pivotFmt>
      <c:pivotFmt>
        <c:idx val="98"/>
        <c:spPr>
          <a:solidFill>
            <a:schemeClr val="accent1"/>
          </a:solidFill>
          <a:ln w="28575" cap="rnd">
            <a:solidFill>
              <a:schemeClr val="bg2">
                <a:lumMod val="90000"/>
              </a:schemeClr>
            </a:solidFill>
            <a:round/>
          </a:ln>
          <a:effectLst/>
        </c:spPr>
        <c:marker>
          <c:symbol val="none"/>
        </c:marker>
      </c:pivotFmt>
      <c:pivotFmt>
        <c:idx val="99"/>
        <c:spPr>
          <a:solidFill>
            <a:schemeClr val="accent1"/>
          </a:solidFill>
          <a:ln w="28575" cap="rnd">
            <a:solidFill>
              <a:schemeClr val="bg2">
                <a:lumMod val="90000"/>
              </a:schemeClr>
            </a:solidFill>
            <a:round/>
          </a:ln>
          <a:effectLst/>
        </c:spPr>
        <c:marker>
          <c:symbol val="none"/>
        </c:marker>
      </c:pivotFmt>
      <c:pivotFmt>
        <c:idx val="100"/>
        <c:spPr>
          <a:solidFill>
            <a:schemeClr val="accent1"/>
          </a:solidFill>
          <a:ln w="28575" cap="rnd">
            <a:solidFill>
              <a:schemeClr val="bg2">
                <a:lumMod val="90000"/>
              </a:schemeClr>
            </a:solidFill>
            <a:round/>
          </a:ln>
          <a:effectLst/>
        </c:spPr>
        <c:marker>
          <c:symbol val="none"/>
        </c:marker>
      </c:pivotFmt>
      <c:pivotFmt>
        <c:idx val="101"/>
        <c:spPr>
          <a:solidFill>
            <a:schemeClr val="accent1"/>
          </a:solidFill>
          <a:ln w="28575" cap="rnd">
            <a:solidFill>
              <a:schemeClr val="tx2"/>
            </a:solidFill>
            <a:round/>
          </a:ln>
          <a:effectLst/>
        </c:spPr>
        <c:marker>
          <c:symbol val="none"/>
        </c:marker>
      </c:pivotFmt>
      <c:pivotFmt>
        <c:idx val="102"/>
        <c:spPr>
          <a:solidFill>
            <a:schemeClr val="accent1"/>
          </a:solidFill>
          <a:ln w="28575" cap="rnd">
            <a:solidFill>
              <a:schemeClr val="tx2"/>
            </a:solidFill>
            <a:round/>
          </a:ln>
          <a:effectLst/>
        </c:spPr>
        <c:marker>
          <c:symbol val="none"/>
        </c:marker>
      </c:pivotFmt>
      <c:pivotFmt>
        <c:idx val="103"/>
        <c:spPr>
          <a:solidFill>
            <a:schemeClr val="accent1"/>
          </a:solidFill>
          <a:ln w="28575" cap="rnd">
            <a:solidFill>
              <a:schemeClr val="tx2"/>
            </a:solidFill>
            <a:round/>
          </a:ln>
          <a:effectLst/>
        </c:spPr>
        <c:marker>
          <c:symbol val="none"/>
        </c:marker>
      </c:pivotFmt>
      <c:pivotFmt>
        <c:idx val="104"/>
        <c:spPr>
          <a:solidFill>
            <a:schemeClr val="accent1"/>
          </a:solidFill>
          <a:ln w="28575" cap="rnd">
            <a:solidFill>
              <a:schemeClr val="tx2"/>
            </a:solidFill>
            <a:round/>
          </a:ln>
          <a:effectLst/>
        </c:spPr>
        <c:marker>
          <c:symbol val="none"/>
        </c:marker>
      </c:pivotFmt>
      <c:pivotFmt>
        <c:idx val="105"/>
        <c:spPr>
          <a:solidFill>
            <a:schemeClr val="accent1"/>
          </a:solidFill>
          <a:ln w="28575" cap="rnd">
            <a:solidFill>
              <a:schemeClr val="tx2"/>
            </a:solidFill>
            <a:round/>
          </a:ln>
          <a:effectLst/>
        </c:spPr>
        <c:marker>
          <c:symbol val="none"/>
        </c:marker>
      </c:pivotFmt>
      <c:pivotFmt>
        <c:idx val="106"/>
        <c:spPr>
          <a:solidFill>
            <a:schemeClr val="accent1"/>
          </a:solidFill>
          <a:ln w="28575" cap="rnd">
            <a:solidFill>
              <a:schemeClr val="tx2"/>
            </a:solidFill>
            <a:round/>
          </a:ln>
          <a:effectLst/>
        </c:spPr>
        <c:marker>
          <c:symbol val="none"/>
        </c:marker>
      </c:pivotFmt>
      <c:pivotFmt>
        <c:idx val="107"/>
        <c:spPr>
          <a:solidFill>
            <a:schemeClr val="accent1"/>
          </a:solidFill>
          <a:ln w="28575" cap="rnd">
            <a:solidFill>
              <a:schemeClr val="tx2"/>
            </a:solidFill>
            <a:round/>
          </a:ln>
          <a:effectLst/>
        </c:spPr>
        <c:marker>
          <c:symbol val="none"/>
        </c:marker>
      </c:pivotFmt>
      <c:pivotFmt>
        <c:idx val="108"/>
        <c:spPr>
          <a:solidFill>
            <a:schemeClr val="accent1"/>
          </a:solidFill>
          <a:ln w="28575" cap="rnd">
            <a:solidFill>
              <a:schemeClr val="bg2">
                <a:lumMod val="90000"/>
              </a:schemeClr>
            </a:solidFill>
            <a:round/>
          </a:ln>
          <a:effectLst/>
        </c:spPr>
        <c:marker>
          <c:symbol val="none"/>
        </c:marker>
      </c:pivotFmt>
      <c:pivotFmt>
        <c:idx val="109"/>
        <c:spPr>
          <a:solidFill>
            <a:schemeClr val="accent1"/>
          </a:solidFill>
          <a:ln w="28575" cap="rnd">
            <a:solidFill>
              <a:schemeClr val="bg2">
                <a:lumMod val="90000"/>
              </a:schemeClr>
            </a:solidFill>
            <a:round/>
          </a:ln>
          <a:effectLst/>
        </c:spPr>
        <c:marker>
          <c:symbol val="none"/>
        </c:marker>
      </c:pivotFmt>
      <c:pivotFmt>
        <c:idx val="110"/>
        <c:spPr>
          <a:solidFill>
            <a:schemeClr val="accent1"/>
          </a:solidFill>
          <a:ln w="28575" cap="rnd">
            <a:solidFill>
              <a:schemeClr val="bg2">
                <a:lumMod val="90000"/>
              </a:schemeClr>
            </a:solidFill>
            <a:round/>
          </a:ln>
          <a:effectLst/>
        </c:spPr>
        <c:marker>
          <c:symbol val="none"/>
        </c:marker>
      </c:pivotFmt>
      <c:pivotFmt>
        <c:idx val="111"/>
        <c:spPr>
          <a:solidFill>
            <a:schemeClr val="accent1"/>
          </a:solidFill>
          <a:ln w="28575" cap="rnd">
            <a:solidFill>
              <a:schemeClr val="bg2">
                <a:lumMod val="90000"/>
              </a:schemeClr>
            </a:solidFill>
            <a:round/>
          </a:ln>
          <a:effectLst/>
        </c:spPr>
        <c:marker>
          <c:symbol val="none"/>
        </c:marker>
      </c:pivotFmt>
      <c:pivotFmt>
        <c:idx val="11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marker>
          <c:symbol val="none"/>
        </c:marker>
      </c:pivotFmt>
      <c:pivotFmt>
        <c:idx val="114"/>
        <c:spPr>
          <a:solidFill>
            <a:schemeClr val="accent1"/>
          </a:solidFill>
          <a:ln w="28575" cap="rnd">
            <a:solidFill>
              <a:schemeClr val="bg2">
                <a:lumMod val="90000"/>
              </a:schemeClr>
            </a:solidFill>
            <a:round/>
          </a:ln>
          <a:effectLst/>
        </c:spPr>
        <c:marker>
          <c:symbol val="none"/>
        </c:marker>
      </c:pivotFmt>
      <c:pivotFmt>
        <c:idx val="115"/>
        <c:spPr>
          <a:solidFill>
            <a:schemeClr val="accent1"/>
          </a:solidFill>
          <a:ln w="28575" cap="rnd">
            <a:solidFill>
              <a:schemeClr val="bg2">
                <a:lumMod val="90000"/>
              </a:schemeClr>
            </a:solidFill>
            <a:round/>
          </a:ln>
          <a:effectLst/>
        </c:spPr>
        <c:marker>
          <c:symbol val="none"/>
        </c:marker>
      </c:pivotFmt>
      <c:pivotFmt>
        <c:idx val="116"/>
        <c:spPr>
          <a:solidFill>
            <a:schemeClr val="accent1"/>
          </a:solidFill>
          <a:ln w="28575" cap="rnd">
            <a:solidFill>
              <a:schemeClr val="bg2">
                <a:lumMod val="90000"/>
              </a:schemeClr>
            </a:solidFill>
            <a:round/>
          </a:ln>
          <a:effectLst/>
        </c:spPr>
        <c:marker>
          <c:symbol val="none"/>
        </c:marker>
      </c:pivotFmt>
      <c:pivotFmt>
        <c:idx val="117"/>
        <c:spPr>
          <a:solidFill>
            <a:schemeClr val="accent1"/>
          </a:solidFill>
          <a:ln w="28575" cap="rnd">
            <a:solidFill>
              <a:schemeClr val="bg2">
                <a:lumMod val="90000"/>
              </a:schemeClr>
            </a:solidFill>
            <a:round/>
          </a:ln>
          <a:effectLst/>
        </c:spPr>
        <c:marker>
          <c:symbol val="none"/>
        </c:marker>
      </c:pivotFmt>
      <c:pivotFmt>
        <c:idx val="118"/>
        <c:spPr>
          <a:solidFill>
            <a:schemeClr val="accent1"/>
          </a:solidFill>
          <a:ln w="28575" cap="rnd">
            <a:solidFill>
              <a:schemeClr val="bg2">
                <a:lumMod val="90000"/>
              </a:schemeClr>
            </a:solidFill>
            <a:round/>
          </a:ln>
          <a:effectLst/>
        </c:spPr>
        <c:marker>
          <c:symbol val="none"/>
        </c:marker>
      </c:pivotFmt>
      <c:pivotFmt>
        <c:idx val="119"/>
        <c:spPr>
          <a:solidFill>
            <a:schemeClr val="accent1"/>
          </a:solidFill>
          <a:ln w="28575" cap="rnd">
            <a:solidFill>
              <a:schemeClr val="bg2">
                <a:lumMod val="90000"/>
              </a:schemeClr>
            </a:solidFill>
            <a:round/>
          </a:ln>
          <a:effectLst/>
        </c:spPr>
        <c:marker>
          <c:symbol val="none"/>
        </c:marker>
      </c:pivotFmt>
      <c:pivotFmt>
        <c:idx val="120"/>
        <c:spPr>
          <a:solidFill>
            <a:schemeClr val="accent1"/>
          </a:solidFill>
          <a:ln w="28575" cap="rnd">
            <a:solidFill>
              <a:schemeClr val="bg2">
                <a:lumMod val="90000"/>
              </a:schemeClr>
            </a:solidFill>
            <a:round/>
          </a:ln>
          <a:effectLst/>
        </c:spPr>
        <c:marker>
          <c:symbol val="none"/>
        </c:marker>
      </c:pivotFmt>
      <c:pivotFmt>
        <c:idx val="121"/>
        <c:spPr>
          <a:solidFill>
            <a:schemeClr val="accent1"/>
          </a:solidFill>
          <a:ln w="28575" cap="rnd">
            <a:solidFill>
              <a:schemeClr val="bg2">
                <a:lumMod val="90000"/>
              </a:schemeClr>
            </a:solidFill>
            <a:round/>
          </a:ln>
          <a:effectLst/>
        </c:spPr>
        <c:marker>
          <c:symbol val="none"/>
        </c:marker>
      </c:pivotFmt>
      <c:pivotFmt>
        <c:idx val="122"/>
        <c:spPr>
          <a:solidFill>
            <a:schemeClr val="accent1"/>
          </a:solidFill>
          <a:ln w="28575" cap="rnd">
            <a:solidFill>
              <a:schemeClr val="bg2">
                <a:lumMod val="90000"/>
              </a:schemeClr>
            </a:solidFill>
            <a:round/>
          </a:ln>
          <a:effectLst/>
        </c:spPr>
        <c:marker>
          <c:symbol val="none"/>
        </c:marker>
      </c:pivotFmt>
      <c:pivotFmt>
        <c:idx val="123"/>
        <c:spPr>
          <a:solidFill>
            <a:schemeClr val="accent1"/>
          </a:solidFill>
          <a:ln w="28575" cap="rnd">
            <a:solidFill>
              <a:schemeClr val="tx2"/>
            </a:solidFill>
            <a:round/>
          </a:ln>
          <a:effectLst/>
        </c:spPr>
        <c:marker>
          <c:symbol val="none"/>
        </c:marker>
      </c:pivotFmt>
      <c:pivotFmt>
        <c:idx val="124"/>
        <c:spPr>
          <a:solidFill>
            <a:schemeClr val="accent1"/>
          </a:solidFill>
          <a:ln w="28575" cap="rnd">
            <a:solidFill>
              <a:schemeClr val="bg2">
                <a:lumMod val="90000"/>
              </a:schemeClr>
            </a:solidFill>
            <a:round/>
          </a:ln>
          <a:effectLst/>
        </c:spPr>
        <c:marker>
          <c:symbol val="none"/>
        </c:marker>
      </c:pivotFmt>
      <c:pivotFmt>
        <c:idx val="125"/>
        <c:spPr>
          <a:solidFill>
            <a:schemeClr val="accent1"/>
          </a:solidFill>
          <a:ln w="28575" cap="rnd">
            <a:solidFill>
              <a:schemeClr val="bg2">
                <a:lumMod val="90000"/>
              </a:schemeClr>
            </a:solidFill>
            <a:round/>
          </a:ln>
          <a:effectLst/>
        </c:spPr>
        <c:marker>
          <c:symbol val="none"/>
        </c:marker>
      </c:pivotFmt>
      <c:pivotFmt>
        <c:idx val="126"/>
        <c:spPr>
          <a:solidFill>
            <a:schemeClr val="accent1"/>
          </a:solidFill>
          <a:ln w="28575" cap="rnd">
            <a:solidFill>
              <a:schemeClr val="bg2">
                <a:lumMod val="90000"/>
              </a:schemeClr>
            </a:solidFill>
            <a:round/>
          </a:ln>
          <a:effectLst/>
        </c:spPr>
        <c:marker>
          <c:symbol val="none"/>
        </c:marker>
      </c:pivotFmt>
      <c:pivotFmt>
        <c:idx val="127"/>
        <c:spPr>
          <a:solidFill>
            <a:schemeClr val="accent1"/>
          </a:solidFill>
          <a:ln w="28575" cap="rnd">
            <a:solidFill>
              <a:schemeClr val="bg2">
                <a:lumMod val="90000"/>
              </a:schemeClr>
            </a:solidFill>
            <a:round/>
          </a:ln>
          <a:effectLst/>
        </c:spPr>
        <c:marker>
          <c:symbol val="none"/>
        </c:marker>
      </c:pivotFmt>
      <c:pivotFmt>
        <c:idx val="128"/>
        <c:spPr>
          <a:solidFill>
            <a:schemeClr val="accent1"/>
          </a:solidFill>
          <a:ln w="28575" cap="rnd">
            <a:solidFill>
              <a:schemeClr val="bg2">
                <a:lumMod val="90000"/>
              </a:schemeClr>
            </a:solidFill>
            <a:round/>
          </a:ln>
          <a:effectLst/>
        </c:spPr>
        <c:marker>
          <c:symbol val="none"/>
        </c:marker>
      </c:pivotFmt>
      <c:pivotFmt>
        <c:idx val="129"/>
        <c:spPr>
          <a:solidFill>
            <a:schemeClr val="accent1"/>
          </a:solidFill>
          <a:ln w="28575" cap="rnd">
            <a:solidFill>
              <a:schemeClr val="bg2">
                <a:lumMod val="90000"/>
              </a:schemeClr>
            </a:solidFill>
            <a:round/>
          </a:ln>
          <a:effectLst/>
        </c:spPr>
        <c:marker>
          <c:symbol val="none"/>
        </c:marker>
      </c:pivotFmt>
      <c:pivotFmt>
        <c:idx val="130"/>
        <c:spPr>
          <a:solidFill>
            <a:schemeClr val="accent1"/>
          </a:solidFill>
          <a:ln w="28575" cap="rnd">
            <a:solidFill>
              <a:schemeClr val="bg2">
                <a:lumMod val="90000"/>
              </a:schemeClr>
            </a:solidFill>
            <a:round/>
          </a:ln>
          <a:effectLst/>
        </c:spPr>
        <c:marker>
          <c:symbol val="none"/>
        </c:marker>
      </c:pivotFmt>
      <c:pivotFmt>
        <c:idx val="131"/>
        <c:spPr>
          <a:solidFill>
            <a:schemeClr val="accent1"/>
          </a:solidFill>
          <a:ln w="28575" cap="rnd">
            <a:solidFill>
              <a:schemeClr val="bg2">
                <a:lumMod val="90000"/>
              </a:schemeClr>
            </a:solidFill>
            <a:round/>
          </a:ln>
          <a:effectLst/>
        </c:spPr>
        <c:marker>
          <c:symbol val="none"/>
        </c:marker>
      </c:pivotFmt>
      <c:pivotFmt>
        <c:idx val="132"/>
        <c:spPr>
          <a:solidFill>
            <a:schemeClr val="accent1"/>
          </a:solidFill>
          <a:ln w="28575" cap="rnd">
            <a:solidFill>
              <a:schemeClr val="bg2">
                <a:lumMod val="90000"/>
              </a:schemeClr>
            </a:solidFill>
            <a:round/>
          </a:ln>
          <a:effectLst/>
        </c:spPr>
        <c:marker>
          <c:symbol val="none"/>
        </c:marker>
      </c:pivotFmt>
      <c:pivotFmt>
        <c:idx val="133"/>
        <c:spPr>
          <a:solidFill>
            <a:schemeClr val="accent1"/>
          </a:solidFill>
          <a:ln w="28575" cap="rnd">
            <a:solidFill>
              <a:schemeClr val="tx2"/>
            </a:solidFill>
            <a:round/>
          </a:ln>
          <a:effectLst/>
        </c:spPr>
        <c:marker>
          <c:symbol val="none"/>
        </c:marker>
      </c:pivotFmt>
      <c:pivotFmt>
        <c:idx val="134"/>
        <c:spPr>
          <a:solidFill>
            <a:schemeClr val="accent1"/>
          </a:solidFill>
          <a:ln w="28575" cap="rnd">
            <a:solidFill>
              <a:schemeClr val="bg2">
                <a:lumMod val="90000"/>
              </a:schemeClr>
            </a:solidFill>
            <a:round/>
          </a:ln>
          <a:effectLst/>
        </c:spPr>
        <c:marker>
          <c:symbol val="none"/>
        </c:marker>
      </c:pivotFmt>
      <c:pivotFmt>
        <c:idx val="135"/>
        <c:spPr>
          <a:solidFill>
            <a:schemeClr val="accent1"/>
          </a:solidFill>
          <a:ln w="28575" cap="rnd">
            <a:solidFill>
              <a:schemeClr val="bg2">
                <a:lumMod val="90000"/>
              </a:schemeClr>
            </a:solidFill>
            <a:round/>
          </a:ln>
          <a:effectLst/>
        </c:spPr>
        <c:marker>
          <c:symbol val="none"/>
        </c:marker>
      </c:pivotFmt>
      <c:pivotFmt>
        <c:idx val="136"/>
        <c:spPr>
          <a:solidFill>
            <a:schemeClr val="accent1"/>
          </a:solidFill>
          <a:ln w="28575" cap="rnd">
            <a:solidFill>
              <a:schemeClr val="bg2">
                <a:lumMod val="90000"/>
              </a:schemeClr>
            </a:solidFill>
            <a:round/>
          </a:ln>
          <a:effectLst/>
        </c:spPr>
        <c:marker>
          <c:symbol val="none"/>
        </c:marker>
      </c:pivotFmt>
      <c:pivotFmt>
        <c:idx val="137"/>
        <c:spPr>
          <a:solidFill>
            <a:schemeClr val="accent1"/>
          </a:solidFill>
          <a:ln w="28575" cap="rnd">
            <a:solidFill>
              <a:schemeClr val="bg2">
                <a:lumMod val="90000"/>
              </a:schemeClr>
            </a:solidFill>
            <a:round/>
          </a:ln>
          <a:effectLst/>
        </c:spPr>
        <c:marker>
          <c:symbol val="none"/>
        </c:marker>
      </c:pivotFmt>
      <c:pivotFmt>
        <c:idx val="138"/>
        <c:spPr>
          <a:solidFill>
            <a:schemeClr val="accent1"/>
          </a:solidFill>
          <a:ln w="28575" cap="rnd">
            <a:solidFill>
              <a:schemeClr val="bg2">
                <a:lumMod val="90000"/>
              </a:schemeClr>
            </a:solidFill>
            <a:round/>
          </a:ln>
          <a:effectLst/>
        </c:spPr>
        <c:marker>
          <c:symbol val="none"/>
        </c:marker>
      </c:pivotFmt>
      <c:pivotFmt>
        <c:idx val="139"/>
        <c:spPr>
          <a:solidFill>
            <a:schemeClr val="accent1"/>
          </a:solidFill>
          <a:ln w="28575" cap="rnd">
            <a:solidFill>
              <a:schemeClr val="bg2">
                <a:lumMod val="90000"/>
              </a:schemeClr>
            </a:solidFill>
            <a:round/>
          </a:ln>
          <a:effectLst/>
        </c:spPr>
        <c:marker>
          <c:symbol val="none"/>
        </c:marker>
      </c:pivotFmt>
      <c:pivotFmt>
        <c:idx val="140"/>
        <c:spPr>
          <a:solidFill>
            <a:schemeClr val="accent1"/>
          </a:solidFill>
          <a:ln w="28575" cap="rnd">
            <a:solidFill>
              <a:schemeClr val="bg2">
                <a:lumMod val="90000"/>
              </a:schemeClr>
            </a:solidFill>
            <a:round/>
          </a:ln>
          <a:effectLst/>
        </c:spPr>
        <c:marker>
          <c:symbol val="none"/>
        </c:marker>
      </c:pivotFmt>
      <c:pivotFmt>
        <c:idx val="141"/>
        <c:spPr>
          <a:solidFill>
            <a:schemeClr val="accent1"/>
          </a:solidFill>
          <a:ln w="28575" cap="rnd">
            <a:solidFill>
              <a:schemeClr val="bg2">
                <a:lumMod val="90000"/>
              </a:schemeClr>
            </a:solidFill>
            <a:round/>
          </a:ln>
          <a:effectLst/>
        </c:spPr>
        <c:marker>
          <c:symbol val="none"/>
        </c:marker>
      </c:pivotFmt>
      <c:pivotFmt>
        <c:idx val="142"/>
        <c:spPr>
          <a:solidFill>
            <a:schemeClr val="accent1"/>
          </a:solidFill>
          <a:ln w="28575" cap="rnd">
            <a:solidFill>
              <a:schemeClr val="bg2">
                <a:lumMod val="90000"/>
              </a:schemeClr>
            </a:solidFill>
            <a:round/>
          </a:ln>
          <a:effectLst/>
        </c:spPr>
        <c:marker>
          <c:symbol val="none"/>
        </c:marker>
      </c:pivotFmt>
      <c:pivotFmt>
        <c:idx val="143"/>
        <c:spPr>
          <a:solidFill>
            <a:schemeClr val="accent1"/>
          </a:solidFill>
          <a:ln w="28575" cap="rnd">
            <a:solidFill>
              <a:schemeClr val="tx2"/>
            </a:solidFill>
            <a:round/>
          </a:ln>
          <a:effectLst/>
        </c:spPr>
        <c:marker>
          <c:symbol val="none"/>
        </c:marker>
      </c:pivotFmt>
      <c:pivotFmt>
        <c:idx val="144"/>
        <c:spPr>
          <a:solidFill>
            <a:schemeClr val="accent1"/>
          </a:solidFill>
          <a:ln w="28575" cap="rnd">
            <a:solidFill>
              <a:schemeClr val="bg2">
                <a:lumMod val="90000"/>
              </a:schemeClr>
            </a:solidFill>
            <a:round/>
          </a:ln>
          <a:effectLst/>
        </c:spPr>
        <c:marker>
          <c:symbol val="none"/>
        </c:marker>
      </c:pivotFmt>
      <c:pivotFmt>
        <c:idx val="145"/>
        <c:spPr>
          <a:solidFill>
            <a:schemeClr val="accent1"/>
          </a:solidFill>
          <a:ln w="28575" cap="rnd">
            <a:solidFill>
              <a:schemeClr val="bg2">
                <a:lumMod val="90000"/>
              </a:schemeClr>
            </a:solidFill>
            <a:round/>
          </a:ln>
          <a:effectLst/>
        </c:spPr>
        <c:marker>
          <c:symbol val="none"/>
        </c:marker>
      </c:pivotFmt>
      <c:pivotFmt>
        <c:idx val="146"/>
        <c:spPr>
          <a:solidFill>
            <a:schemeClr val="accent1"/>
          </a:solidFill>
          <a:ln w="28575" cap="rnd">
            <a:solidFill>
              <a:schemeClr val="bg2">
                <a:lumMod val="90000"/>
              </a:schemeClr>
            </a:solidFill>
            <a:round/>
          </a:ln>
          <a:effectLst/>
        </c:spPr>
        <c:marker>
          <c:symbol val="none"/>
        </c:marker>
      </c:pivotFmt>
      <c:pivotFmt>
        <c:idx val="147"/>
        <c:spPr>
          <a:solidFill>
            <a:schemeClr val="accent1"/>
          </a:solidFill>
          <a:ln w="28575" cap="rnd">
            <a:solidFill>
              <a:schemeClr val="bg2">
                <a:lumMod val="90000"/>
              </a:schemeClr>
            </a:solidFill>
            <a:round/>
          </a:ln>
          <a:effectLst/>
        </c:spPr>
        <c:marker>
          <c:symbol val="none"/>
        </c:marker>
      </c:pivotFmt>
      <c:pivotFmt>
        <c:idx val="148"/>
        <c:spPr>
          <a:solidFill>
            <a:schemeClr val="accent1"/>
          </a:solidFill>
          <a:ln w="28575" cap="rnd">
            <a:solidFill>
              <a:schemeClr val="bg2">
                <a:lumMod val="90000"/>
              </a:schemeClr>
            </a:solidFill>
            <a:round/>
          </a:ln>
          <a:effectLst/>
        </c:spPr>
        <c:marker>
          <c:symbol val="none"/>
        </c:marker>
      </c:pivotFmt>
      <c:pivotFmt>
        <c:idx val="149"/>
        <c:spPr>
          <a:solidFill>
            <a:schemeClr val="accent1"/>
          </a:solidFill>
          <a:ln w="28575" cap="rnd">
            <a:solidFill>
              <a:schemeClr val="bg2">
                <a:lumMod val="90000"/>
              </a:schemeClr>
            </a:solidFill>
            <a:round/>
          </a:ln>
          <a:effectLst/>
        </c:spPr>
        <c:marker>
          <c:symbol val="none"/>
        </c:marker>
      </c:pivotFmt>
      <c:pivotFmt>
        <c:idx val="150"/>
        <c:spPr>
          <a:solidFill>
            <a:schemeClr val="accent1"/>
          </a:solidFill>
          <a:ln w="28575" cap="rnd">
            <a:solidFill>
              <a:schemeClr val="bg2">
                <a:lumMod val="90000"/>
              </a:schemeClr>
            </a:solidFill>
            <a:round/>
          </a:ln>
          <a:effectLst/>
        </c:spPr>
        <c:marker>
          <c:symbol val="none"/>
        </c:marker>
      </c:pivotFmt>
      <c:pivotFmt>
        <c:idx val="151"/>
        <c:spPr>
          <a:solidFill>
            <a:schemeClr val="accent1"/>
          </a:solidFill>
          <a:ln w="28575" cap="rnd">
            <a:solidFill>
              <a:schemeClr val="bg2">
                <a:lumMod val="90000"/>
              </a:schemeClr>
            </a:solidFill>
            <a:round/>
          </a:ln>
          <a:effectLst/>
        </c:spPr>
        <c:marker>
          <c:symbol val="none"/>
        </c:marker>
      </c:pivotFmt>
      <c:pivotFmt>
        <c:idx val="152"/>
        <c:spPr>
          <a:solidFill>
            <a:schemeClr val="accent1"/>
          </a:solidFill>
          <a:ln w="28575" cap="rnd">
            <a:solidFill>
              <a:schemeClr val="bg2">
                <a:lumMod val="90000"/>
              </a:schemeClr>
            </a:solidFill>
            <a:round/>
          </a:ln>
          <a:effectLst/>
        </c:spPr>
        <c:marker>
          <c:symbol val="none"/>
        </c:marker>
      </c:pivotFmt>
      <c:pivotFmt>
        <c:idx val="153"/>
        <c:spPr>
          <a:solidFill>
            <a:schemeClr val="accent1"/>
          </a:solidFill>
          <a:ln w="28575" cap="rnd">
            <a:solidFill>
              <a:schemeClr val="tx2"/>
            </a:solidFill>
            <a:round/>
          </a:ln>
          <a:effectLst/>
        </c:spPr>
        <c:marker>
          <c:symbol val="none"/>
        </c:marker>
      </c:pivotFmt>
      <c:pivotFmt>
        <c:idx val="154"/>
        <c:spPr>
          <a:solidFill>
            <a:schemeClr val="accent1"/>
          </a:solidFill>
          <a:ln w="28575" cap="rnd">
            <a:solidFill>
              <a:schemeClr val="bg2">
                <a:lumMod val="90000"/>
              </a:schemeClr>
            </a:solidFill>
            <a:round/>
          </a:ln>
          <a:effectLst/>
        </c:spPr>
        <c:marker>
          <c:symbol val="none"/>
        </c:marker>
      </c:pivotFmt>
      <c:pivotFmt>
        <c:idx val="155"/>
        <c:spPr>
          <a:solidFill>
            <a:schemeClr val="accent1"/>
          </a:solidFill>
          <a:ln w="28575" cap="rnd">
            <a:solidFill>
              <a:schemeClr val="bg2">
                <a:lumMod val="90000"/>
              </a:schemeClr>
            </a:solidFill>
            <a:round/>
          </a:ln>
          <a:effectLst/>
        </c:spPr>
        <c:marker>
          <c:symbol val="none"/>
        </c:marker>
      </c:pivotFmt>
      <c:pivotFmt>
        <c:idx val="156"/>
        <c:marker>
          <c:symbol val="none"/>
        </c:marker>
      </c:pivotFmt>
      <c:pivotFmt>
        <c:idx val="157"/>
        <c:spPr>
          <a:solidFill>
            <a:schemeClr val="accent1"/>
          </a:solidFill>
          <a:ln w="28575" cap="rnd">
            <a:solidFill>
              <a:schemeClr val="tx2"/>
            </a:solidFill>
            <a:round/>
          </a:ln>
          <a:effectLst/>
        </c:spPr>
      </c:pivotFmt>
      <c:pivotFmt>
        <c:idx val="158"/>
        <c:spPr>
          <a:solidFill>
            <a:schemeClr val="accent1"/>
          </a:solidFill>
          <a:ln w="28575" cap="rnd">
            <a:solidFill>
              <a:schemeClr val="tx2"/>
            </a:solidFill>
            <a:round/>
          </a:ln>
          <a:effectLst/>
        </c:spPr>
      </c:pivotFmt>
      <c:pivotFmt>
        <c:idx val="159"/>
        <c:spPr>
          <a:solidFill>
            <a:schemeClr val="accent1"/>
          </a:solidFill>
          <a:ln w="28575" cap="rnd">
            <a:solidFill>
              <a:schemeClr val="tx2"/>
            </a:solidFill>
            <a:round/>
          </a:ln>
          <a:effectLst/>
        </c:spPr>
      </c:pivotFmt>
      <c:pivotFmt>
        <c:idx val="160"/>
        <c:spPr>
          <a:solidFill>
            <a:schemeClr val="accent1"/>
          </a:solidFill>
          <a:ln w="28575" cap="rnd">
            <a:solidFill>
              <a:schemeClr val="tx2"/>
            </a:solidFill>
            <a:round/>
          </a:ln>
          <a:effectLst/>
        </c:spPr>
      </c:pivotFmt>
      <c:pivotFmt>
        <c:idx val="161"/>
        <c:spPr>
          <a:solidFill>
            <a:schemeClr val="accent1"/>
          </a:solidFill>
          <a:ln w="28575" cap="rnd">
            <a:solidFill>
              <a:schemeClr val="accent2"/>
            </a:solidFill>
            <a:round/>
          </a:ln>
          <a:effectLst/>
        </c:spPr>
      </c:pivotFmt>
      <c:pivotFmt>
        <c:idx val="162"/>
        <c:spPr>
          <a:solidFill>
            <a:schemeClr val="accent1"/>
          </a:solidFill>
          <a:ln w="28575" cap="rnd">
            <a:solidFill>
              <a:schemeClr val="accent2"/>
            </a:solidFill>
            <a:round/>
          </a:ln>
          <a:effectLst/>
        </c:spPr>
      </c:pivotFmt>
      <c:pivotFmt>
        <c:idx val="163"/>
        <c:spPr>
          <a:solidFill>
            <a:schemeClr val="accent1"/>
          </a:solidFill>
          <a:ln w="28575" cap="rnd">
            <a:solidFill>
              <a:schemeClr val="accent2"/>
            </a:solidFill>
            <a:round/>
          </a:ln>
          <a:effectLst/>
        </c:spPr>
      </c:pivotFmt>
      <c:pivotFmt>
        <c:idx val="164"/>
        <c:spPr>
          <a:solidFill>
            <a:schemeClr val="accent1"/>
          </a:solidFill>
          <a:ln w="28575" cap="rnd">
            <a:solidFill>
              <a:schemeClr val="accent2"/>
            </a:solidFill>
            <a:round/>
          </a:ln>
          <a:effectLst/>
        </c:spPr>
      </c:pivotFmt>
      <c:pivotFmt>
        <c:idx val="165"/>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28575" cap="rnd">
            <a:solidFill>
              <a:schemeClr val="tx2"/>
            </a:solidFill>
            <a:round/>
          </a:ln>
          <a:effectLst/>
        </c:spPr>
        <c:marker>
          <c:symbol val="none"/>
        </c:marker>
      </c:pivotFmt>
      <c:pivotFmt>
        <c:idx val="167"/>
        <c:spPr>
          <a:solidFill>
            <a:schemeClr val="accent1"/>
          </a:solidFill>
          <a:ln w="28575" cap="rnd">
            <a:solidFill>
              <a:schemeClr val="tx2"/>
            </a:solidFill>
            <a:round/>
          </a:ln>
          <a:effectLst/>
        </c:spPr>
        <c:marker>
          <c:symbol val="none"/>
        </c:marker>
      </c:pivotFmt>
      <c:pivotFmt>
        <c:idx val="168"/>
        <c:spPr>
          <a:solidFill>
            <a:schemeClr val="accent1"/>
          </a:solidFill>
          <a:ln w="28575" cap="rnd">
            <a:solidFill>
              <a:schemeClr val="accent2"/>
            </a:solidFill>
            <a:round/>
          </a:ln>
          <a:effectLst/>
        </c:spPr>
        <c:marker>
          <c:symbol val="none"/>
        </c:marker>
      </c:pivotFmt>
      <c:pivotFmt>
        <c:idx val="169"/>
        <c:spPr>
          <a:solidFill>
            <a:schemeClr val="accent1"/>
          </a:solidFill>
          <a:ln w="28575" cap="rnd">
            <a:solidFill>
              <a:schemeClr val="tx2"/>
            </a:solidFill>
            <a:round/>
          </a:ln>
          <a:effectLst/>
        </c:spPr>
        <c:marker>
          <c:symbol val="none"/>
        </c:marker>
      </c:pivotFmt>
      <c:pivotFmt>
        <c:idx val="170"/>
        <c:spPr>
          <a:solidFill>
            <a:schemeClr val="accent1"/>
          </a:solidFill>
          <a:ln w="28575" cap="rnd">
            <a:solidFill>
              <a:schemeClr val="accent2"/>
            </a:solidFill>
            <a:round/>
          </a:ln>
          <a:effectLst/>
        </c:spPr>
        <c:marker>
          <c:symbol val="none"/>
        </c:marker>
      </c:pivotFmt>
      <c:pivotFmt>
        <c:idx val="171"/>
        <c:spPr>
          <a:solidFill>
            <a:schemeClr val="accent1"/>
          </a:solidFill>
          <a:ln w="28575" cap="rnd">
            <a:solidFill>
              <a:schemeClr val="tx2"/>
            </a:solidFill>
            <a:round/>
          </a:ln>
          <a:effectLst/>
        </c:spPr>
        <c:marker>
          <c:symbol val="none"/>
        </c:marker>
      </c:pivotFmt>
      <c:pivotFmt>
        <c:idx val="172"/>
        <c:spPr>
          <a:solidFill>
            <a:schemeClr val="accent1"/>
          </a:solidFill>
          <a:ln w="28575" cap="rnd">
            <a:solidFill>
              <a:schemeClr val="tx2"/>
            </a:solidFill>
            <a:round/>
          </a:ln>
          <a:effectLst/>
        </c:spPr>
        <c:marker>
          <c:symbol val="none"/>
        </c:marker>
      </c:pivotFmt>
      <c:pivotFmt>
        <c:idx val="173"/>
        <c:spPr>
          <a:solidFill>
            <a:schemeClr val="accent1"/>
          </a:solidFill>
          <a:ln w="28575" cap="rnd">
            <a:solidFill>
              <a:schemeClr val="accent2"/>
            </a:solidFill>
            <a:round/>
          </a:ln>
          <a:effectLst/>
        </c:spPr>
        <c:marker>
          <c:symbol val="none"/>
        </c:marker>
      </c:pivotFmt>
      <c:pivotFmt>
        <c:idx val="174"/>
        <c:spPr>
          <a:solidFill>
            <a:schemeClr val="accent1"/>
          </a:solidFill>
          <a:ln w="28575" cap="rnd">
            <a:solidFill>
              <a:schemeClr val="tx2"/>
            </a:solidFill>
            <a:round/>
          </a:ln>
          <a:effectLst/>
        </c:spPr>
        <c:marker>
          <c:symbol val="none"/>
        </c:marker>
      </c:pivotFmt>
      <c:pivotFmt>
        <c:idx val="175"/>
        <c:spPr>
          <a:solidFill>
            <a:schemeClr val="accent1"/>
          </a:solidFill>
          <a:ln w="28575" cap="rnd">
            <a:solidFill>
              <a:schemeClr val="tx2"/>
            </a:solidFill>
            <a:round/>
          </a:ln>
          <a:effectLst/>
        </c:spPr>
        <c:marker>
          <c:symbol val="none"/>
        </c:marker>
      </c:pivotFmt>
      <c:pivotFmt>
        <c:idx val="176"/>
        <c:spPr>
          <a:solidFill>
            <a:schemeClr val="accent1"/>
          </a:solidFill>
          <a:ln w="28575" cap="rnd">
            <a:solidFill>
              <a:schemeClr val="accent2"/>
            </a:solidFill>
            <a:round/>
          </a:ln>
          <a:effectLst/>
        </c:spPr>
        <c:marker>
          <c:symbol val="none"/>
        </c:marker>
      </c:pivotFmt>
      <c:pivotFmt>
        <c:idx val="177"/>
        <c:spPr>
          <a:solidFill>
            <a:schemeClr val="accent1"/>
          </a:solidFill>
          <a:ln w="28575" cap="rnd">
            <a:solidFill>
              <a:schemeClr val="tx2"/>
            </a:solidFill>
            <a:round/>
          </a:ln>
          <a:effectLst/>
        </c:spPr>
        <c:marker>
          <c:symbol val="none"/>
        </c:marker>
      </c:pivotFmt>
      <c:pivotFmt>
        <c:idx val="178"/>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chemeClr val="tx2"/>
            </a:solidFill>
            <a:round/>
          </a:ln>
          <a:effectLst/>
        </c:spPr>
        <c:marker>
          <c:symbol val="none"/>
        </c:marker>
      </c:pivotFmt>
      <c:pivotFmt>
        <c:idx val="180"/>
        <c:spPr>
          <a:solidFill>
            <a:schemeClr val="accent1"/>
          </a:solidFill>
          <a:ln w="28575" cap="rnd">
            <a:solidFill>
              <a:schemeClr val="accent2"/>
            </a:solidFill>
            <a:round/>
          </a:ln>
          <a:effectLst/>
        </c:spPr>
        <c:marker>
          <c:symbol val="none"/>
        </c:marker>
      </c:pivotFmt>
      <c:pivotFmt>
        <c:idx val="181"/>
        <c:spPr>
          <a:solidFill>
            <a:schemeClr val="accent1"/>
          </a:solidFill>
          <a:ln w="28575" cap="rnd">
            <a:solidFill>
              <a:schemeClr val="tx2"/>
            </a:solidFill>
            <a:round/>
          </a:ln>
          <a:effectLst/>
        </c:spPr>
        <c:marker>
          <c:symbol val="none"/>
        </c:marker>
      </c:pivotFmt>
      <c:pivotFmt>
        <c:idx val="182"/>
        <c:spPr>
          <a:solidFill>
            <a:schemeClr val="accent1"/>
          </a:solidFill>
          <a:ln w="28575" cap="rnd">
            <a:solidFill>
              <a:schemeClr val="tx2"/>
            </a:solidFill>
            <a:round/>
          </a:ln>
          <a:effectLst/>
        </c:spPr>
        <c:marker>
          <c:symbol val="none"/>
        </c:marker>
      </c:pivotFmt>
      <c:pivotFmt>
        <c:idx val="183"/>
        <c:spPr>
          <a:solidFill>
            <a:schemeClr val="accent1"/>
          </a:solidFill>
          <a:ln w="28575" cap="rnd">
            <a:solidFill>
              <a:schemeClr val="accent2"/>
            </a:solidFill>
            <a:round/>
          </a:ln>
          <a:effectLst/>
        </c:spPr>
        <c:marker>
          <c:symbol val="none"/>
        </c:marker>
      </c:pivotFmt>
      <c:pivotFmt>
        <c:idx val="184"/>
        <c:spPr>
          <a:solidFill>
            <a:schemeClr val="accent1"/>
          </a:solidFill>
          <a:ln w="28575" cap="rnd">
            <a:solidFill>
              <a:schemeClr val="tx2"/>
            </a:solidFill>
            <a:round/>
          </a:ln>
          <a:effectLst/>
        </c:spPr>
        <c:marker>
          <c:symbol val="none"/>
        </c:marker>
      </c:pivotFmt>
      <c:pivotFmt>
        <c:idx val="185"/>
        <c:spPr>
          <a:solidFill>
            <a:schemeClr val="accent1"/>
          </a:solidFill>
          <a:ln w="28575" cap="rnd">
            <a:solidFill>
              <a:schemeClr val="tx2"/>
            </a:solidFill>
            <a:round/>
          </a:ln>
          <a:effectLst/>
        </c:spPr>
        <c:marker>
          <c:symbol val="none"/>
        </c:marker>
      </c:pivotFmt>
      <c:pivotFmt>
        <c:idx val="186"/>
        <c:spPr>
          <a:solidFill>
            <a:schemeClr val="accent1"/>
          </a:solidFill>
          <a:ln w="28575" cap="rnd">
            <a:solidFill>
              <a:schemeClr val="accent2"/>
            </a:solidFill>
            <a:round/>
          </a:ln>
          <a:effectLst/>
        </c:spPr>
        <c:marker>
          <c:symbol val="none"/>
        </c:marker>
      </c:pivotFmt>
      <c:pivotFmt>
        <c:idx val="187"/>
        <c:spPr>
          <a:solidFill>
            <a:schemeClr val="accent1"/>
          </a:solidFill>
          <a:ln w="28575" cap="rnd">
            <a:solidFill>
              <a:schemeClr val="tx2"/>
            </a:solidFill>
            <a:round/>
          </a:ln>
          <a:effectLst/>
        </c:spPr>
        <c:marker>
          <c:symbol val="none"/>
        </c:marker>
      </c:pivotFmt>
      <c:pivotFmt>
        <c:idx val="188"/>
        <c:spPr>
          <a:solidFill>
            <a:schemeClr val="accent1"/>
          </a:solidFill>
          <a:ln w="28575" cap="rnd">
            <a:solidFill>
              <a:schemeClr val="tx2"/>
            </a:solidFill>
            <a:round/>
          </a:ln>
          <a:effectLst/>
        </c:spPr>
        <c:marker>
          <c:symbol val="none"/>
        </c:marker>
      </c:pivotFmt>
      <c:pivotFmt>
        <c:idx val="189"/>
        <c:spPr>
          <a:solidFill>
            <a:schemeClr val="accent1"/>
          </a:solidFill>
          <a:ln w="28575" cap="rnd">
            <a:solidFill>
              <a:schemeClr val="accent2"/>
            </a:solidFill>
            <a:round/>
          </a:ln>
          <a:effectLst/>
        </c:spPr>
        <c:marker>
          <c:symbol val="none"/>
        </c:marker>
      </c:pivotFmt>
      <c:pivotFmt>
        <c:idx val="190"/>
        <c:spPr>
          <a:solidFill>
            <a:schemeClr val="accent1"/>
          </a:solidFill>
          <a:ln w="28575" cap="rnd">
            <a:solidFill>
              <a:schemeClr val="tx2"/>
            </a:solidFill>
            <a:round/>
          </a:ln>
          <a:effectLst/>
        </c:spPr>
        <c:marker>
          <c:symbol val="none"/>
        </c:marker>
      </c:pivotFmt>
      <c:pivotFmt>
        <c:idx val="191"/>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28575" cap="rnd">
            <a:noFill/>
            <a:round/>
          </a:ln>
          <a:effectLst/>
        </c:spPr>
        <c:marker>
          <c:symbol val="none"/>
        </c:marker>
      </c:pivotFmt>
      <c:pivotFmt>
        <c:idx val="193"/>
        <c:spPr>
          <a:solidFill>
            <a:schemeClr val="accent1"/>
          </a:solidFill>
          <a:ln w="28575" cap="rnd">
            <a:noFill/>
            <a:round/>
          </a:ln>
          <a:effectLst/>
        </c:spPr>
        <c:marker>
          <c:symbol val="none"/>
        </c:marker>
      </c:pivotFmt>
      <c:pivotFmt>
        <c:idx val="194"/>
        <c:spPr>
          <a:solidFill>
            <a:schemeClr val="accent1"/>
          </a:solidFill>
          <a:ln w="28575" cap="rnd">
            <a:noFill/>
            <a:round/>
          </a:ln>
          <a:effectLst/>
        </c:spPr>
        <c:marker>
          <c:symbol val="none"/>
        </c:marker>
      </c:pivotFmt>
      <c:pivotFmt>
        <c:idx val="195"/>
        <c:spPr>
          <a:solidFill>
            <a:schemeClr val="accent1"/>
          </a:solidFill>
          <a:ln w="28575" cap="rnd">
            <a:noFill/>
            <a:round/>
          </a:ln>
          <a:effectLst/>
        </c:spPr>
        <c:marker>
          <c:symbol val="none"/>
        </c:marker>
      </c:pivotFmt>
      <c:pivotFmt>
        <c:idx val="196"/>
        <c:spPr>
          <a:solidFill>
            <a:schemeClr val="accent1"/>
          </a:solidFill>
          <a:ln w="28575" cap="rnd">
            <a:noFill/>
            <a:round/>
          </a:ln>
          <a:effectLst/>
        </c:spPr>
        <c:marker>
          <c:symbol val="none"/>
        </c:marker>
      </c:pivotFmt>
      <c:pivotFmt>
        <c:idx val="197"/>
        <c:spPr>
          <a:solidFill>
            <a:schemeClr val="accent1"/>
          </a:solidFill>
          <a:ln w="28575" cap="rnd">
            <a:noFill/>
            <a:round/>
          </a:ln>
          <a:effectLst/>
        </c:spPr>
        <c:marker>
          <c:symbol val="none"/>
        </c:marker>
      </c:pivotFmt>
      <c:pivotFmt>
        <c:idx val="198"/>
        <c:spPr>
          <a:solidFill>
            <a:schemeClr val="accent1"/>
          </a:solidFill>
          <a:ln w="28575" cap="rnd">
            <a:noFill/>
            <a:round/>
          </a:ln>
          <a:effectLst/>
        </c:spPr>
        <c:marker>
          <c:symbol val="none"/>
        </c:marker>
      </c:pivotFmt>
      <c:pivotFmt>
        <c:idx val="199"/>
        <c:spPr>
          <a:solidFill>
            <a:schemeClr val="accent1"/>
          </a:solidFill>
          <a:ln w="28575" cap="rnd">
            <a:noFill/>
            <a:round/>
          </a:ln>
          <a:effectLst/>
        </c:spPr>
        <c:marker>
          <c:symbol val="none"/>
        </c:marker>
      </c:pivotFmt>
      <c:pivotFmt>
        <c:idx val="200"/>
        <c:spPr>
          <a:solidFill>
            <a:schemeClr val="accent1"/>
          </a:solidFill>
          <a:ln w="28575" cap="rnd">
            <a:noFill/>
            <a:round/>
          </a:ln>
          <a:effectLst/>
        </c:spPr>
        <c:marker>
          <c:symbol val="none"/>
        </c:marker>
      </c:pivotFmt>
      <c:pivotFmt>
        <c:idx val="201"/>
        <c:spPr>
          <a:solidFill>
            <a:schemeClr val="accent1"/>
          </a:solidFill>
          <a:ln w="28575" cap="rnd">
            <a:noFill/>
            <a:round/>
          </a:ln>
          <a:effectLst/>
        </c:spPr>
        <c:marker>
          <c:symbol val="none"/>
        </c:marker>
      </c:pivotFmt>
      <c:pivotFmt>
        <c:idx val="202"/>
        <c:spPr>
          <a:solidFill>
            <a:schemeClr val="accent1"/>
          </a:solidFill>
          <a:ln w="28575" cap="rnd">
            <a:noFill/>
            <a:round/>
          </a:ln>
          <a:effectLst/>
        </c:spPr>
        <c:marker>
          <c:symbol val="none"/>
        </c:marker>
      </c:pivotFmt>
      <c:pivotFmt>
        <c:idx val="203"/>
        <c:spPr>
          <a:solidFill>
            <a:schemeClr val="accent1"/>
          </a:solidFill>
          <a:ln w="28575" cap="rnd">
            <a:noFill/>
            <a:round/>
          </a:ln>
          <a:effectLst/>
        </c:spPr>
        <c:marker>
          <c:symbol val="none"/>
        </c:marker>
      </c:pivotFmt>
      <c:pivotFmt>
        <c:idx val="204"/>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noFill/>
            <a:round/>
          </a:ln>
          <a:effectLst/>
        </c:spPr>
        <c:marker>
          <c:symbol val="none"/>
        </c:marker>
      </c:pivotFmt>
      <c:pivotFmt>
        <c:idx val="206"/>
        <c:spPr>
          <a:solidFill>
            <a:schemeClr val="accent1"/>
          </a:solidFill>
          <a:ln w="28575" cap="rnd">
            <a:noFill/>
            <a:round/>
          </a:ln>
          <a:effectLst/>
        </c:spPr>
        <c:marker>
          <c:symbol val="none"/>
        </c:marker>
      </c:pivotFmt>
      <c:pivotFmt>
        <c:idx val="207"/>
        <c:spPr>
          <a:solidFill>
            <a:schemeClr val="accent1"/>
          </a:solidFill>
          <a:ln w="28575" cap="rnd">
            <a:noFill/>
            <a:round/>
          </a:ln>
          <a:effectLst/>
        </c:spPr>
        <c:marker>
          <c:symbol val="none"/>
        </c:marker>
      </c:pivotFmt>
      <c:pivotFmt>
        <c:idx val="208"/>
        <c:spPr>
          <a:solidFill>
            <a:schemeClr val="accent1"/>
          </a:solidFill>
          <a:ln w="28575" cap="rnd">
            <a:noFill/>
            <a:round/>
          </a:ln>
          <a:effectLst/>
        </c:spPr>
        <c:marker>
          <c:symbol val="none"/>
        </c:marker>
      </c:pivotFmt>
      <c:pivotFmt>
        <c:idx val="209"/>
        <c:spPr>
          <a:solidFill>
            <a:schemeClr val="accent1"/>
          </a:solidFill>
          <a:ln w="28575" cap="rnd">
            <a:noFill/>
            <a:round/>
          </a:ln>
          <a:effectLst/>
        </c:spPr>
        <c:marker>
          <c:symbol val="none"/>
        </c:marker>
      </c:pivotFmt>
      <c:pivotFmt>
        <c:idx val="210"/>
        <c:spPr>
          <a:solidFill>
            <a:schemeClr val="accent1"/>
          </a:solidFill>
          <a:ln w="28575" cap="rnd">
            <a:noFill/>
            <a:round/>
          </a:ln>
          <a:effectLst/>
        </c:spPr>
        <c:marker>
          <c:symbol val="none"/>
        </c:marker>
      </c:pivotFmt>
      <c:pivotFmt>
        <c:idx val="211"/>
        <c:spPr>
          <a:solidFill>
            <a:schemeClr val="accent1"/>
          </a:solidFill>
          <a:ln w="28575" cap="rnd">
            <a:noFill/>
            <a:round/>
          </a:ln>
          <a:effectLst/>
        </c:spPr>
        <c:marker>
          <c:symbol val="none"/>
        </c:marker>
      </c:pivotFmt>
      <c:pivotFmt>
        <c:idx val="212"/>
        <c:spPr>
          <a:solidFill>
            <a:schemeClr val="accent1"/>
          </a:solidFill>
          <a:ln w="28575" cap="rnd">
            <a:noFill/>
            <a:round/>
          </a:ln>
          <a:effectLst/>
        </c:spPr>
        <c:marker>
          <c:symbol val="none"/>
        </c:marker>
      </c:pivotFmt>
      <c:pivotFmt>
        <c:idx val="213"/>
        <c:spPr>
          <a:solidFill>
            <a:schemeClr val="accent1"/>
          </a:solidFill>
          <a:ln w="28575" cap="rnd">
            <a:noFill/>
            <a:round/>
          </a:ln>
          <a:effectLst/>
        </c:spPr>
        <c:marker>
          <c:symbol val="none"/>
        </c:marker>
      </c:pivotFmt>
      <c:pivotFmt>
        <c:idx val="214"/>
        <c:spPr>
          <a:solidFill>
            <a:schemeClr val="accent1"/>
          </a:solidFill>
          <a:ln w="28575" cap="rnd">
            <a:noFill/>
            <a:round/>
          </a:ln>
          <a:effectLst/>
        </c:spPr>
        <c:marker>
          <c:symbol val="none"/>
        </c:marker>
      </c:pivotFmt>
      <c:pivotFmt>
        <c:idx val="215"/>
        <c:spPr>
          <a:solidFill>
            <a:schemeClr val="accent1"/>
          </a:solidFill>
          <a:ln w="28575" cap="rnd">
            <a:noFill/>
            <a:round/>
          </a:ln>
          <a:effectLst/>
        </c:spPr>
        <c:marker>
          <c:symbol val="none"/>
        </c:marker>
      </c:pivotFmt>
      <c:pivotFmt>
        <c:idx val="216"/>
        <c:spPr>
          <a:solidFill>
            <a:schemeClr val="accent1"/>
          </a:solidFill>
          <a:ln w="28575" cap="rnd">
            <a:noFill/>
            <a:round/>
          </a:ln>
          <a:effectLst/>
        </c:spPr>
        <c:marker>
          <c:symbol val="none"/>
        </c:marker>
      </c:pivotFmt>
      <c:pivotFmt>
        <c:idx val="217"/>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w="28575" cap="rnd">
            <a:solidFill>
              <a:schemeClr val="bg1">
                <a:lumMod val="65000"/>
              </a:schemeClr>
            </a:solidFill>
            <a:round/>
          </a:ln>
          <a:effectLst/>
        </c:spPr>
        <c:marker>
          <c:symbol val="none"/>
        </c:marker>
      </c:pivotFmt>
      <c:pivotFmt>
        <c:idx val="219"/>
        <c:spPr>
          <a:solidFill>
            <a:schemeClr val="accent1"/>
          </a:solidFill>
          <a:ln w="28575" cap="rnd">
            <a:solidFill>
              <a:schemeClr val="bg1">
                <a:lumMod val="65000"/>
              </a:schemeClr>
            </a:solidFill>
            <a:round/>
          </a:ln>
          <a:effectLst/>
        </c:spPr>
        <c:marker>
          <c:symbol val="none"/>
        </c:marker>
      </c:pivotFmt>
      <c:pivotFmt>
        <c:idx val="220"/>
        <c:spPr>
          <a:solidFill>
            <a:schemeClr val="accent1"/>
          </a:solidFill>
          <a:ln w="28575" cap="rnd">
            <a:solidFill>
              <a:schemeClr val="bg1">
                <a:lumMod val="65000"/>
              </a:schemeClr>
            </a:solidFill>
            <a:round/>
          </a:ln>
          <a:effectLst/>
        </c:spPr>
        <c:marker>
          <c:symbol val="none"/>
        </c:marker>
      </c:pivotFmt>
      <c:pivotFmt>
        <c:idx val="221"/>
        <c:spPr>
          <a:solidFill>
            <a:schemeClr val="accent1"/>
          </a:solidFill>
          <a:ln w="28575" cap="rnd">
            <a:solidFill>
              <a:schemeClr val="bg1">
                <a:lumMod val="65000"/>
              </a:schemeClr>
            </a:solidFill>
            <a:round/>
          </a:ln>
          <a:effectLst/>
        </c:spPr>
        <c:marker>
          <c:symbol val="none"/>
        </c:marker>
      </c:pivotFmt>
      <c:pivotFmt>
        <c:idx val="222"/>
        <c:spPr>
          <a:solidFill>
            <a:schemeClr val="accent1"/>
          </a:solidFill>
          <a:ln w="28575" cap="rnd">
            <a:solidFill>
              <a:schemeClr val="bg1">
                <a:lumMod val="65000"/>
              </a:schemeClr>
            </a:solidFill>
            <a:round/>
          </a:ln>
          <a:effectLst/>
        </c:spPr>
        <c:marker>
          <c:symbol val="none"/>
        </c:marker>
      </c:pivotFmt>
      <c:pivotFmt>
        <c:idx val="223"/>
        <c:spPr>
          <a:solidFill>
            <a:schemeClr val="accent1"/>
          </a:solidFill>
          <a:ln w="28575" cap="rnd">
            <a:solidFill>
              <a:schemeClr val="bg1">
                <a:lumMod val="65000"/>
              </a:schemeClr>
            </a:solidFill>
            <a:round/>
          </a:ln>
          <a:effectLst/>
        </c:spPr>
        <c:marker>
          <c:symbol val="none"/>
        </c:marker>
      </c:pivotFmt>
      <c:pivotFmt>
        <c:idx val="224"/>
        <c:spPr>
          <a:solidFill>
            <a:schemeClr val="accent1"/>
          </a:solidFill>
          <a:ln w="28575" cap="rnd">
            <a:solidFill>
              <a:schemeClr val="bg1">
                <a:lumMod val="65000"/>
              </a:schemeClr>
            </a:solidFill>
            <a:round/>
          </a:ln>
          <a:effectLst/>
        </c:spPr>
        <c:marker>
          <c:symbol val="none"/>
        </c:marker>
      </c:pivotFmt>
      <c:pivotFmt>
        <c:idx val="225"/>
        <c:spPr>
          <a:solidFill>
            <a:schemeClr val="accent1"/>
          </a:solidFill>
          <a:ln w="28575" cap="rnd">
            <a:solidFill>
              <a:schemeClr val="bg1">
                <a:lumMod val="65000"/>
              </a:schemeClr>
            </a:solidFill>
            <a:round/>
          </a:ln>
          <a:effectLst/>
        </c:spPr>
        <c:marker>
          <c:symbol val="none"/>
        </c:marker>
      </c:pivotFmt>
      <c:pivotFmt>
        <c:idx val="226"/>
        <c:spPr>
          <a:solidFill>
            <a:schemeClr val="accent1"/>
          </a:solidFill>
          <a:ln w="28575" cap="rnd">
            <a:solidFill>
              <a:schemeClr val="bg1">
                <a:lumMod val="65000"/>
              </a:schemeClr>
            </a:solidFill>
            <a:round/>
          </a:ln>
          <a:effectLst/>
        </c:spPr>
        <c:marker>
          <c:symbol val="none"/>
        </c:marker>
      </c:pivotFmt>
      <c:pivotFmt>
        <c:idx val="227"/>
        <c:spPr>
          <a:solidFill>
            <a:schemeClr val="accent1"/>
          </a:solidFill>
          <a:ln w="28575" cap="rnd">
            <a:solidFill>
              <a:schemeClr val="bg1">
                <a:lumMod val="65000"/>
              </a:schemeClr>
            </a:solidFill>
            <a:round/>
          </a:ln>
          <a:effectLst/>
        </c:spPr>
        <c:marker>
          <c:symbol val="none"/>
        </c:marker>
      </c:pivotFmt>
      <c:pivotFmt>
        <c:idx val="228"/>
        <c:spPr>
          <a:solidFill>
            <a:schemeClr val="accent1"/>
          </a:solidFill>
          <a:ln w="28575" cap="rnd">
            <a:solidFill>
              <a:schemeClr val="bg1">
                <a:lumMod val="65000"/>
              </a:schemeClr>
            </a:solidFill>
            <a:round/>
          </a:ln>
          <a:effectLst/>
        </c:spPr>
        <c:marker>
          <c:symbol val="none"/>
        </c:marker>
      </c:pivotFmt>
      <c:pivotFmt>
        <c:idx val="229"/>
        <c:spPr>
          <a:solidFill>
            <a:schemeClr val="accent1"/>
          </a:solidFill>
          <a:ln w="28575" cap="rnd">
            <a:solidFill>
              <a:schemeClr val="bg1">
                <a:lumMod val="65000"/>
              </a:schemeClr>
            </a:solidFill>
            <a:round/>
          </a:ln>
          <a:effectLst/>
        </c:spPr>
        <c:marker>
          <c:symbol val="none"/>
        </c:marker>
      </c:pivotFmt>
      <c:pivotFmt>
        <c:idx val="230"/>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w="28575" cap="rnd">
            <a:solidFill>
              <a:schemeClr val="bg1">
                <a:lumMod val="65000"/>
              </a:schemeClr>
            </a:solidFill>
            <a:round/>
          </a:ln>
          <a:effectLst/>
        </c:spPr>
        <c:marker>
          <c:symbol val="none"/>
        </c:marker>
      </c:pivotFmt>
      <c:pivotFmt>
        <c:idx val="232"/>
        <c:spPr>
          <a:solidFill>
            <a:schemeClr val="accent1"/>
          </a:solidFill>
          <a:ln w="28575" cap="rnd">
            <a:solidFill>
              <a:schemeClr val="bg1">
                <a:lumMod val="65000"/>
              </a:schemeClr>
            </a:solidFill>
            <a:round/>
          </a:ln>
          <a:effectLst/>
        </c:spPr>
        <c:marker>
          <c:symbol val="none"/>
        </c:marker>
      </c:pivotFmt>
      <c:pivotFmt>
        <c:idx val="233"/>
        <c:spPr>
          <a:solidFill>
            <a:schemeClr val="accent1"/>
          </a:solidFill>
          <a:ln w="28575" cap="rnd">
            <a:solidFill>
              <a:schemeClr val="bg1">
                <a:lumMod val="65000"/>
              </a:schemeClr>
            </a:solidFill>
            <a:round/>
          </a:ln>
          <a:effectLst/>
        </c:spPr>
        <c:marker>
          <c:symbol val="none"/>
        </c:marker>
      </c:pivotFmt>
      <c:pivotFmt>
        <c:idx val="234"/>
        <c:spPr>
          <a:solidFill>
            <a:schemeClr val="accent1"/>
          </a:solidFill>
          <a:ln w="28575" cap="rnd">
            <a:solidFill>
              <a:schemeClr val="bg1">
                <a:lumMod val="65000"/>
              </a:schemeClr>
            </a:solidFill>
            <a:round/>
          </a:ln>
          <a:effectLst/>
        </c:spPr>
        <c:marker>
          <c:symbol val="none"/>
        </c:marker>
      </c:pivotFmt>
      <c:pivotFmt>
        <c:idx val="235"/>
        <c:spPr>
          <a:solidFill>
            <a:schemeClr val="accent1"/>
          </a:solidFill>
          <a:ln w="28575" cap="rnd">
            <a:solidFill>
              <a:schemeClr val="bg1">
                <a:lumMod val="65000"/>
              </a:schemeClr>
            </a:solidFill>
            <a:round/>
          </a:ln>
          <a:effectLst/>
        </c:spPr>
        <c:marker>
          <c:symbol val="none"/>
        </c:marker>
      </c:pivotFmt>
      <c:pivotFmt>
        <c:idx val="236"/>
        <c:spPr>
          <a:solidFill>
            <a:schemeClr val="accent1"/>
          </a:solidFill>
          <a:ln w="28575" cap="rnd">
            <a:solidFill>
              <a:schemeClr val="bg1">
                <a:lumMod val="65000"/>
              </a:schemeClr>
            </a:solidFill>
            <a:round/>
          </a:ln>
          <a:effectLst/>
        </c:spPr>
        <c:marker>
          <c:symbol val="none"/>
        </c:marker>
      </c:pivotFmt>
      <c:pivotFmt>
        <c:idx val="237"/>
        <c:spPr>
          <a:solidFill>
            <a:schemeClr val="accent1"/>
          </a:solidFill>
          <a:ln w="28575" cap="rnd">
            <a:solidFill>
              <a:schemeClr val="bg1">
                <a:lumMod val="65000"/>
              </a:schemeClr>
            </a:solidFill>
            <a:round/>
          </a:ln>
          <a:effectLst/>
        </c:spPr>
        <c:marker>
          <c:symbol val="none"/>
        </c:marker>
      </c:pivotFmt>
      <c:pivotFmt>
        <c:idx val="238"/>
        <c:spPr>
          <a:solidFill>
            <a:schemeClr val="accent1"/>
          </a:solidFill>
          <a:ln w="28575" cap="rnd">
            <a:solidFill>
              <a:schemeClr val="bg1">
                <a:lumMod val="65000"/>
              </a:schemeClr>
            </a:solidFill>
            <a:round/>
          </a:ln>
          <a:effectLst/>
        </c:spPr>
        <c:marker>
          <c:symbol val="none"/>
        </c:marker>
      </c:pivotFmt>
      <c:pivotFmt>
        <c:idx val="239"/>
        <c:spPr>
          <a:solidFill>
            <a:schemeClr val="accent1"/>
          </a:solidFill>
          <a:ln w="28575" cap="rnd">
            <a:solidFill>
              <a:schemeClr val="bg1">
                <a:lumMod val="65000"/>
              </a:schemeClr>
            </a:solidFill>
            <a:round/>
          </a:ln>
          <a:effectLst/>
        </c:spPr>
        <c:marker>
          <c:symbol val="none"/>
        </c:marker>
      </c:pivotFmt>
      <c:pivotFmt>
        <c:idx val="240"/>
        <c:spPr>
          <a:solidFill>
            <a:schemeClr val="accent1"/>
          </a:solidFill>
          <a:ln w="28575" cap="rnd">
            <a:solidFill>
              <a:schemeClr val="bg1">
                <a:lumMod val="65000"/>
              </a:schemeClr>
            </a:solidFill>
            <a:round/>
          </a:ln>
          <a:effectLst/>
        </c:spPr>
        <c:marker>
          <c:symbol val="none"/>
        </c:marker>
      </c:pivotFmt>
      <c:pivotFmt>
        <c:idx val="241"/>
        <c:spPr>
          <a:solidFill>
            <a:schemeClr val="accent1"/>
          </a:solidFill>
          <a:ln w="28575" cap="rnd">
            <a:solidFill>
              <a:schemeClr val="bg1">
                <a:lumMod val="65000"/>
              </a:schemeClr>
            </a:solidFill>
            <a:round/>
          </a:ln>
          <a:effectLst/>
        </c:spPr>
        <c:marker>
          <c:symbol val="none"/>
        </c:marker>
      </c:pivotFmt>
      <c:pivotFmt>
        <c:idx val="242"/>
        <c:spPr>
          <a:solidFill>
            <a:schemeClr val="accent1"/>
          </a:solidFill>
          <a:ln w="28575" cap="rnd">
            <a:solidFill>
              <a:schemeClr val="bg1">
                <a:lumMod val="65000"/>
              </a:schemeClr>
            </a:solidFill>
            <a:round/>
          </a:ln>
          <a:effectLst/>
        </c:spPr>
        <c:marker>
          <c:symbol val="none"/>
        </c:marker>
      </c:pivotFmt>
      <c:pivotFmt>
        <c:idx val="243"/>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8575" cap="rnd">
            <a:solidFill>
              <a:schemeClr val="bg1">
                <a:lumMod val="65000"/>
              </a:schemeClr>
            </a:solidFill>
            <a:round/>
          </a:ln>
          <a:effectLst/>
        </c:spPr>
        <c:marker>
          <c:symbol val="none"/>
        </c:marker>
      </c:pivotFmt>
      <c:pivotFmt>
        <c:idx val="245"/>
        <c:spPr>
          <a:solidFill>
            <a:schemeClr val="accent1"/>
          </a:solidFill>
          <a:ln w="28575" cap="rnd">
            <a:solidFill>
              <a:schemeClr val="bg1">
                <a:lumMod val="65000"/>
              </a:schemeClr>
            </a:solidFill>
            <a:round/>
          </a:ln>
          <a:effectLst/>
        </c:spPr>
        <c:marker>
          <c:symbol val="none"/>
        </c:marker>
      </c:pivotFmt>
      <c:pivotFmt>
        <c:idx val="246"/>
        <c:spPr>
          <a:solidFill>
            <a:schemeClr val="accent1"/>
          </a:solidFill>
          <a:ln w="28575" cap="rnd">
            <a:solidFill>
              <a:schemeClr val="bg1">
                <a:lumMod val="65000"/>
              </a:schemeClr>
            </a:solidFill>
            <a:round/>
          </a:ln>
          <a:effectLst/>
        </c:spPr>
        <c:marker>
          <c:symbol val="none"/>
        </c:marker>
      </c:pivotFmt>
      <c:pivotFmt>
        <c:idx val="247"/>
        <c:spPr>
          <a:solidFill>
            <a:schemeClr val="accent1"/>
          </a:solidFill>
          <a:ln w="28575" cap="rnd">
            <a:solidFill>
              <a:schemeClr val="bg1">
                <a:lumMod val="65000"/>
              </a:schemeClr>
            </a:solidFill>
            <a:round/>
          </a:ln>
          <a:effectLst/>
        </c:spPr>
        <c:marker>
          <c:symbol val="none"/>
        </c:marker>
      </c:pivotFmt>
      <c:pivotFmt>
        <c:idx val="248"/>
        <c:spPr>
          <a:solidFill>
            <a:schemeClr val="accent1"/>
          </a:solidFill>
          <a:ln w="28575" cap="rnd">
            <a:solidFill>
              <a:schemeClr val="bg1">
                <a:lumMod val="65000"/>
              </a:schemeClr>
            </a:solidFill>
            <a:round/>
          </a:ln>
          <a:effectLst/>
        </c:spPr>
        <c:marker>
          <c:symbol val="none"/>
        </c:marker>
      </c:pivotFmt>
      <c:pivotFmt>
        <c:idx val="249"/>
        <c:spPr>
          <a:solidFill>
            <a:schemeClr val="accent1"/>
          </a:solidFill>
          <a:ln w="28575" cap="rnd">
            <a:solidFill>
              <a:schemeClr val="bg1">
                <a:lumMod val="65000"/>
              </a:schemeClr>
            </a:solidFill>
            <a:round/>
          </a:ln>
          <a:effectLst/>
        </c:spPr>
        <c:marker>
          <c:symbol val="none"/>
        </c:marker>
      </c:pivotFmt>
      <c:pivotFmt>
        <c:idx val="250"/>
        <c:spPr>
          <a:solidFill>
            <a:schemeClr val="accent1"/>
          </a:solidFill>
          <a:ln w="28575" cap="rnd">
            <a:solidFill>
              <a:schemeClr val="bg1">
                <a:lumMod val="65000"/>
              </a:schemeClr>
            </a:solidFill>
            <a:round/>
          </a:ln>
          <a:effectLst/>
        </c:spPr>
        <c:marker>
          <c:symbol val="none"/>
        </c:marker>
      </c:pivotFmt>
      <c:pivotFmt>
        <c:idx val="251"/>
        <c:spPr>
          <a:solidFill>
            <a:schemeClr val="accent1"/>
          </a:solidFill>
          <a:ln w="28575" cap="rnd">
            <a:solidFill>
              <a:schemeClr val="bg1">
                <a:lumMod val="65000"/>
              </a:schemeClr>
            </a:solidFill>
            <a:round/>
          </a:ln>
          <a:effectLst/>
        </c:spPr>
        <c:marker>
          <c:symbol val="none"/>
        </c:marker>
      </c:pivotFmt>
      <c:pivotFmt>
        <c:idx val="252"/>
        <c:spPr>
          <a:solidFill>
            <a:schemeClr val="accent1"/>
          </a:solidFill>
          <a:ln w="28575" cap="rnd">
            <a:solidFill>
              <a:schemeClr val="bg1">
                <a:lumMod val="65000"/>
              </a:schemeClr>
            </a:solidFill>
            <a:round/>
          </a:ln>
          <a:effectLst/>
        </c:spPr>
        <c:marker>
          <c:symbol val="none"/>
        </c:marker>
      </c:pivotFmt>
      <c:pivotFmt>
        <c:idx val="253"/>
        <c:spPr>
          <a:solidFill>
            <a:schemeClr val="accent1"/>
          </a:solidFill>
          <a:ln w="28575" cap="rnd">
            <a:solidFill>
              <a:schemeClr val="bg1">
                <a:lumMod val="65000"/>
              </a:schemeClr>
            </a:solidFill>
            <a:round/>
          </a:ln>
          <a:effectLst/>
        </c:spPr>
        <c:marker>
          <c:symbol val="none"/>
        </c:marker>
      </c:pivotFmt>
      <c:pivotFmt>
        <c:idx val="254"/>
        <c:spPr>
          <a:solidFill>
            <a:schemeClr val="accent1"/>
          </a:solidFill>
          <a:ln w="28575" cap="rnd">
            <a:solidFill>
              <a:schemeClr val="bg1">
                <a:lumMod val="65000"/>
              </a:schemeClr>
            </a:solidFill>
            <a:round/>
          </a:ln>
          <a:effectLst/>
        </c:spPr>
        <c:marker>
          <c:symbol val="none"/>
        </c:marker>
      </c:pivotFmt>
      <c:pivotFmt>
        <c:idx val="255"/>
        <c:spPr>
          <a:solidFill>
            <a:schemeClr val="accent1"/>
          </a:solidFill>
          <a:ln w="28575" cap="rnd">
            <a:solidFill>
              <a:schemeClr val="bg1">
                <a:lumMod val="65000"/>
              </a:schemeClr>
            </a:solidFill>
            <a:round/>
          </a:ln>
          <a:effectLst/>
        </c:spPr>
        <c:marker>
          <c:symbol val="none"/>
        </c:marker>
      </c:pivotFmt>
    </c:pivotFmts>
    <c:plotArea>
      <c:layout/>
      <c:lineChart>
        <c:grouping val="standard"/>
        <c:varyColors val="0"/>
        <c:ser>
          <c:idx val="0"/>
          <c:order val="0"/>
          <c:tx>
            <c:strRef>
              <c:f>'PT1 - TTL Sales 2016 Present'!$C$3</c:f>
              <c:strCache>
                <c:ptCount val="1"/>
                <c:pt idx="0">
                  <c:v>Total</c:v>
                </c:pt>
              </c:strCache>
            </c:strRef>
          </c:tx>
          <c:spPr>
            <a:ln w="28575" cap="rnd">
              <a:solidFill>
                <a:schemeClr val="bg1">
                  <a:lumMod val="65000"/>
                </a:schemeClr>
              </a:solidFill>
              <a:round/>
            </a:ln>
            <a:effectLst/>
          </c:spPr>
          <c:marker>
            <c:symbol val="none"/>
          </c:marker>
          <c:dPt>
            <c:idx val="11"/>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1-25E7-4BB0-A178-D16142CF479C}"/>
              </c:ext>
            </c:extLst>
          </c:dPt>
          <c:dPt>
            <c:idx val="12"/>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3-25E7-4BB0-A178-D16142CF479C}"/>
              </c:ext>
            </c:extLst>
          </c:dPt>
          <c:dPt>
            <c:idx val="1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5-25E7-4BB0-A178-D16142CF479C}"/>
              </c:ext>
            </c:extLst>
          </c:dPt>
          <c:dPt>
            <c:idx val="2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7-25E7-4BB0-A178-D16142CF479C}"/>
              </c:ext>
            </c:extLst>
          </c:dPt>
          <c:dPt>
            <c:idx val="24"/>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9-25E7-4BB0-A178-D16142CF479C}"/>
              </c:ext>
            </c:extLst>
          </c:dPt>
          <c:dPt>
            <c:idx val="2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B-25E7-4BB0-A178-D16142CF479C}"/>
              </c:ext>
            </c:extLst>
          </c:dPt>
          <c:dPt>
            <c:idx val="3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D-25E7-4BB0-A178-D16142CF479C}"/>
              </c:ext>
            </c:extLst>
          </c:dPt>
          <c:dPt>
            <c:idx val="36"/>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F-25E7-4BB0-A178-D16142CF479C}"/>
              </c:ext>
            </c:extLst>
          </c:dPt>
          <c:dPt>
            <c:idx val="3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1-25E7-4BB0-A178-D16142CF479C}"/>
              </c:ext>
            </c:extLst>
          </c:dPt>
          <c:dPt>
            <c:idx val="4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3-25E7-4BB0-A178-D16142CF479C}"/>
              </c:ext>
            </c:extLst>
          </c:dPt>
          <c:dPt>
            <c:idx val="48"/>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5-25E7-4BB0-A178-D16142CF479C}"/>
              </c:ext>
            </c:extLst>
          </c:dPt>
          <c:dPt>
            <c:idx val="49"/>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7-25E7-4BB0-A178-D16142CF479C}"/>
              </c:ext>
            </c:extLst>
          </c:dPt>
          <c:cat>
            <c:multiLvlStrRef>
              <c:f>'PT1 - TTL Sales 2016 Present'!$A$4:$B$72</c:f>
              <c:multiLvlStrCache>
                <c:ptCount val="6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pt idx="60">
                    <c:v>Jan</c:v>
                  </c:pt>
                  <c:pt idx="61">
                    <c:v>Feb</c:v>
                  </c:pt>
                </c:lvl>
                <c:lvl>
                  <c:pt idx="0">
                    <c:v>2016</c:v>
                  </c:pt>
                  <c:pt idx="12">
                    <c:v>2017</c:v>
                  </c:pt>
                  <c:pt idx="24">
                    <c:v>2018</c:v>
                  </c:pt>
                  <c:pt idx="36">
                    <c:v>2019</c:v>
                  </c:pt>
                  <c:pt idx="48">
                    <c:v>2020</c:v>
                  </c:pt>
                  <c:pt idx="60">
                    <c:v>2021</c:v>
                  </c:pt>
                </c:lvl>
              </c:multiLvlStrCache>
            </c:multiLvlStrRef>
          </c:cat>
          <c:val>
            <c:numRef>
              <c:f>'PT1 - TTL Sales 2016 Present'!$C$4:$C$72</c:f>
              <c:numCache>
                <c:formatCode>\$#,##0;\(\$#,##0\);\$#,##0</c:formatCode>
                <c:ptCount val="62"/>
                <c:pt idx="0">
                  <c:v>649918.77999999863</c:v>
                </c:pt>
                <c:pt idx="1">
                  <c:v>891098.29999999818</c:v>
                </c:pt>
                <c:pt idx="2">
                  <c:v>338407.35999999958</c:v>
                </c:pt>
                <c:pt idx="3">
                  <c:v>110591.62999999999</c:v>
                </c:pt>
                <c:pt idx="4">
                  <c:v>595986.17999999912</c:v>
                </c:pt>
                <c:pt idx="5">
                  <c:v>518585.27999999904</c:v>
                </c:pt>
                <c:pt idx="6">
                  <c:v>454959.82999999903</c:v>
                </c:pt>
                <c:pt idx="7">
                  <c:v>547512.68999999913</c:v>
                </c:pt>
                <c:pt idx="8">
                  <c:v>567421.1199999986</c:v>
                </c:pt>
                <c:pt idx="9">
                  <c:v>623959.5699999982</c:v>
                </c:pt>
                <c:pt idx="10">
                  <c:v>649949.35999999882</c:v>
                </c:pt>
                <c:pt idx="11">
                  <c:v>998403.45999999682</c:v>
                </c:pt>
                <c:pt idx="12">
                  <c:v>670114.7999999983</c:v>
                </c:pt>
                <c:pt idx="13">
                  <c:v>750526.18999999843</c:v>
                </c:pt>
                <c:pt idx="14">
                  <c:v>331248.58999999962</c:v>
                </c:pt>
                <c:pt idx="15">
                  <c:v>58580.070000000007</c:v>
                </c:pt>
                <c:pt idx="16">
                  <c:v>616258.95999999892</c:v>
                </c:pt>
                <c:pt idx="17">
                  <c:v>631731.29999999912</c:v>
                </c:pt>
                <c:pt idx="18">
                  <c:v>511786.71999999927</c:v>
                </c:pt>
                <c:pt idx="19">
                  <c:v>593379.04999999865</c:v>
                </c:pt>
                <c:pt idx="20">
                  <c:v>686375.09999999928</c:v>
                </c:pt>
                <c:pt idx="21">
                  <c:v>628521.42999999784</c:v>
                </c:pt>
                <c:pt idx="22">
                  <c:v>655722.98999999883</c:v>
                </c:pt>
                <c:pt idx="23">
                  <c:v>1287177.0699999896</c:v>
                </c:pt>
                <c:pt idx="24">
                  <c:v>917075.349999998</c:v>
                </c:pt>
                <c:pt idx="25">
                  <c:v>1344342.6999999888</c:v>
                </c:pt>
                <c:pt idx="26">
                  <c:v>434951.14999999932</c:v>
                </c:pt>
                <c:pt idx="27">
                  <c:v>70627.540000000037</c:v>
                </c:pt>
                <c:pt idx="28">
                  <c:v>1073265.5599999949</c:v>
                </c:pt>
                <c:pt idx="29">
                  <c:v>973975.32999999623</c:v>
                </c:pt>
                <c:pt idx="30">
                  <c:v>964149.45999999682</c:v>
                </c:pt>
                <c:pt idx="31">
                  <c:v>1026845.729999997</c:v>
                </c:pt>
                <c:pt idx="32">
                  <c:v>1181765.1399999899</c:v>
                </c:pt>
                <c:pt idx="33">
                  <c:v>1241730.0299999898</c:v>
                </c:pt>
                <c:pt idx="34">
                  <c:v>1478026.6299999875</c:v>
                </c:pt>
                <c:pt idx="35">
                  <c:v>2082206.0399999821</c:v>
                </c:pt>
                <c:pt idx="36">
                  <c:v>1940899.5699999842</c:v>
                </c:pt>
                <c:pt idx="37">
                  <c:v>2102862.5699999835</c:v>
                </c:pt>
                <c:pt idx="38">
                  <c:v>845925.08999999822</c:v>
                </c:pt>
                <c:pt idx="39">
                  <c:v>149892.71000000008</c:v>
                </c:pt>
                <c:pt idx="40">
                  <c:v>1594446.4699999865</c:v>
                </c:pt>
                <c:pt idx="41">
                  <c:v>1404861.3999999885</c:v>
                </c:pt>
                <c:pt idx="42">
                  <c:v>1408714.6199999864</c:v>
                </c:pt>
                <c:pt idx="43">
                  <c:v>1500784.7699999844</c:v>
                </c:pt>
                <c:pt idx="44">
                  <c:v>1547870.7299999853</c:v>
                </c:pt>
                <c:pt idx="45">
                  <c:v>1575168.8199999847</c:v>
                </c:pt>
                <c:pt idx="46">
                  <c:v>1715659.8799999896</c:v>
                </c:pt>
                <c:pt idx="47">
                  <c:v>2477295.8500000141</c:v>
                </c:pt>
                <c:pt idx="48">
                  <c:v>2068951.119999982</c:v>
                </c:pt>
                <c:pt idx="49">
                  <c:v>2227379.5700000217</c:v>
                </c:pt>
                <c:pt idx="50">
                  <c:v>674990.65999999968</c:v>
                </c:pt>
                <c:pt idx="51">
                  <c:v>217642.10000000003</c:v>
                </c:pt>
                <c:pt idx="52">
                  <c:v>878026.62999999744</c:v>
                </c:pt>
                <c:pt idx="53">
                  <c:v>763883.22999999905</c:v>
                </c:pt>
                <c:pt idx="54">
                  <c:v>512805.17999999935</c:v>
                </c:pt>
                <c:pt idx="55">
                  <c:v>416647.07999999903</c:v>
                </c:pt>
                <c:pt idx="56">
                  <c:v>380431.51999999938</c:v>
                </c:pt>
                <c:pt idx="57">
                  <c:v>245647.58999999997</c:v>
                </c:pt>
                <c:pt idx="58">
                  <c:v>256701.02</c:v>
                </c:pt>
                <c:pt idx="59">
                  <c:v>651526.43999999983</c:v>
                </c:pt>
                <c:pt idx="60">
                  <c:v>513021.57999999932</c:v>
                </c:pt>
                <c:pt idx="61">
                  <c:v>526266.89999999932</c:v>
                </c:pt>
              </c:numCache>
            </c:numRef>
          </c:val>
          <c:smooth val="0"/>
          <c:extLst>
            <c:ext xmlns:c16="http://schemas.microsoft.com/office/drawing/2014/chart" uri="{C3380CC4-5D6E-409C-BE32-E72D297353CC}">
              <c16:uniqueId val="{00000018-25E7-4BB0-A178-D16142CF479C}"/>
            </c:ext>
          </c:extLst>
        </c:ser>
        <c:dLbls>
          <c:showLegendKey val="0"/>
          <c:showVal val="0"/>
          <c:showCatName val="0"/>
          <c:showSerName val="0"/>
          <c:showPercent val="0"/>
          <c:showBubbleSize val="0"/>
        </c:dLbls>
        <c:smooth val="0"/>
        <c:axId val="1211865727"/>
        <c:axId val="1211853247"/>
      </c:lineChart>
      <c:catAx>
        <c:axId val="1211865727"/>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5400000" spcFirstLastPara="1" vertOverflow="ellipsis"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53247"/>
        <c:crosses val="autoZero"/>
        <c:auto val="1"/>
        <c:lblAlgn val="ctr"/>
        <c:lblOffset val="100"/>
        <c:noMultiLvlLbl val="0"/>
      </c:catAx>
      <c:valAx>
        <c:axId val="1211853247"/>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Total Sales ($)</a:t>
                </a:r>
              </a:p>
            </c:rich>
          </c:tx>
          <c:layout>
            <c:manualLayout>
              <c:xMode val="edge"/>
              <c:yMode val="edge"/>
              <c:x val="1.1335494827852399E-2"/>
              <c:y val="9.792104986876640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6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[Working_GlobalElectronicsProject.xlsx]PT1 - TTL Sales 2016 Present!PT_TtlSales2016Present</c:name>
    <c:fmtId val="195"/>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400">
                <a:solidFill>
                  <a:schemeClr val="tx1"/>
                </a:solidFill>
                <a:latin typeface="Arial" panose="020B0604020202020204" pitchFamily="34" charset="0"/>
                <a:cs typeface="Arial" panose="020B0604020202020204" pitchFamily="34" charset="0"/>
              </a:rPr>
              <a:t>Total Sales ($)</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2135969720044291E-2"/>
          <c:y val="1.904761904761904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C00000"/>
            </a:solidFill>
            <a:round/>
          </a:ln>
          <a:effectLst/>
        </c:spPr>
        <c:marker>
          <c:symbol val="none"/>
        </c:marker>
      </c:pivotFmt>
      <c:pivotFmt>
        <c:idx val="2"/>
        <c:spPr>
          <a:solidFill>
            <a:schemeClr val="accent1"/>
          </a:solidFill>
          <a:ln w="28575" cap="rnd">
            <a:solidFill>
              <a:srgbClr val="C00000"/>
            </a:solidFill>
            <a:round/>
          </a:ln>
          <a:effectLst/>
        </c:spPr>
        <c:marker>
          <c:symbol val="none"/>
        </c:marker>
      </c:pivotFmt>
      <c:pivotFmt>
        <c:idx val="3"/>
        <c:spPr>
          <a:solidFill>
            <a:schemeClr val="accent1"/>
          </a:solidFill>
          <a:ln w="28575" cap="rnd">
            <a:solidFill>
              <a:srgbClr val="C00000"/>
            </a:solidFill>
            <a:round/>
          </a:ln>
          <a:effectLst/>
        </c:spPr>
        <c:marker>
          <c:symbol val="none"/>
        </c:marker>
      </c:pivotFmt>
      <c:pivotFmt>
        <c:idx val="4"/>
        <c:spPr>
          <a:solidFill>
            <a:schemeClr val="accent1"/>
          </a:solidFill>
          <a:ln w="28575" cap="rnd">
            <a:solidFill>
              <a:srgbClr val="C00000"/>
            </a:solidFill>
            <a:round/>
          </a:ln>
          <a:effectLst/>
        </c:spPr>
        <c:marker>
          <c:symbol val="none"/>
        </c:marker>
      </c:pivotFmt>
      <c:pivotFmt>
        <c:idx val="5"/>
        <c:spPr>
          <a:solidFill>
            <a:schemeClr val="accent1"/>
          </a:solidFill>
          <a:ln w="28575" cap="rnd">
            <a:solidFill>
              <a:srgbClr val="C00000"/>
            </a:solidFill>
            <a:round/>
          </a:ln>
          <a:effectLst/>
        </c:spPr>
        <c:marker>
          <c:symbol val="none"/>
        </c:marker>
      </c:pivotFmt>
      <c:pivotFmt>
        <c:idx val="6"/>
        <c:spPr>
          <a:solidFill>
            <a:schemeClr val="accent1"/>
          </a:solidFill>
          <a:ln w="28575" cap="rnd">
            <a:solidFill>
              <a:srgbClr val="C00000"/>
            </a:solidFill>
            <a:round/>
          </a:ln>
          <a:effectLst/>
        </c:spPr>
        <c:marker>
          <c:symbol val="none"/>
        </c:marker>
      </c:pivotFmt>
      <c:pivotFmt>
        <c:idx val="7"/>
        <c:spPr>
          <a:solidFill>
            <a:schemeClr val="accent1"/>
          </a:solidFill>
          <a:ln w="28575" cap="rnd">
            <a:solidFill>
              <a:srgbClr val="C00000"/>
            </a:solidFill>
            <a:round/>
          </a:ln>
          <a:effectLst/>
        </c:spPr>
        <c:marker>
          <c:symbol val="none"/>
        </c:marker>
      </c:pivotFmt>
      <c:pivotFmt>
        <c:idx val="8"/>
        <c:spPr>
          <a:solidFill>
            <a:schemeClr val="accent1"/>
          </a:solidFill>
          <a:ln w="28575" cap="rnd">
            <a:solidFill>
              <a:srgbClr val="C00000"/>
            </a:solidFill>
            <a:round/>
          </a:ln>
          <a:effectLst/>
        </c:spPr>
        <c:marker>
          <c:symbol val="none"/>
        </c:marker>
      </c:pivotFmt>
      <c:pivotFmt>
        <c:idx val="9"/>
        <c:spPr>
          <a:solidFill>
            <a:schemeClr val="accent1"/>
          </a:solidFill>
          <a:ln w="28575" cap="rnd">
            <a:solidFill>
              <a:srgbClr val="C00000"/>
            </a:solidFill>
            <a:round/>
          </a:ln>
          <a:effectLst/>
        </c:spPr>
        <c:marker>
          <c:symbol val="none"/>
        </c:marker>
      </c:pivotFmt>
      <c:pivotFmt>
        <c:idx val="10"/>
        <c:spPr>
          <a:solidFill>
            <a:schemeClr val="accent1"/>
          </a:solidFill>
          <a:ln w="28575" cap="rnd">
            <a:solidFill>
              <a:srgbClr val="C00000"/>
            </a:solidFill>
            <a:round/>
          </a:ln>
          <a:effectLst/>
        </c:spPr>
        <c:marker>
          <c:symbol val="none"/>
        </c:marker>
      </c:pivotFmt>
      <c:pivotFmt>
        <c:idx val="11"/>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C00000"/>
            </a:solidFill>
            <a:round/>
          </a:ln>
          <a:effectLst/>
        </c:spPr>
        <c:marker>
          <c:symbol val="none"/>
        </c:marker>
      </c:pivotFmt>
      <c:pivotFmt>
        <c:idx val="13"/>
        <c:spPr>
          <a:solidFill>
            <a:schemeClr val="accent1"/>
          </a:solidFill>
          <a:ln w="28575" cap="rnd">
            <a:solidFill>
              <a:srgbClr val="C00000"/>
            </a:solidFill>
            <a:round/>
          </a:ln>
          <a:effectLst/>
        </c:spPr>
        <c:marker>
          <c:symbol val="none"/>
        </c:marker>
      </c:pivotFmt>
      <c:pivotFmt>
        <c:idx val="14"/>
        <c:spPr>
          <a:solidFill>
            <a:schemeClr val="accent1"/>
          </a:solidFill>
          <a:ln w="28575" cap="rnd">
            <a:solidFill>
              <a:srgbClr val="C00000"/>
            </a:solidFill>
            <a:round/>
          </a:ln>
          <a:effectLst/>
        </c:spPr>
        <c:marker>
          <c:symbol val="none"/>
        </c:marker>
      </c:pivotFmt>
      <c:pivotFmt>
        <c:idx val="15"/>
        <c:spPr>
          <a:solidFill>
            <a:schemeClr val="accent1"/>
          </a:solidFill>
          <a:ln w="28575" cap="rnd">
            <a:solidFill>
              <a:srgbClr val="C00000"/>
            </a:solidFill>
            <a:round/>
          </a:ln>
          <a:effectLst/>
        </c:spPr>
        <c:marker>
          <c:symbol val="none"/>
        </c:marker>
      </c:pivotFmt>
      <c:pivotFmt>
        <c:idx val="16"/>
        <c:spPr>
          <a:solidFill>
            <a:schemeClr val="accent1"/>
          </a:solidFill>
          <a:ln w="28575" cap="rnd">
            <a:solidFill>
              <a:srgbClr val="C00000"/>
            </a:solidFill>
            <a:round/>
          </a:ln>
          <a:effectLst/>
        </c:spPr>
        <c:marker>
          <c:symbol val="none"/>
        </c:marker>
      </c:pivotFmt>
      <c:pivotFmt>
        <c:idx val="17"/>
        <c:spPr>
          <a:solidFill>
            <a:schemeClr val="accent1"/>
          </a:solidFill>
          <a:ln w="28575" cap="rnd">
            <a:solidFill>
              <a:srgbClr val="C00000"/>
            </a:solidFill>
            <a:round/>
          </a:ln>
          <a:effectLst/>
        </c:spPr>
        <c:marker>
          <c:symbol val="none"/>
        </c:marker>
      </c:pivotFmt>
      <c:pivotFmt>
        <c:idx val="18"/>
        <c:spPr>
          <a:solidFill>
            <a:schemeClr val="accent1"/>
          </a:solidFill>
          <a:ln w="28575" cap="rnd">
            <a:solidFill>
              <a:srgbClr val="C00000"/>
            </a:solidFill>
            <a:round/>
          </a:ln>
          <a:effectLst/>
        </c:spPr>
        <c:marker>
          <c:symbol val="none"/>
        </c:marker>
      </c:pivotFmt>
      <c:pivotFmt>
        <c:idx val="19"/>
        <c:spPr>
          <a:solidFill>
            <a:schemeClr val="accent1"/>
          </a:solidFill>
          <a:ln w="28575" cap="rnd">
            <a:solidFill>
              <a:srgbClr val="C00000"/>
            </a:solidFill>
            <a:round/>
          </a:ln>
          <a:effectLst/>
        </c:spPr>
        <c:marker>
          <c:symbol val="none"/>
        </c:marker>
      </c:pivotFmt>
      <c:pivotFmt>
        <c:idx val="20"/>
        <c:spPr>
          <a:solidFill>
            <a:schemeClr val="accent1"/>
          </a:solidFill>
          <a:ln w="28575" cap="rnd">
            <a:solidFill>
              <a:srgbClr val="C00000"/>
            </a:solidFill>
            <a:round/>
          </a:ln>
          <a:effectLst/>
        </c:spPr>
        <c:marker>
          <c:symbol val="none"/>
        </c:marker>
      </c:pivotFmt>
      <c:pivotFmt>
        <c:idx val="21"/>
        <c:spPr>
          <a:solidFill>
            <a:schemeClr val="accent1"/>
          </a:solidFill>
          <a:ln w="28575" cap="rnd">
            <a:solidFill>
              <a:srgbClr val="C00000"/>
            </a:solidFill>
            <a:round/>
          </a:ln>
          <a:effectLst/>
        </c:spPr>
        <c:marker>
          <c:symbol val="none"/>
        </c:marker>
      </c:pivotFmt>
      <c:pivotFmt>
        <c:idx val="2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bg2">
                <a:lumMod val="90000"/>
              </a:schemeClr>
            </a:solidFill>
            <a:round/>
          </a:ln>
          <a:effectLst/>
        </c:spPr>
        <c:marker>
          <c:symbol val="none"/>
        </c:marker>
      </c:pivotFmt>
      <c:pivotFmt>
        <c:idx val="24"/>
        <c:spPr>
          <a:solidFill>
            <a:schemeClr val="accent1"/>
          </a:solidFill>
          <a:ln w="28575" cap="rnd">
            <a:solidFill>
              <a:schemeClr val="bg2">
                <a:lumMod val="90000"/>
              </a:schemeClr>
            </a:solidFill>
            <a:round/>
          </a:ln>
          <a:effectLst/>
        </c:spPr>
        <c:marker>
          <c:symbol val="none"/>
        </c:marker>
      </c:pivotFmt>
      <c:pivotFmt>
        <c:idx val="25"/>
        <c:spPr>
          <a:solidFill>
            <a:schemeClr val="accent1"/>
          </a:solidFill>
          <a:ln w="28575" cap="rnd">
            <a:solidFill>
              <a:schemeClr val="bg2">
                <a:lumMod val="90000"/>
              </a:schemeClr>
            </a:solidFill>
            <a:round/>
          </a:ln>
          <a:effectLst/>
        </c:spPr>
        <c:marker>
          <c:symbol val="none"/>
        </c:marker>
      </c:pivotFmt>
      <c:pivotFmt>
        <c:idx val="26"/>
        <c:spPr>
          <a:solidFill>
            <a:schemeClr val="accent1"/>
          </a:solidFill>
          <a:ln w="28575" cap="rnd">
            <a:solidFill>
              <a:schemeClr val="bg2">
                <a:lumMod val="90000"/>
              </a:schemeClr>
            </a:solidFill>
            <a:round/>
          </a:ln>
          <a:effectLst/>
        </c:spPr>
        <c:marker>
          <c:symbol val="none"/>
        </c:marker>
      </c:pivotFmt>
      <c:pivotFmt>
        <c:idx val="27"/>
        <c:spPr>
          <a:solidFill>
            <a:schemeClr val="accent1"/>
          </a:solidFill>
          <a:ln w="28575" cap="rnd">
            <a:solidFill>
              <a:schemeClr val="bg2">
                <a:lumMod val="90000"/>
              </a:schemeClr>
            </a:solidFill>
            <a:round/>
          </a:ln>
          <a:effectLst/>
        </c:spPr>
        <c:marker>
          <c:symbol val="none"/>
        </c:marker>
      </c:pivotFmt>
      <c:pivotFmt>
        <c:idx val="28"/>
        <c:spPr>
          <a:solidFill>
            <a:schemeClr val="accent1"/>
          </a:solidFill>
          <a:ln w="28575" cap="rnd">
            <a:solidFill>
              <a:schemeClr val="bg2">
                <a:lumMod val="90000"/>
              </a:schemeClr>
            </a:solidFill>
            <a:round/>
          </a:ln>
          <a:effectLst/>
        </c:spPr>
        <c:marker>
          <c:symbol val="none"/>
        </c:marker>
      </c:pivotFmt>
      <c:pivotFmt>
        <c:idx val="29"/>
        <c:spPr>
          <a:solidFill>
            <a:schemeClr val="accent1"/>
          </a:solidFill>
          <a:ln w="28575" cap="rnd">
            <a:solidFill>
              <a:schemeClr val="bg2">
                <a:lumMod val="90000"/>
              </a:schemeClr>
            </a:solidFill>
            <a:round/>
          </a:ln>
          <a:effectLst/>
        </c:spPr>
        <c:marker>
          <c:symbol val="none"/>
        </c:marker>
      </c:pivotFmt>
      <c:pivotFmt>
        <c:idx val="30"/>
        <c:spPr>
          <a:solidFill>
            <a:schemeClr val="accent1"/>
          </a:solidFill>
          <a:ln w="28575" cap="rnd">
            <a:solidFill>
              <a:schemeClr val="bg2">
                <a:lumMod val="90000"/>
              </a:schemeClr>
            </a:solidFill>
            <a:round/>
          </a:ln>
          <a:effectLst/>
        </c:spPr>
        <c:marker>
          <c:symbol val="none"/>
        </c:marker>
      </c:pivotFmt>
      <c:pivotFmt>
        <c:idx val="31"/>
        <c:spPr>
          <a:solidFill>
            <a:schemeClr val="accent1"/>
          </a:solidFill>
          <a:ln w="28575" cap="rnd">
            <a:solidFill>
              <a:schemeClr val="bg2">
                <a:lumMod val="90000"/>
              </a:schemeClr>
            </a:solidFill>
            <a:round/>
          </a:ln>
          <a:effectLst/>
        </c:spPr>
        <c:marker>
          <c:symbol val="none"/>
        </c:marker>
      </c:pivotFmt>
      <c:pivotFmt>
        <c:idx val="32"/>
        <c:spPr>
          <a:solidFill>
            <a:schemeClr val="accent1"/>
          </a:solidFill>
          <a:ln w="28575" cap="rnd">
            <a:solidFill>
              <a:schemeClr val="bg2">
                <a:lumMod val="90000"/>
              </a:schemeClr>
            </a:solidFill>
            <a:round/>
          </a:ln>
          <a:effectLst/>
        </c:spPr>
        <c:marker>
          <c:symbol val="none"/>
        </c:marker>
      </c:pivotFmt>
      <c:pivotFmt>
        <c:idx val="33"/>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bg2">
                <a:lumMod val="90000"/>
              </a:schemeClr>
            </a:solidFill>
            <a:round/>
          </a:ln>
          <a:effectLst/>
        </c:spPr>
        <c:marker>
          <c:symbol val="none"/>
        </c:marker>
      </c:pivotFmt>
      <c:pivotFmt>
        <c:idx val="35"/>
        <c:spPr>
          <a:solidFill>
            <a:schemeClr val="accent1"/>
          </a:solidFill>
          <a:ln w="28575" cap="rnd">
            <a:solidFill>
              <a:schemeClr val="tx2"/>
            </a:solidFill>
            <a:round/>
          </a:ln>
          <a:effectLst/>
        </c:spPr>
        <c:marker>
          <c:symbol val="none"/>
        </c:marker>
      </c:pivotFmt>
      <c:pivotFmt>
        <c:idx val="36"/>
        <c:spPr>
          <a:solidFill>
            <a:schemeClr val="accent1"/>
          </a:solidFill>
          <a:ln w="28575" cap="rnd">
            <a:solidFill>
              <a:schemeClr val="bg2">
                <a:lumMod val="90000"/>
              </a:schemeClr>
            </a:solidFill>
            <a:round/>
          </a:ln>
          <a:effectLst/>
        </c:spPr>
        <c:marker>
          <c:symbol val="none"/>
        </c:marker>
      </c:pivotFmt>
      <c:pivotFmt>
        <c:idx val="37"/>
        <c:spPr>
          <a:solidFill>
            <a:schemeClr val="accent1"/>
          </a:solidFill>
          <a:ln w="28575" cap="rnd">
            <a:solidFill>
              <a:schemeClr val="bg2">
                <a:lumMod val="90000"/>
              </a:schemeClr>
            </a:solidFill>
            <a:round/>
          </a:ln>
          <a:effectLst/>
        </c:spPr>
        <c:marker>
          <c:symbol val="none"/>
        </c:marker>
      </c:pivotFmt>
      <c:pivotFmt>
        <c:idx val="38"/>
        <c:spPr>
          <a:solidFill>
            <a:schemeClr val="accent1"/>
          </a:solidFill>
          <a:ln w="28575" cap="rnd">
            <a:solidFill>
              <a:schemeClr val="tx2"/>
            </a:solidFill>
            <a:round/>
          </a:ln>
          <a:effectLst/>
        </c:spPr>
        <c:marker>
          <c:symbol val="none"/>
        </c:marker>
      </c:pivotFmt>
      <c:pivotFmt>
        <c:idx val="39"/>
        <c:spPr>
          <a:solidFill>
            <a:schemeClr val="accent1"/>
          </a:solidFill>
          <a:ln w="28575" cap="rnd">
            <a:solidFill>
              <a:schemeClr val="bg2">
                <a:lumMod val="90000"/>
              </a:schemeClr>
            </a:solidFill>
            <a:round/>
          </a:ln>
          <a:effectLst/>
        </c:spPr>
        <c:marker>
          <c:symbol val="none"/>
        </c:marker>
      </c:pivotFmt>
      <c:pivotFmt>
        <c:idx val="40"/>
        <c:spPr>
          <a:solidFill>
            <a:schemeClr val="accent1"/>
          </a:solidFill>
          <a:ln w="28575" cap="rnd">
            <a:solidFill>
              <a:schemeClr val="tx2"/>
            </a:solidFill>
            <a:round/>
          </a:ln>
          <a:effectLst/>
        </c:spPr>
        <c:marker>
          <c:symbol val="none"/>
        </c:marker>
      </c:pivotFmt>
      <c:pivotFmt>
        <c:idx val="41"/>
        <c:spPr>
          <a:solidFill>
            <a:schemeClr val="accent1"/>
          </a:solidFill>
          <a:ln w="28575" cap="rnd">
            <a:solidFill>
              <a:schemeClr val="bg2">
                <a:lumMod val="90000"/>
              </a:schemeClr>
            </a:solidFill>
            <a:round/>
          </a:ln>
          <a:effectLst/>
        </c:spPr>
        <c:marker>
          <c:symbol val="none"/>
        </c:marker>
      </c:pivotFmt>
      <c:pivotFmt>
        <c:idx val="42"/>
        <c:spPr>
          <a:solidFill>
            <a:schemeClr val="accent1"/>
          </a:solidFill>
          <a:ln w="28575" cap="rnd">
            <a:solidFill>
              <a:schemeClr val="bg2">
                <a:lumMod val="90000"/>
              </a:schemeClr>
            </a:solidFill>
            <a:round/>
          </a:ln>
          <a:effectLst/>
        </c:spPr>
        <c:marker>
          <c:symbol val="none"/>
        </c:marker>
      </c:pivotFmt>
      <c:pivotFmt>
        <c:idx val="43"/>
        <c:spPr>
          <a:solidFill>
            <a:schemeClr val="accent1"/>
          </a:solidFill>
          <a:ln w="28575" cap="rnd">
            <a:solidFill>
              <a:schemeClr val="tx2"/>
            </a:solidFill>
            <a:round/>
          </a:ln>
          <a:effectLst/>
        </c:spPr>
        <c:marker>
          <c:symbol val="none"/>
        </c:marker>
      </c:pivotFmt>
      <c:pivotFmt>
        <c:idx val="44"/>
        <c:spPr>
          <a:solidFill>
            <a:schemeClr val="accent1"/>
          </a:solidFill>
          <a:ln w="28575" cap="rnd">
            <a:solidFill>
              <a:schemeClr val="tx2"/>
            </a:solidFill>
            <a:round/>
          </a:ln>
          <a:effectLst/>
        </c:spPr>
        <c:marker>
          <c:symbol val="none"/>
        </c:marker>
      </c:pivotFmt>
      <c:pivotFmt>
        <c:idx val="45"/>
        <c:spPr>
          <a:solidFill>
            <a:schemeClr val="accent1"/>
          </a:solidFill>
          <a:ln w="28575" cap="rnd">
            <a:solidFill>
              <a:schemeClr val="tx2"/>
            </a:solidFill>
            <a:round/>
          </a:ln>
          <a:effectLst/>
        </c:spPr>
        <c:marker>
          <c:symbol val="none"/>
        </c:marker>
      </c:pivotFmt>
      <c:pivotFmt>
        <c:idx val="46"/>
        <c:spPr>
          <a:solidFill>
            <a:schemeClr val="accent1"/>
          </a:solidFill>
          <a:ln w="28575" cap="rnd">
            <a:solidFill>
              <a:schemeClr val="tx2"/>
            </a:solidFill>
            <a:round/>
          </a:ln>
          <a:effectLst/>
        </c:spPr>
        <c:marker>
          <c:symbol val="none"/>
        </c:marker>
      </c:pivotFmt>
      <c:pivotFmt>
        <c:idx val="47"/>
        <c:spPr>
          <a:solidFill>
            <a:schemeClr val="accent1"/>
          </a:solidFill>
          <a:ln w="28575" cap="rnd">
            <a:solidFill>
              <a:schemeClr val="tx2"/>
            </a:solidFill>
            <a:round/>
          </a:ln>
          <a:effectLst/>
        </c:spPr>
        <c:marker>
          <c:symbol val="none"/>
        </c:marker>
      </c:pivotFmt>
      <c:pivotFmt>
        <c:idx val="48"/>
        <c:spPr>
          <a:solidFill>
            <a:schemeClr val="accent1"/>
          </a:solidFill>
          <a:ln w="28575" cap="rnd">
            <a:solidFill>
              <a:schemeClr val="tx2"/>
            </a:solidFill>
            <a:round/>
          </a:ln>
          <a:effectLst/>
        </c:spPr>
        <c:marker>
          <c:symbol val="none"/>
        </c:marker>
      </c:pivotFmt>
      <c:pivotFmt>
        <c:idx val="49"/>
        <c:spPr>
          <a:solidFill>
            <a:schemeClr val="accent1"/>
          </a:solidFill>
          <a:ln w="28575" cap="rnd">
            <a:solidFill>
              <a:schemeClr val="tx2"/>
            </a:solidFill>
            <a:round/>
          </a:ln>
          <a:effectLst/>
        </c:spPr>
        <c:marker>
          <c:symbol val="none"/>
        </c:marker>
      </c:pivotFmt>
      <c:pivotFmt>
        <c:idx val="50"/>
        <c:spPr>
          <a:solidFill>
            <a:schemeClr val="accent1"/>
          </a:solidFill>
          <a:ln w="28575" cap="rnd">
            <a:solidFill>
              <a:schemeClr val="tx2"/>
            </a:solidFill>
            <a:round/>
          </a:ln>
          <a:effectLst/>
        </c:spPr>
        <c:marker>
          <c:symbol val="none"/>
        </c:marker>
      </c:pivotFmt>
      <c:pivotFmt>
        <c:idx val="51"/>
        <c:spPr>
          <a:solidFill>
            <a:schemeClr val="accent1"/>
          </a:solidFill>
          <a:ln w="28575" cap="rnd">
            <a:solidFill>
              <a:schemeClr val="tx2"/>
            </a:solidFill>
            <a:round/>
          </a:ln>
          <a:effectLst/>
        </c:spPr>
        <c:marker>
          <c:symbol val="none"/>
        </c:marker>
      </c:pivotFmt>
      <c:pivotFmt>
        <c:idx val="52"/>
        <c:spPr>
          <a:solidFill>
            <a:schemeClr val="accent1"/>
          </a:solidFill>
          <a:ln w="28575" cap="rnd">
            <a:solidFill>
              <a:schemeClr val="tx2"/>
            </a:solidFill>
            <a:round/>
          </a:ln>
          <a:effectLst/>
        </c:spPr>
        <c:marker>
          <c:symbol val="none"/>
        </c:marker>
      </c:pivotFmt>
      <c:pivotFmt>
        <c:idx val="53"/>
        <c:spPr>
          <a:solidFill>
            <a:schemeClr val="accent1"/>
          </a:solidFill>
          <a:ln w="28575" cap="rnd">
            <a:solidFill>
              <a:schemeClr val="tx2"/>
            </a:solidFill>
            <a:round/>
          </a:ln>
          <a:effectLst/>
        </c:spPr>
        <c:marker>
          <c:symbol val="none"/>
        </c:marker>
      </c:pivotFmt>
      <c:pivotFmt>
        <c:idx val="54"/>
        <c:spPr>
          <a:solidFill>
            <a:schemeClr val="accent1"/>
          </a:solidFill>
          <a:ln w="28575" cap="rnd">
            <a:solidFill>
              <a:schemeClr val="tx2"/>
            </a:solidFill>
            <a:round/>
          </a:ln>
          <a:effectLst/>
        </c:spPr>
        <c:marker>
          <c:symbol val="none"/>
        </c:marker>
      </c:pivotFmt>
      <c:pivotFmt>
        <c:idx val="55"/>
        <c:spPr>
          <a:solidFill>
            <a:schemeClr val="accent1"/>
          </a:solidFill>
          <a:ln w="28575" cap="rnd">
            <a:solidFill>
              <a:schemeClr val="tx2"/>
            </a:solidFill>
            <a:round/>
          </a:ln>
          <a:effectLst/>
        </c:spPr>
        <c:marker>
          <c:symbol val="none"/>
        </c:marker>
      </c:pivotFmt>
      <c:pivotFmt>
        <c:idx val="56"/>
        <c:spPr>
          <a:solidFill>
            <a:schemeClr val="accent1"/>
          </a:solidFill>
          <a:ln w="28575" cap="rnd">
            <a:solidFill>
              <a:schemeClr val="tx2"/>
            </a:solidFill>
            <a:round/>
          </a:ln>
          <a:effectLst/>
        </c:spPr>
        <c:marker>
          <c:symbol val="none"/>
        </c:marker>
      </c:pivotFmt>
      <c:pivotFmt>
        <c:idx val="57"/>
        <c:spPr>
          <a:solidFill>
            <a:schemeClr val="accent1"/>
          </a:solidFill>
          <a:ln w="28575" cap="rnd">
            <a:solidFill>
              <a:schemeClr val="tx2"/>
            </a:solidFill>
            <a:round/>
          </a:ln>
          <a:effectLst/>
        </c:spPr>
        <c:marker>
          <c:symbol val="none"/>
        </c:marker>
      </c:pivotFmt>
      <c:pivotFmt>
        <c:idx val="58"/>
        <c:spPr>
          <a:solidFill>
            <a:schemeClr val="accent1"/>
          </a:solidFill>
          <a:ln w="28575" cap="rnd">
            <a:solidFill>
              <a:schemeClr val="tx2"/>
            </a:solidFill>
            <a:round/>
          </a:ln>
          <a:effectLst/>
        </c:spPr>
        <c:marker>
          <c:symbol val="none"/>
        </c:marker>
      </c:pivotFmt>
      <c:pivotFmt>
        <c:idx val="59"/>
        <c:spPr>
          <a:solidFill>
            <a:schemeClr val="accent1"/>
          </a:solidFill>
          <a:ln w="28575" cap="rnd">
            <a:solidFill>
              <a:schemeClr val="tx2"/>
            </a:solidFill>
            <a:round/>
          </a:ln>
          <a:effectLst/>
        </c:spPr>
        <c:marker>
          <c:symbol val="none"/>
        </c:marker>
      </c:pivotFmt>
      <c:pivotFmt>
        <c:idx val="60"/>
        <c:spPr>
          <a:solidFill>
            <a:schemeClr val="accent1"/>
          </a:solidFill>
          <a:ln w="28575" cap="rnd">
            <a:solidFill>
              <a:schemeClr val="tx2"/>
            </a:solidFill>
            <a:round/>
          </a:ln>
          <a:effectLst/>
        </c:spPr>
        <c:marker>
          <c:symbol val="none"/>
        </c:marker>
      </c:pivotFmt>
      <c:pivotFmt>
        <c:idx val="61"/>
        <c:spPr>
          <a:solidFill>
            <a:schemeClr val="accent1"/>
          </a:solidFill>
          <a:ln w="28575" cap="rnd">
            <a:solidFill>
              <a:schemeClr val="tx2"/>
            </a:solidFill>
            <a:round/>
          </a:ln>
          <a:effectLst/>
        </c:spPr>
        <c:marker>
          <c:symbol val="none"/>
        </c:marker>
      </c:pivotFmt>
      <c:pivotFmt>
        <c:idx val="62"/>
        <c:spPr>
          <a:solidFill>
            <a:schemeClr val="accent1"/>
          </a:solidFill>
          <a:ln w="28575" cap="rnd">
            <a:solidFill>
              <a:schemeClr val="tx2"/>
            </a:solidFill>
            <a:round/>
          </a:ln>
          <a:effectLst/>
        </c:spPr>
        <c:marker>
          <c:symbol val="none"/>
        </c:marker>
      </c:pivotFmt>
      <c:pivotFmt>
        <c:idx val="63"/>
        <c:spPr>
          <a:solidFill>
            <a:schemeClr val="accent1"/>
          </a:solidFill>
          <a:ln w="28575" cap="rnd">
            <a:solidFill>
              <a:schemeClr val="tx2"/>
            </a:solidFill>
            <a:round/>
          </a:ln>
          <a:effectLst/>
        </c:spPr>
        <c:marker>
          <c:symbol val="none"/>
        </c:marker>
      </c:pivotFmt>
      <c:pivotFmt>
        <c:idx val="64"/>
        <c:spPr>
          <a:solidFill>
            <a:schemeClr val="accent1"/>
          </a:solidFill>
          <a:ln w="28575" cap="rnd">
            <a:solidFill>
              <a:schemeClr val="tx2"/>
            </a:solidFill>
            <a:round/>
          </a:ln>
          <a:effectLst/>
        </c:spPr>
        <c:marker>
          <c:symbol val="none"/>
        </c:marker>
      </c:pivotFmt>
      <c:pivotFmt>
        <c:idx val="65"/>
        <c:spPr>
          <a:solidFill>
            <a:schemeClr val="accent1"/>
          </a:solidFill>
          <a:ln w="28575" cap="rnd">
            <a:solidFill>
              <a:schemeClr val="tx2"/>
            </a:solidFill>
            <a:round/>
          </a:ln>
          <a:effectLst/>
        </c:spPr>
        <c:marker>
          <c:symbol val="none"/>
        </c:marker>
      </c:pivotFmt>
      <c:pivotFmt>
        <c:idx val="66"/>
        <c:spPr>
          <a:solidFill>
            <a:schemeClr val="accent1"/>
          </a:solidFill>
          <a:ln w="28575" cap="rnd">
            <a:solidFill>
              <a:schemeClr val="tx2"/>
            </a:solidFill>
            <a:round/>
          </a:ln>
          <a:effectLst/>
        </c:spPr>
        <c:marker>
          <c:symbol val="none"/>
        </c:marker>
      </c:pivotFmt>
      <c:pivotFmt>
        <c:idx val="67"/>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bg2">
                <a:lumMod val="90000"/>
              </a:schemeClr>
            </a:solidFill>
            <a:round/>
          </a:ln>
          <a:effectLst/>
        </c:spPr>
        <c:marker>
          <c:symbol val="none"/>
        </c:marker>
      </c:pivotFmt>
      <c:pivotFmt>
        <c:idx val="69"/>
        <c:spPr>
          <a:solidFill>
            <a:schemeClr val="accent1"/>
          </a:solidFill>
          <a:ln w="28575" cap="rnd">
            <a:solidFill>
              <a:schemeClr val="bg2">
                <a:lumMod val="90000"/>
              </a:schemeClr>
            </a:solidFill>
            <a:round/>
          </a:ln>
          <a:effectLst/>
        </c:spPr>
        <c:marker>
          <c:symbol val="none"/>
        </c:marker>
      </c:pivotFmt>
      <c:pivotFmt>
        <c:idx val="70"/>
        <c:spPr>
          <a:solidFill>
            <a:schemeClr val="accent1"/>
          </a:solidFill>
          <a:ln w="28575" cap="rnd">
            <a:solidFill>
              <a:schemeClr val="bg2">
                <a:lumMod val="90000"/>
              </a:schemeClr>
            </a:solidFill>
            <a:round/>
          </a:ln>
          <a:effectLst/>
        </c:spPr>
        <c:marker>
          <c:symbol val="none"/>
        </c:marker>
      </c:pivotFmt>
      <c:pivotFmt>
        <c:idx val="71"/>
        <c:spPr>
          <a:solidFill>
            <a:schemeClr val="accent1"/>
          </a:solidFill>
          <a:ln w="28575" cap="rnd">
            <a:solidFill>
              <a:schemeClr val="tx2"/>
            </a:solidFill>
            <a:round/>
          </a:ln>
          <a:effectLst/>
        </c:spPr>
        <c:marker>
          <c:symbol val="none"/>
        </c:marker>
      </c:pivotFmt>
      <c:pivotFmt>
        <c:idx val="72"/>
        <c:spPr>
          <a:solidFill>
            <a:schemeClr val="accent1"/>
          </a:solidFill>
          <a:ln w="28575" cap="rnd">
            <a:solidFill>
              <a:schemeClr val="tx2"/>
            </a:solidFill>
            <a:round/>
          </a:ln>
          <a:effectLst/>
        </c:spPr>
        <c:marker>
          <c:symbol val="none"/>
        </c:marker>
      </c:pivotFmt>
      <c:pivotFmt>
        <c:idx val="73"/>
        <c:spPr>
          <a:solidFill>
            <a:schemeClr val="accent1"/>
          </a:solidFill>
          <a:ln w="28575" cap="rnd">
            <a:solidFill>
              <a:schemeClr val="tx2"/>
            </a:solidFill>
            <a:round/>
          </a:ln>
          <a:effectLst/>
        </c:spPr>
        <c:marker>
          <c:symbol val="none"/>
        </c:marker>
      </c:pivotFmt>
      <c:pivotFmt>
        <c:idx val="74"/>
        <c:spPr>
          <a:solidFill>
            <a:schemeClr val="accent1"/>
          </a:solidFill>
          <a:ln w="28575" cap="rnd">
            <a:solidFill>
              <a:schemeClr val="tx2"/>
            </a:solidFill>
            <a:round/>
          </a:ln>
          <a:effectLst/>
        </c:spPr>
        <c:marker>
          <c:symbol val="none"/>
        </c:marker>
      </c:pivotFmt>
      <c:pivotFmt>
        <c:idx val="75"/>
        <c:spPr>
          <a:solidFill>
            <a:schemeClr val="accent1"/>
          </a:solidFill>
          <a:ln w="28575" cap="rnd">
            <a:solidFill>
              <a:schemeClr val="tx2"/>
            </a:solidFill>
            <a:round/>
          </a:ln>
          <a:effectLst/>
        </c:spPr>
        <c:marker>
          <c:symbol val="none"/>
        </c:marker>
      </c:pivotFmt>
      <c:pivotFmt>
        <c:idx val="76"/>
        <c:spPr>
          <a:solidFill>
            <a:schemeClr val="accent1"/>
          </a:solidFill>
          <a:ln w="28575" cap="rnd">
            <a:solidFill>
              <a:schemeClr val="tx2"/>
            </a:solidFill>
            <a:round/>
          </a:ln>
          <a:effectLst/>
        </c:spPr>
        <c:marker>
          <c:symbol val="none"/>
        </c:marker>
      </c:pivotFmt>
      <c:pivotFmt>
        <c:idx val="77"/>
        <c:spPr>
          <a:solidFill>
            <a:schemeClr val="accent1"/>
          </a:solidFill>
          <a:ln w="28575" cap="rnd">
            <a:solidFill>
              <a:schemeClr val="tx2"/>
            </a:solidFill>
            <a:round/>
          </a:ln>
          <a:effectLst/>
        </c:spPr>
        <c:marker>
          <c:symbol val="none"/>
        </c:marker>
      </c:pivotFmt>
      <c:pivotFmt>
        <c:idx val="78"/>
        <c:spPr>
          <a:solidFill>
            <a:schemeClr val="accent1"/>
          </a:solidFill>
          <a:ln w="28575" cap="rnd">
            <a:solidFill>
              <a:schemeClr val="bg2">
                <a:lumMod val="90000"/>
              </a:schemeClr>
            </a:solidFill>
            <a:round/>
          </a:ln>
          <a:effectLst/>
        </c:spPr>
        <c:marker>
          <c:symbol val="none"/>
        </c:marker>
      </c:pivotFmt>
      <c:pivotFmt>
        <c:idx val="79"/>
        <c:spPr>
          <a:solidFill>
            <a:schemeClr val="accent1"/>
          </a:solidFill>
          <a:ln w="28575" cap="rnd">
            <a:solidFill>
              <a:schemeClr val="bg2">
                <a:lumMod val="90000"/>
              </a:schemeClr>
            </a:solidFill>
            <a:round/>
          </a:ln>
          <a:effectLst/>
        </c:spPr>
        <c:marker>
          <c:symbol val="none"/>
        </c:marker>
      </c:pivotFmt>
      <c:pivotFmt>
        <c:idx val="80"/>
        <c:spPr>
          <a:solidFill>
            <a:schemeClr val="accent1"/>
          </a:solidFill>
          <a:ln w="28575" cap="rnd">
            <a:solidFill>
              <a:schemeClr val="bg2">
                <a:lumMod val="90000"/>
              </a:schemeClr>
            </a:solidFill>
            <a:round/>
          </a:ln>
          <a:effectLst/>
        </c:spPr>
        <c:marker>
          <c:symbol val="none"/>
        </c:marker>
      </c:pivotFmt>
      <c:pivotFmt>
        <c:idx val="81"/>
        <c:spPr>
          <a:solidFill>
            <a:schemeClr val="accent1"/>
          </a:solidFill>
          <a:ln w="28575" cap="rnd">
            <a:solidFill>
              <a:schemeClr val="tx2"/>
            </a:solidFill>
            <a:round/>
          </a:ln>
          <a:effectLst/>
        </c:spPr>
        <c:marker>
          <c:symbol val="none"/>
        </c:marker>
      </c:pivotFmt>
      <c:pivotFmt>
        <c:idx val="82"/>
        <c:spPr>
          <a:solidFill>
            <a:schemeClr val="accent1"/>
          </a:solidFill>
          <a:ln w="28575" cap="rnd">
            <a:solidFill>
              <a:schemeClr val="tx2"/>
            </a:solidFill>
            <a:round/>
          </a:ln>
          <a:effectLst/>
        </c:spPr>
        <c:marker>
          <c:symbol val="none"/>
        </c:marker>
      </c:pivotFmt>
      <c:pivotFmt>
        <c:idx val="83"/>
        <c:spPr>
          <a:solidFill>
            <a:schemeClr val="accent1"/>
          </a:solidFill>
          <a:ln w="28575" cap="rnd">
            <a:solidFill>
              <a:schemeClr val="tx2"/>
            </a:solidFill>
            <a:round/>
          </a:ln>
          <a:effectLst/>
        </c:spPr>
        <c:marker>
          <c:symbol val="none"/>
        </c:marker>
      </c:pivotFmt>
      <c:pivotFmt>
        <c:idx val="84"/>
        <c:spPr>
          <a:solidFill>
            <a:schemeClr val="accent1"/>
          </a:solidFill>
          <a:ln w="28575" cap="rnd">
            <a:solidFill>
              <a:schemeClr val="tx2"/>
            </a:solidFill>
            <a:round/>
          </a:ln>
          <a:effectLst/>
        </c:spPr>
        <c:marker>
          <c:symbol val="none"/>
        </c:marker>
      </c:pivotFmt>
      <c:pivotFmt>
        <c:idx val="85"/>
        <c:spPr>
          <a:solidFill>
            <a:schemeClr val="accent1"/>
          </a:solidFill>
          <a:ln w="28575" cap="rnd">
            <a:solidFill>
              <a:schemeClr val="tx2"/>
            </a:solidFill>
            <a:round/>
          </a:ln>
          <a:effectLst/>
        </c:spPr>
        <c:marker>
          <c:symbol val="none"/>
        </c:marker>
      </c:pivotFmt>
      <c:pivotFmt>
        <c:idx val="86"/>
        <c:spPr>
          <a:solidFill>
            <a:schemeClr val="accent1"/>
          </a:solidFill>
          <a:ln w="28575" cap="rnd">
            <a:solidFill>
              <a:schemeClr val="tx2"/>
            </a:solidFill>
            <a:round/>
          </a:ln>
          <a:effectLst/>
        </c:spPr>
        <c:marker>
          <c:symbol val="none"/>
        </c:marker>
      </c:pivotFmt>
      <c:pivotFmt>
        <c:idx val="87"/>
        <c:spPr>
          <a:solidFill>
            <a:schemeClr val="accent1"/>
          </a:solidFill>
          <a:ln w="28575" cap="rnd">
            <a:solidFill>
              <a:schemeClr val="tx2"/>
            </a:solidFill>
            <a:round/>
          </a:ln>
          <a:effectLst/>
        </c:spPr>
        <c:marker>
          <c:symbol val="none"/>
        </c:marker>
      </c:pivotFmt>
      <c:pivotFmt>
        <c:idx val="88"/>
        <c:spPr>
          <a:solidFill>
            <a:schemeClr val="accent1"/>
          </a:solidFill>
          <a:ln w="28575" cap="rnd">
            <a:solidFill>
              <a:schemeClr val="bg2">
                <a:lumMod val="90000"/>
              </a:schemeClr>
            </a:solidFill>
            <a:round/>
          </a:ln>
          <a:effectLst/>
        </c:spPr>
        <c:marker>
          <c:symbol val="none"/>
        </c:marker>
      </c:pivotFmt>
      <c:pivotFmt>
        <c:idx val="89"/>
        <c:spPr>
          <a:solidFill>
            <a:schemeClr val="accent1"/>
          </a:solidFill>
          <a:ln w="28575" cap="rnd">
            <a:solidFill>
              <a:schemeClr val="bg2">
                <a:lumMod val="90000"/>
              </a:schemeClr>
            </a:solidFill>
            <a:round/>
          </a:ln>
          <a:effectLst/>
        </c:spPr>
        <c:marker>
          <c:symbol val="none"/>
        </c:marker>
      </c:pivotFmt>
      <c:pivotFmt>
        <c:idx val="90"/>
        <c:spPr>
          <a:solidFill>
            <a:schemeClr val="accent1"/>
          </a:solidFill>
          <a:ln w="28575" cap="rnd">
            <a:solidFill>
              <a:schemeClr val="bg2">
                <a:lumMod val="90000"/>
              </a:schemeClr>
            </a:solidFill>
            <a:round/>
          </a:ln>
          <a:effectLst/>
        </c:spPr>
        <c:marker>
          <c:symbol val="none"/>
        </c:marker>
      </c:pivotFmt>
      <c:pivotFmt>
        <c:idx val="91"/>
        <c:spPr>
          <a:solidFill>
            <a:schemeClr val="accent1"/>
          </a:solidFill>
          <a:ln w="28575" cap="rnd">
            <a:solidFill>
              <a:schemeClr val="tx2"/>
            </a:solidFill>
            <a:round/>
          </a:ln>
          <a:effectLst/>
        </c:spPr>
        <c:marker>
          <c:symbol val="none"/>
        </c:marker>
      </c:pivotFmt>
      <c:pivotFmt>
        <c:idx val="92"/>
        <c:spPr>
          <a:solidFill>
            <a:schemeClr val="accent1"/>
          </a:solidFill>
          <a:ln w="28575" cap="rnd">
            <a:solidFill>
              <a:schemeClr val="tx2"/>
            </a:solidFill>
            <a:round/>
          </a:ln>
          <a:effectLst/>
        </c:spPr>
        <c:marker>
          <c:symbol val="none"/>
        </c:marker>
      </c:pivotFmt>
      <c:pivotFmt>
        <c:idx val="93"/>
        <c:spPr>
          <a:solidFill>
            <a:schemeClr val="accent1"/>
          </a:solidFill>
          <a:ln w="28575" cap="rnd">
            <a:solidFill>
              <a:schemeClr val="tx2"/>
            </a:solidFill>
            <a:round/>
          </a:ln>
          <a:effectLst/>
        </c:spPr>
        <c:marker>
          <c:symbol val="none"/>
        </c:marker>
      </c:pivotFmt>
      <c:pivotFmt>
        <c:idx val="94"/>
        <c:spPr>
          <a:solidFill>
            <a:schemeClr val="accent1"/>
          </a:solidFill>
          <a:ln w="28575" cap="rnd">
            <a:solidFill>
              <a:schemeClr val="tx2"/>
            </a:solidFill>
            <a:round/>
          </a:ln>
          <a:effectLst/>
        </c:spPr>
        <c:marker>
          <c:symbol val="none"/>
        </c:marker>
      </c:pivotFmt>
      <c:pivotFmt>
        <c:idx val="95"/>
        <c:spPr>
          <a:solidFill>
            <a:schemeClr val="accent1"/>
          </a:solidFill>
          <a:ln w="28575" cap="rnd">
            <a:solidFill>
              <a:schemeClr val="tx2"/>
            </a:solidFill>
            <a:round/>
          </a:ln>
          <a:effectLst/>
        </c:spPr>
        <c:marker>
          <c:symbol val="none"/>
        </c:marker>
      </c:pivotFmt>
      <c:pivotFmt>
        <c:idx val="96"/>
        <c:spPr>
          <a:solidFill>
            <a:schemeClr val="accent1"/>
          </a:solidFill>
          <a:ln w="28575" cap="rnd">
            <a:solidFill>
              <a:schemeClr val="tx2"/>
            </a:solidFill>
            <a:round/>
          </a:ln>
          <a:effectLst/>
        </c:spPr>
        <c:marker>
          <c:symbol val="none"/>
        </c:marker>
      </c:pivotFmt>
      <c:pivotFmt>
        <c:idx val="97"/>
        <c:spPr>
          <a:solidFill>
            <a:schemeClr val="accent1"/>
          </a:solidFill>
          <a:ln w="28575" cap="rnd">
            <a:solidFill>
              <a:schemeClr val="tx2"/>
            </a:solidFill>
            <a:round/>
          </a:ln>
          <a:effectLst/>
        </c:spPr>
        <c:marker>
          <c:symbol val="none"/>
        </c:marker>
      </c:pivotFmt>
      <c:pivotFmt>
        <c:idx val="98"/>
        <c:spPr>
          <a:solidFill>
            <a:schemeClr val="accent1"/>
          </a:solidFill>
          <a:ln w="28575" cap="rnd">
            <a:solidFill>
              <a:schemeClr val="bg2">
                <a:lumMod val="90000"/>
              </a:schemeClr>
            </a:solidFill>
            <a:round/>
          </a:ln>
          <a:effectLst/>
        </c:spPr>
        <c:marker>
          <c:symbol val="none"/>
        </c:marker>
      </c:pivotFmt>
      <c:pivotFmt>
        <c:idx val="99"/>
        <c:spPr>
          <a:solidFill>
            <a:schemeClr val="accent1"/>
          </a:solidFill>
          <a:ln w="28575" cap="rnd">
            <a:solidFill>
              <a:schemeClr val="bg2">
                <a:lumMod val="90000"/>
              </a:schemeClr>
            </a:solidFill>
            <a:round/>
          </a:ln>
          <a:effectLst/>
        </c:spPr>
        <c:marker>
          <c:symbol val="none"/>
        </c:marker>
      </c:pivotFmt>
      <c:pivotFmt>
        <c:idx val="100"/>
        <c:spPr>
          <a:solidFill>
            <a:schemeClr val="accent1"/>
          </a:solidFill>
          <a:ln w="28575" cap="rnd">
            <a:solidFill>
              <a:schemeClr val="bg2">
                <a:lumMod val="90000"/>
              </a:schemeClr>
            </a:solidFill>
            <a:round/>
          </a:ln>
          <a:effectLst/>
        </c:spPr>
        <c:marker>
          <c:symbol val="none"/>
        </c:marker>
      </c:pivotFmt>
      <c:pivotFmt>
        <c:idx val="101"/>
        <c:spPr>
          <a:solidFill>
            <a:schemeClr val="accent1"/>
          </a:solidFill>
          <a:ln w="28575" cap="rnd">
            <a:solidFill>
              <a:schemeClr val="tx2"/>
            </a:solidFill>
            <a:round/>
          </a:ln>
          <a:effectLst/>
        </c:spPr>
        <c:marker>
          <c:symbol val="none"/>
        </c:marker>
      </c:pivotFmt>
      <c:pivotFmt>
        <c:idx val="102"/>
        <c:spPr>
          <a:solidFill>
            <a:schemeClr val="accent1"/>
          </a:solidFill>
          <a:ln w="28575" cap="rnd">
            <a:solidFill>
              <a:schemeClr val="tx2"/>
            </a:solidFill>
            <a:round/>
          </a:ln>
          <a:effectLst/>
        </c:spPr>
        <c:marker>
          <c:symbol val="none"/>
        </c:marker>
      </c:pivotFmt>
      <c:pivotFmt>
        <c:idx val="103"/>
        <c:spPr>
          <a:solidFill>
            <a:schemeClr val="accent1"/>
          </a:solidFill>
          <a:ln w="28575" cap="rnd">
            <a:solidFill>
              <a:schemeClr val="tx2"/>
            </a:solidFill>
            <a:round/>
          </a:ln>
          <a:effectLst/>
        </c:spPr>
        <c:marker>
          <c:symbol val="none"/>
        </c:marker>
      </c:pivotFmt>
      <c:pivotFmt>
        <c:idx val="104"/>
        <c:spPr>
          <a:solidFill>
            <a:schemeClr val="accent1"/>
          </a:solidFill>
          <a:ln w="28575" cap="rnd">
            <a:solidFill>
              <a:schemeClr val="tx2"/>
            </a:solidFill>
            <a:round/>
          </a:ln>
          <a:effectLst/>
        </c:spPr>
        <c:marker>
          <c:symbol val="none"/>
        </c:marker>
      </c:pivotFmt>
      <c:pivotFmt>
        <c:idx val="105"/>
        <c:spPr>
          <a:solidFill>
            <a:schemeClr val="accent1"/>
          </a:solidFill>
          <a:ln w="28575" cap="rnd">
            <a:solidFill>
              <a:schemeClr val="tx2"/>
            </a:solidFill>
            <a:round/>
          </a:ln>
          <a:effectLst/>
        </c:spPr>
        <c:marker>
          <c:symbol val="none"/>
        </c:marker>
      </c:pivotFmt>
      <c:pivotFmt>
        <c:idx val="106"/>
        <c:spPr>
          <a:solidFill>
            <a:schemeClr val="accent1"/>
          </a:solidFill>
          <a:ln w="28575" cap="rnd">
            <a:solidFill>
              <a:schemeClr val="tx2"/>
            </a:solidFill>
            <a:round/>
          </a:ln>
          <a:effectLst/>
        </c:spPr>
        <c:marker>
          <c:symbol val="none"/>
        </c:marker>
      </c:pivotFmt>
      <c:pivotFmt>
        <c:idx val="107"/>
        <c:spPr>
          <a:solidFill>
            <a:schemeClr val="accent1"/>
          </a:solidFill>
          <a:ln w="28575" cap="rnd">
            <a:solidFill>
              <a:schemeClr val="tx2"/>
            </a:solidFill>
            <a:round/>
          </a:ln>
          <a:effectLst/>
        </c:spPr>
        <c:marker>
          <c:symbol val="none"/>
        </c:marker>
      </c:pivotFmt>
      <c:pivotFmt>
        <c:idx val="108"/>
        <c:spPr>
          <a:solidFill>
            <a:schemeClr val="accent1"/>
          </a:solidFill>
          <a:ln w="28575" cap="rnd">
            <a:solidFill>
              <a:schemeClr val="bg2">
                <a:lumMod val="90000"/>
              </a:schemeClr>
            </a:solidFill>
            <a:round/>
          </a:ln>
          <a:effectLst/>
        </c:spPr>
        <c:marker>
          <c:symbol val="none"/>
        </c:marker>
      </c:pivotFmt>
      <c:pivotFmt>
        <c:idx val="109"/>
        <c:spPr>
          <a:solidFill>
            <a:schemeClr val="accent1"/>
          </a:solidFill>
          <a:ln w="28575" cap="rnd">
            <a:solidFill>
              <a:schemeClr val="bg2">
                <a:lumMod val="90000"/>
              </a:schemeClr>
            </a:solidFill>
            <a:round/>
          </a:ln>
          <a:effectLst/>
        </c:spPr>
        <c:marker>
          <c:symbol val="none"/>
        </c:marker>
      </c:pivotFmt>
      <c:pivotFmt>
        <c:idx val="110"/>
        <c:spPr>
          <a:solidFill>
            <a:schemeClr val="accent1"/>
          </a:solidFill>
          <a:ln w="28575" cap="rnd">
            <a:solidFill>
              <a:schemeClr val="bg2">
                <a:lumMod val="90000"/>
              </a:schemeClr>
            </a:solidFill>
            <a:round/>
          </a:ln>
          <a:effectLst/>
        </c:spPr>
        <c:marker>
          <c:symbol val="none"/>
        </c:marker>
      </c:pivotFmt>
      <c:pivotFmt>
        <c:idx val="111"/>
        <c:spPr>
          <a:solidFill>
            <a:schemeClr val="accent1"/>
          </a:solidFill>
          <a:ln w="28575" cap="rnd">
            <a:solidFill>
              <a:schemeClr val="bg2">
                <a:lumMod val="90000"/>
              </a:schemeClr>
            </a:solidFill>
            <a:round/>
          </a:ln>
          <a:effectLst/>
        </c:spPr>
        <c:marker>
          <c:symbol val="none"/>
        </c:marker>
      </c:pivotFmt>
      <c:pivotFmt>
        <c:idx val="11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marker>
          <c:symbol val="none"/>
        </c:marker>
      </c:pivotFmt>
      <c:pivotFmt>
        <c:idx val="114"/>
        <c:spPr>
          <a:solidFill>
            <a:schemeClr val="accent1"/>
          </a:solidFill>
          <a:ln w="28575" cap="rnd">
            <a:solidFill>
              <a:schemeClr val="bg2">
                <a:lumMod val="90000"/>
              </a:schemeClr>
            </a:solidFill>
            <a:round/>
          </a:ln>
          <a:effectLst/>
        </c:spPr>
        <c:marker>
          <c:symbol val="none"/>
        </c:marker>
      </c:pivotFmt>
      <c:pivotFmt>
        <c:idx val="115"/>
        <c:spPr>
          <a:solidFill>
            <a:schemeClr val="accent1"/>
          </a:solidFill>
          <a:ln w="28575" cap="rnd">
            <a:solidFill>
              <a:schemeClr val="bg2">
                <a:lumMod val="90000"/>
              </a:schemeClr>
            </a:solidFill>
            <a:round/>
          </a:ln>
          <a:effectLst/>
        </c:spPr>
        <c:marker>
          <c:symbol val="none"/>
        </c:marker>
      </c:pivotFmt>
      <c:pivotFmt>
        <c:idx val="116"/>
        <c:spPr>
          <a:solidFill>
            <a:schemeClr val="accent1"/>
          </a:solidFill>
          <a:ln w="28575" cap="rnd">
            <a:solidFill>
              <a:schemeClr val="bg2">
                <a:lumMod val="90000"/>
              </a:schemeClr>
            </a:solidFill>
            <a:round/>
          </a:ln>
          <a:effectLst/>
        </c:spPr>
        <c:marker>
          <c:symbol val="none"/>
        </c:marker>
      </c:pivotFmt>
      <c:pivotFmt>
        <c:idx val="117"/>
        <c:spPr>
          <a:solidFill>
            <a:schemeClr val="accent1"/>
          </a:solidFill>
          <a:ln w="28575" cap="rnd">
            <a:solidFill>
              <a:schemeClr val="bg2">
                <a:lumMod val="90000"/>
              </a:schemeClr>
            </a:solidFill>
            <a:round/>
          </a:ln>
          <a:effectLst/>
        </c:spPr>
        <c:marker>
          <c:symbol val="none"/>
        </c:marker>
      </c:pivotFmt>
      <c:pivotFmt>
        <c:idx val="118"/>
        <c:spPr>
          <a:solidFill>
            <a:schemeClr val="accent1"/>
          </a:solidFill>
          <a:ln w="28575" cap="rnd">
            <a:solidFill>
              <a:schemeClr val="bg2">
                <a:lumMod val="90000"/>
              </a:schemeClr>
            </a:solidFill>
            <a:round/>
          </a:ln>
          <a:effectLst/>
        </c:spPr>
        <c:marker>
          <c:symbol val="none"/>
        </c:marker>
      </c:pivotFmt>
      <c:pivotFmt>
        <c:idx val="119"/>
        <c:spPr>
          <a:solidFill>
            <a:schemeClr val="accent1"/>
          </a:solidFill>
          <a:ln w="28575" cap="rnd">
            <a:solidFill>
              <a:schemeClr val="bg2">
                <a:lumMod val="90000"/>
              </a:schemeClr>
            </a:solidFill>
            <a:round/>
          </a:ln>
          <a:effectLst/>
        </c:spPr>
        <c:marker>
          <c:symbol val="none"/>
        </c:marker>
      </c:pivotFmt>
      <c:pivotFmt>
        <c:idx val="120"/>
        <c:spPr>
          <a:solidFill>
            <a:schemeClr val="accent1"/>
          </a:solidFill>
          <a:ln w="28575" cap="rnd">
            <a:solidFill>
              <a:schemeClr val="bg2">
                <a:lumMod val="90000"/>
              </a:schemeClr>
            </a:solidFill>
            <a:round/>
          </a:ln>
          <a:effectLst/>
        </c:spPr>
        <c:marker>
          <c:symbol val="none"/>
        </c:marker>
      </c:pivotFmt>
      <c:pivotFmt>
        <c:idx val="121"/>
        <c:spPr>
          <a:solidFill>
            <a:schemeClr val="accent1"/>
          </a:solidFill>
          <a:ln w="28575" cap="rnd">
            <a:solidFill>
              <a:schemeClr val="bg2">
                <a:lumMod val="90000"/>
              </a:schemeClr>
            </a:solidFill>
            <a:round/>
          </a:ln>
          <a:effectLst/>
        </c:spPr>
        <c:marker>
          <c:symbol val="none"/>
        </c:marker>
      </c:pivotFmt>
      <c:pivotFmt>
        <c:idx val="122"/>
        <c:spPr>
          <a:solidFill>
            <a:schemeClr val="accent1"/>
          </a:solidFill>
          <a:ln w="28575" cap="rnd">
            <a:solidFill>
              <a:schemeClr val="bg2">
                <a:lumMod val="90000"/>
              </a:schemeClr>
            </a:solidFill>
            <a:round/>
          </a:ln>
          <a:effectLst/>
        </c:spPr>
        <c:marker>
          <c:symbol val="none"/>
        </c:marker>
      </c:pivotFmt>
      <c:pivotFmt>
        <c:idx val="123"/>
        <c:spPr>
          <a:solidFill>
            <a:schemeClr val="accent1"/>
          </a:solidFill>
          <a:ln w="28575" cap="rnd">
            <a:solidFill>
              <a:schemeClr val="tx2"/>
            </a:solidFill>
            <a:round/>
          </a:ln>
          <a:effectLst/>
        </c:spPr>
        <c:marker>
          <c:symbol val="none"/>
        </c:marker>
      </c:pivotFmt>
      <c:pivotFmt>
        <c:idx val="124"/>
        <c:spPr>
          <a:solidFill>
            <a:schemeClr val="accent1"/>
          </a:solidFill>
          <a:ln w="28575" cap="rnd">
            <a:solidFill>
              <a:schemeClr val="bg2">
                <a:lumMod val="90000"/>
              </a:schemeClr>
            </a:solidFill>
            <a:round/>
          </a:ln>
          <a:effectLst/>
        </c:spPr>
        <c:marker>
          <c:symbol val="none"/>
        </c:marker>
      </c:pivotFmt>
      <c:pivotFmt>
        <c:idx val="125"/>
        <c:spPr>
          <a:solidFill>
            <a:schemeClr val="accent1"/>
          </a:solidFill>
          <a:ln w="28575" cap="rnd">
            <a:solidFill>
              <a:schemeClr val="bg2">
                <a:lumMod val="90000"/>
              </a:schemeClr>
            </a:solidFill>
            <a:round/>
          </a:ln>
          <a:effectLst/>
        </c:spPr>
        <c:marker>
          <c:symbol val="none"/>
        </c:marker>
      </c:pivotFmt>
      <c:pivotFmt>
        <c:idx val="126"/>
        <c:spPr>
          <a:solidFill>
            <a:schemeClr val="accent1"/>
          </a:solidFill>
          <a:ln w="28575" cap="rnd">
            <a:solidFill>
              <a:schemeClr val="bg2">
                <a:lumMod val="90000"/>
              </a:schemeClr>
            </a:solidFill>
            <a:round/>
          </a:ln>
          <a:effectLst/>
        </c:spPr>
        <c:marker>
          <c:symbol val="none"/>
        </c:marker>
      </c:pivotFmt>
      <c:pivotFmt>
        <c:idx val="127"/>
        <c:spPr>
          <a:solidFill>
            <a:schemeClr val="accent1"/>
          </a:solidFill>
          <a:ln w="28575" cap="rnd">
            <a:solidFill>
              <a:schemeClr val="bg2">
                <a:lumMod val="90000"/>
              </a:schemeClr>
            </a:solidFill>
            <a:round/>
          </a:ln>
          <a:effectLst/>
        </c:spPr>
        <c:marker>
          <c:symbol val="none"/>
        </c:marker>
      </c:pivotFmt>
      <c:pivotFmt>
        <c:idx val="128"/>
        <c:spPr>
          <a:solidFill>
            <a:schemeClr val="accent1"/>
          </a:solidFill>
          <a:ln w="28575" cap="rnd">
            <a:solidFill>
              <a:schemeClr val="bg2">
                <a:lumMod val="90000"/>
              </a:schemeClr>
            </a:solidFill>
            <a:round/>
          </a:ln>
          <a:effectLst/>
        </c:spPr>
        <c:marker>
          <c:symbol val="none"/>
        </c:marker>
      </c:pivotFmt>
      <c:pivotFmt>
        <c:idx val="129"/>
        <c:spPr>
          <a:solidFill>
            <a:schemeClr val="accent1"/>
          </a:solidFill>
          <a:ln w="28575" cap="rnd">
            <a:solidFill>
              <a:schemeClr val="bg2">
                <a:lumMod val="90000"/>
              </a:schemeClr>
            </a:solidFill>
            <a:round/>
          </a:ln>
          <a:effectLst/>
        </c:spPr>
        <c:marker>
          <c:symbol val="none"/>
        </c:marker>
      </c:pivotFmt>
      <c:pivotFmt>
        <c:idx val="130"/>
        <c:spPr>
          <a:solidFill>
            <a:schemeClr val="accent1"/>
          </a:solidFill>
          <a:ln w="28575" cap="rnd">
            <a:solidFill>
              <a:schemeClr val="bg2">
                <a:lumMod val="90000"/>
              </a:schemeClr>
            </a:solidFill>
            <a:round/>
          </a:ln>
          <a:effectLst/>
        </c:spPr>
        <c:marker>
          <c:symbol val="none"/>
        </c:marker>
      </c:pivotFmt>
      <c:pivotFmt>
        <c:idx val="131"/>
        <c:spPr>
          <a:solidFill>
            <a:schemeClr val="accent1"/>
          </a:solidFill>
          <a:ln w="28575" cap="rnd">
            <a:solidFill>
              <a:schemeClr val="bg2">
                <a:lumMod val="90000"/>
              </a:schemeClr>
            </a:solidFill>
            <a:round/>
          </a:ln>
          <a:effectLst/>
        </c:spPr>
        <c:marker>
          <c:symbol val="none"/>
        </c:marker>
      </c:pivotFmt>
      <c:pivotFmt>
        <c:idx val="132"/>
        <c:spPr>
          <a:solidFill>
            <a:schemeClr val="accent1"/>
          </a:solidFill>
          <a:ln w="28575" cap="rnd">
            <a:solidFill>
              <a:schemeClr val="bg2">
                <a:lumMod val="90000"/>
              </a:schemeClr>
            </a:solidFill>
            <a:round/>
          </a:ln>
          <a:effectLst/>
        </c:spPr>
        <c:marker>
          <c:symbol val="none"/>
        </c:marker>
      </c:pivotFmt>
      <c:pivotFmt>
        <c:idx val="133"/>
        <c:spPr>
          <a:solidFill>
            <a:schemeClr val="accent1"/>
          </a:solidFill>
          <a:ln w="28575" cap="rnd">
            <a:solidFill>
              <a:schemeClr val="tx2"/>
            </a:solidFill>
            <a:round/>
          </a:ln>
          <a:effectLst/>
        </c:spPr>
        <c:marker>
          <c:symbol val="none"/>
        </c:marker>
      </c:pivotFmt>
      <c:pivotFmt>
        <c:idx val="134"/>
        <c:spPr>
          <a:solidFill>
            <a:schemeClr val="accent1"/>
          </a:solidFill>
          <a:ln w="28575" cap="rnd">
            <a:solidFill>
              <a:schemeClr val="bg2">
                <a:lumMod val="90000"/>
              </a:schemeClr>
            </a:solidFill>
            <a:round/>
          </a:ln>
          <a:effectLst/>
        </c:spPr>
        <c:marker>
          <c:symbol val="none"/>
        </c:marker>
      </c:pivotFmt>
      <c:pivotFmt>
        <c:idx val="135"/>
        <c:spPr>
          <a:solidFill>
            <a:schemeClr val="accent1"/>
          </a:solidFill>
          <a:ln w="28575" cap="rnd">
            <a:solidFill>
              <a:schemeClr val="bg2">
                <a:lumMod val="90000"/>
              </a:schemeClr>
            </a:solidFill>
            <a:round/>
          </a:ln>
          <a:effectLst/>
        </c:spPr>
        <c:marker>
          <c:symbol val="none"/>
        </c:marker>
      </c:pivotFmt>
      <c:pivotFmt>
        <c:idx val="136"/>
        <c:spPr>
          <a:solidFill>
            <a:schemeClr val="accent1"/>
          </a:solidFill>
          <a:ln w="28575" cap="rnd">
            <a:solidFill>
              <a:schemeClr val="bg2">
                <a:lumMod val="90000"/>
              </a:schemeClr>
            </a:solidFill>
            <a:round/>
          </a:ln>
          <a:effectLst/>
        </c:spPr>
        <c:marker>
          <c:symbol val="none"/>
        </c:marker>
      </c:pivotFmt>
      <c:pivotFmt>
        <c:idx val="137"/>
        <c:spPr>
          <a:solidFill>
            <a:schemeClr val="accent1"/>
          </a:solidFill>
          <a:ln w="28575" cap="rnd">
            <a:solidFill>
              <a:schemeClr val="bg2">
                <a:lumMod val="90000"/>
              </a:schemeClr>
            </a:solidFill>
            <a:round/>
          </a:ln>
          <a:effectLst/>
        </c:spPr>
        <c:marker>
          <c:symbol val="none"/>
        </c:marker>
      </c:pivotFmt>
      <c:pivotFmt>
        <c:idx val="138"/>
        <c:spPr>
          <a:solidFill>
            <a:schemeClr val="accent1"/>
          </a:solidFill>
          <a:ln w="28575" cap="rnd">
            <a:solidFill>
              <a:schemeClr val="bg2">
                <a:lumMod val="90000"/>
              </a:schemeClr>
            </a:solidFill>
            <a:round/>
          </a:ln>
          <a:effectLst/>
        </c:spPr>
        <c:marker>
          <c:symbol val="none"/>
        </c:marker>
      </c:pivotFmt>
      <c:pivotFmt>
        <c:idx val="139"/>
        <c:spPr>
          <a:solidFill>
            <a:schemeClr val="accent1"/>
          </a:solidFill>
          <a:ln w="28575" cap="rnd">
            <a:solidFill>
              <a:schemeClr val="bg2">
                <a:lumMod val="90000"/>
              </a:schemeClr>
            </a:solidFill>
            <a:round/>
          </a:ln>
          <a:effectLst/>
        </c:spPr>
        <c:marker>
          <c:symbol val="none"/>
        </c:marker>
      </c:pivotFmt>
      <c:pivotFmt>
        <c:idx val="140"/>
        <c:spPr>
          <a:solidFill>
            <a:schemeClr val="accent1"/>
          </a:solidFill>
          <a:ln w="28575" cap="rnd">
            <a:solidFill>
              <a:schemeClr val="bg2">
                <a:lumMod val="90000"/>
              </a:schemeClr>
            </a:solidFill>
            <a:round/>
          </a:ln>
          <a:effectLst/>
        </c:spPr>
        <c:marker>
          <c:symbol val="none"/>
        </c:marker>
      </c:pivotFmt>
      <c:pivotFmt>
        <c:idx val="141"/>
        <c:spPr>
          <a:solidFill>
            <a:schemeClr val="accent1"/>
          </a:solidFill>
          <a:ln w="28575" cap="rnd">
            <a:solidFill>
              <a:schemeClr val="bg2">
                <a:lumMod val="90000"/>
              </a:schemeClr>
            </a:solidFill>
            <a:round/>
          </a:ln>
          <a:effectLst/>
        </c:spPr>
        <c:marker>
          <c:symbol val="none"/>
        </c:marker>
      </c:pivotFmt>
      <c:pivotFmt>
        <c:idx val="142"/>
        <c:spPr>
          <a:solidFill>
            <a:schemeClr val="accent1"/>
          </a:solidFill>
          <a:ln w="28575" cap="rnd">
            <a:solidFill>
              <a:schemeClr val="bg2">
                <a:lumMod val="90000"/>
              </a:schemeClr>
            </a:solidFill>
            <a:round/>
          </a:ln>
          <a:effectLst/>
        </c:spPr>
        <c:marker>
          <c:symbol val="none"/>
        </c:marker>
      </c:pivotFmt>
      <c:pivotFmt>
        <c:idx val="143"/>
        <c:spPr>
          <a:solidFill>
            <a:schemeClr val="accent1"/>
          </a:solidFill>
          <a:ln w="28575" cap="rnd">
            <a:solidFill>
              <a:schemeClr val="tx2"/>
            </a:solidFill>
            <a:round/>
          </a:ln>
          <a:effectLst/>
        </c:spPr>
        <c:marker>
          <c:symbol val="none"/>
        </c:marker>
      </c:pivotFmt>
      <c:pivotFmt>
        <c:idx val="144"/>
        <c:spPr>
          <a:solidFill>
            <a:schemeClr val="accent1"/>
          </a:solidFill>
          <a:ln w="28575" cap="rnd">
            <a:solidFill>
              <a:schemeClr val="bg2">
                <a:lumMod val="90000"/>
              </a:schemeClr>
            </a:solidFill>
            <a:round/>
          </a:ln>
          <a:effectLst/>
        </c:spPr>
        <c:marker>
          <c:symbol val="none"/>
        </c:marker>
      </c:pivotFmt>
      <c:pivotFmt>
        <c:idx val="145"/>
        <c:spPr>
          <a:solidFill>
            <a:schemeClr val="accent1"/>
          </a:solidFill>
          <a:ln w="28575" cap="rnd">
            <a:solidFill>
              <a:schemeClr val="bg2">
                <a:lumMod val="90000"/>
              </a:schemeClr>
            </a:solidFill>
            <a:round/>
          </a:ln>
          <a:effectLst/>
        </c:spPr>
        <c:marker>
          <c:symbol val="none"/>
        </c:marker>
      </c:pivotFmt>
      <c:pivotFmt>
        <c:idx val="146"/>
        <c:spPr>
          <a:solidFill>
            <a:schemeClr val="accent1"/>
          </a:solidFill>
          <a:ln w="28575" cap="rnd">
            <a:solidFill>
              <a:schemeClr val="bg2">
                <a:lumMod val="90000"/>
              </a:schemeClr>
            </a:solidFill>
            <a:round/>
          </a:ln>
          <a:effectLst/>
        </c:spPr>
        <c:marker>
          <c:symbol val="none"/>
        </c:marker>
      </c:pivotFmt>
      <c:pivotFmt>
        <c:idx val="147"/>
        <c:spPr>
          <a:solidFill>
            <a:schemeClr val="accent1"/>
          </a:solidFill>
          <a:ln w="28575" cap="rnd">
            <a:solidFill>
              <a:schemeClr val="bg2">
                <a:lumMod val="90000"/>
              </a:schemeClr>
            </a:solidFill>
            <a:round/>
          </a:ln>
          <a:effectLst/>
        </c:spPr>
        <c:marker>
          <c:symbol val="none"/>
        </c:marker>
      </c:pivotFmt>
      <c:pivotFmt>
        <c:idx val="148"/>
        <c:spPr>
          <a:solidFill>
            <a:schemeClr val="accent1"/>
          </a:solidFill>
          <a:ln w="28575" cap="rnd">
            <a:solidFill>
              <a:schemeClr val="bg2">
                <a:lumMod val="90000"/>
              </a:schemeClr>
            </a:solidFill>
            <a:round/>
          </a:ln>
          <a:effectLst/>
        </c:spPr>
        <c:marker>
          <c:symbol val="none"/>
        </c:marker>
      </c:pivotFmt>
      <c:pivotFmt>
        <c:idx val="149"/>
        <c:spPr>
          <a:solidFill>
            <a:schemeClr val="accent1"/>
          </a:solidFill>
          <a:ln w="28575" cap="rnd">
            <a:solidFill>
              <a:schemeClr val="bg2">
                <a:lumMod val="90000"/>
              </a:schemeClr>
            </a:solidFill>
            <a:round/>
          </a:ln>
          <a:effectLst/>
        </c:spPr>
        <c:marker>
          <c:symbol val="none"/>
        </c:marker>
      </c:pivotFmt>
      <c:pivotFmt>
        <c:idx val="150"/>
        <c:spPr>
          <a:solidFill>
            <a:schemeClr val="accent1"/>
          </a:solidFill>
          <a:ln w="28575" cap="rnd">
            <a:solidFill>
              <a:schemeClr val="bg2">
                <a:lumMod val="90000"/>
              </a:schemeClr>
            </a:solidFill>
            <a:round/>
          </a:ln>
          <a:effectLst/>
        </c:spPr>
        <c:marker>
          <c:symbol val="none"/>
        </c:marker>
      </c:pivotFmt>
      <c:pivotFmt>
        <c:idx val="151"/>
        <c:spPr>
          <a:solidFill>
            <a:schemeClr val="accent1"/>
          </a:solidFill>
          <a:ln w="28575" cap="rnd">
            <a:solidFill>
              <a:schemeClr val="bg2">
                <a:lumMod val="90000"/>
              </a:schemeClr>
            </a:solidFill>
            <a:round/>
          </a:ln>
          <a:effectLst/>
        </c:spPr>
        <c:marker>
          <c:symbol val="none"/>
        </c:marker>
      </c:pivotFmt>
      <c:pivotFmt>
        <c:idx val="152"/>
        <c:spPr>
          <a:solidFill>
            <a:schemeClr val="accent1"/>
          </a:solidFill>
          <a:ln w="28575" cap="rnd">
            <a:solidFill>
              <a:schemeClr val="bg2">
                <a:lumMod val="90000"/>
              </a:schemeClr>
            </a:solidFill>
            <a:round/>
          </a:ln>
          <a:effectLst/>
        </c:spPr>
        <c:marker>
          <c:symbol val="none"/>
        </c:marker>
      </c:pivotFmt>
      <c:pivotFmt>
        <c:idx val="153"/>
        <c:spPr>
          <a:solidFill>
            <a:schemeClr val="accent1"/>
          </a:solidFill>
          <a:ln w="28575" cap="rnd">
            <a:solidFill>
              <a:schemeClr val="tx2"/>
            </a:solidFill>
            <a:round/>
          </a:ln>
          <a:effectLst/>
        </c:spPr>
        <c:marker>
          <c:symbol val="none"/>
        </c:marker>
      </c:pivotFmt>
      <c:pivotFmt>
        <c:idx val="154"/>
        <c:spPr>
          <a:solidFill>
            <a:schemeClr val="accent1"/>
          </a:solidFill>
          <a:ln w="28575" cap="rnd">
            <a:solidFill>
              <a:schemeClr val="bg2">
                <a:lumMod val="90000"/>
              </a:schemeClr>
            </a:solidFill>
            <a:round/>
          </a:ln>
          <a:effectLst/>
        </c:spPr>
        <c:marker>
          <c:symbol val="none"/>
        </c:marker>
      </c:pivotFmt>
      <c:pivotFmt>
        <c:idx val="155"/>
        <c:spPr>
          <a:solidFill>
            <a:schemeClr val="accent1"/>
          </a:solidFill>
          <a:ln w="28575" cap="rnd">
            <a:solidFill>
              <a:schemeClr val="bg2">
                <a:lumMod val="90000"/>
              </a:schemeClr>
            </a:solidFill>
            <a:round/>
          </a:ln>
          <a:effectLst/>
        </c:spPr>
        <c:marker>
          <c:symbol val="none"/>
        </c:marker>
      </c:pivotFmt>
      <c:pivotFmt>
        <c:idx val="156"/>
        <c:marker>
          <c:symbol val="none"/>
        </c:marker>
      </c:pivotFmt>
      <c:pivotFmt>
        <c:idx val="157"/>
        <c:spPr>
          <a:solidFill>
            <a:schemeClr val="accent1"/>
          </a:solidFill>
          <a:ln w="28575" cap="rnd">
            <a:solidFill>
              <a:schemeClr val="tx2"/>
            </a:solidFill>
            <a:round/>
          </a:ln>
          <a:effectLst/>
        </c:spPr>
      </c:pivotFmt>
      <c:pivotFmt>
        <c:idx val="158"/>
        <c:spPr>
          <a:solidFill>
            <a:schemeClr val="accent1"/>
          </a:solidFill>
          <a:ln w="28575" cap="rnd">
            <a:solidFill>
              <a:schemeClr val="tx2"/>
            </a:solidFill>
            <a:round/>
          </a:ln>
          <a:effectLst/>
        </c:spPr>
      </c:pivotFmt>
      <c:pivotFmt>
        <c:idx val="159"/>
        <c:spPr>
          <a:solidFill>
            <a:schemeClr val="accent1"/>
          </a:solidFill>
          <a:ln w="28575" cap="rnd">
            <a:solidFill>
              <a:schemeClr val="tx2"/>
            </a:solidFill>
            <a:round/>
          </a:ln>
          <a:effectLst/>
        </c:spPr>
      </c:pivotFmt>
      <c:pivotFmt>
        <c:idx val="160"/>
        <c:spPr>
          <a:solidFill>
            <a:schemeClr val="accent1"/>
          </a:solidFill>
          <a:ln w="28575" cap="rnd">
            <a:solidFill>
              <a:schemeClr val="tx2"/>
            </a:solidFill>
            <a:round/>
          </a:ln>
          <a:effectLst/>
        </c:spPr>
      </c:pivotFmt>
      <c:pivotFmt>
        <c:idx val="161"/>
        <c:spPr>
          <a:solidFill>
            <a:schemeClr val="accent1"/>
          </a:solidFill>
          <a:ln w="28575" cap="rnd">
            <a:solidFill>
              <a:schemeClr val="accent2"/>
            </a:solidFill>
            <a:round/>
          </a:ln>
          <a:effectLst/>
        </c:spPr>
      </c:pivotFmt>
      <c:pivotFmt>
        <c:idx val="162"/>
        <c:spPr>
          <a:solidFill>
            <a:schemeClr val="accent1"/>
          </a:solidFill>
          <a:ln w="28575" cap="rnd">
            <a:solidFill>
              <a:schemeClr val="accent2"/>
            </a:solidFill>
            <a:round/>
          </a:ln>
          <a:effectLst/>
        </c:spPr>
      </c:pivotFmt>
      <c:pivotFmt>
        <c:idx val="163"/>
        <c:spPr>
          <a:solidFill>
            <a:schemeClr val="accent1"/>
          </a:solidFill>
          <a:ln w="28575" cap="rnd">
            <a:solidFill>
              <a:schemeClr val="accent2"/>
            </a:solidFill>
            <a:round/>
          </a:ln>
          <a:effectLst/>
        </c:spPr>
      </c:pivotFmt>
      <c:pivotFmt>
        <c:idx val="164"/>
        <c:spPr>
          <a:solidFill>
            <a:schemeClr val="accent1"/>
          </a:solidFill>
          <a:ln w="28575" cap="rnd">
            <a:solidFill>
              <a:schemeClr val="accent2"/>
            </a:solidFill>
            <a:round/>
          </a:ln>
          <a:effectLst/>
        </c:spPr>
      </c:pivotFmt>
      <c:pivotFmt>
        <c:idx val="165"/>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28575" cap="rnd">
            <a:solidFill>
              <a:schemeClr val="tx2"/>
            </a:solidFill>
            <a:round/>
          </a:ln>
          <a:effectLst/>
        </c:spPr>
        <c:marker>
          <c:symbol val="none"/>
        </c:marker>
      </c:pivotFmt>
      <c:pivotFmt>
        <c:idx val="167"/>
        <c:spPr>
          <a:solidFill>
            <a:schemeClr val="accent1"/>
          </a:solidFill>
          <a:ln w="28575" cap="rnd">
            <a:solidFill>
              <a:schemeClr val="tx2"/>
            </a:solidFill>
            <a:round/>
          </a:ln>
          <a:effectLst/>
        </c:spPr>
        <c:marker>
          <c:symbol val="none"/>
        </c:marker>
      </c:pivotFmt>
      <c:pivotFmt>
        <c:idx val="168"/>
        <c:spPr>
          <a:solidFill>
            <a:schemeClr val="accent1"/>
          </a:solidFill>
          <a:ln w="28575" cap="rnd">
            <a:solidFill>
              <a:schemeClr val="accent2"/>
            </a:solidFill>
            <a:round/>
          </a:ln>
          <a:effectLst/>
        </c:spPr>
        <c:marker>
          <c:symbol val="none"/>
        </c:marker>
      </c:pivotFmt>
      <c:pivotFmt>
        <c:idx val="169"/>
        <c:spPr>
          <a:solidFill>
            <a:schemeClr val="accent1"/>
          </a:solidFill>
          <a:ln w="28575" cap="rnd">
            <a:solidFill>
              <a:schemeClr val="tx2"/>
            </a:solidFill>
            <a:round/>
          </a:ln>
          <a:effectLst/>
        </c:spPr>
        <c:marker>
          <c:symbol val="none"/>
        </c:marker>
      </c:pivotFmt>
      <c:pivotFmt>
        <c:idx val="170"/>
        <c:spPr>
          <a:solidFill>
            <a:schemeClr val="accent1"/>
          </a:solidFill>
          <a:ln w="28575" cap="rnd">
            <a:solidFill>
              <a:schemeClr val="accent2"/>
            </a:solidFill>
            <a:round/>
          </a:ln>
          <a:effectLst/>
        </c:spPr>
        <c:marker>
          <c:symbol val="none"/>
        </c:marker>
      </c:pivotFmt>
      <c:pivotFmt>
        <c:idx val="171"/>
        <c:spPr>
          <a:solidFill>
            <a:schemeClr val="accent1"/>
          </a:solidFill>
          <a:ln w="28575" cap="rnd">
            <a:solidFill>
              <a:schemeClr val="tx2"/>
            </a:solidFill>
            <a:round/>
          </a:ln>
          <a:effectLst/>
        </c:spPr>
        <c:marker>
          <c:symbol val="none"/>
        </c:marker>
      </c:pivotFmt>
      <c:pivotFmt>
        <c:idx val="172"/>
        <c:spPr>
          <a:solidFill>
            <a:schemeClr val="accent1"/>
          </a:solidFill>
          <a:ln w="28575" cap="rnd">
            <a:solidFill>
              <a:schemeClr val="tx2"/>
            </a:solidFill>
            <a:round/>
          </a:ln>
          <a:effectLst/>
        </c:spPr>
        <c:marker>
          <c:symbol val="none"/>
        </c:marker>
      </c:pivotFmt>
      <c:pivotFmt>
        <c:idx val="173"/>
        <c:spPr>
          <a:solidFill>
            <a:schemeClr val="accent1"/>
          </a:solidFill>
          <a:ln w="28575" cap="rnd">
            <a:solidFill>
              <a:schemeClr val="accent2"/>
            </a:solidFill>
            <a:round/>
          </a:ln>
          <a:effectLst/>
        </c:spPr>
        <c:marker>
          <c:symbol val="none"/>
        </c:marker>
      </c:pivotFmt>
      <c:pivotFmt>
        <c:idx val="174"/>
        <c:spPr>
          <a:solidFill>
            <a:schemeClr val="accent1"/>
          </a:solidFill>
          <a:ln w="28575" cap="rnd">
            <a:solidFill>
              <a:schemeClr val="tx2"/>
            </a:solidFill>
            <a:round/>
          </a:ln>
          <a:effectLst/>
        </c:spPr>
        <c:marker>
          <c:symbol val="none"/>
        </c:marker>
      </c:pivotFmt>
      <c:pivotFmt>
        <c:idx val="175"/>
        <c:spPr>
          <a:solidFill>
            <a:schemeClr val="accent1"/>
          </a:solidFill>
          <a:ln w="28575" cap="rnd">
            <a:solidFill>
              <a:schemeClr val="tx2"/>
            </a:solidFill>
            <a:round/>
          </a:ln>
          <a:effectLst/>
        </c:spPr>
        <c:marker>
          <c:symbol val="none"/>
        </c:marker>
      </c:pivotFmt>
      <c:pivotFmt>
        <c:idx val="176"/>
        <c:spPr>
          <a:solidFill>
            <a:schemeClr val="accent1"/>
          </a:solidFill>
          <a:ln w="28575" cap="rnd">
            <a:solidFill>
              <a:schemeClr val="accent2"/>
            </a:solidFill>
            <a:round/>
          </a:ln>
          <a:effectLst/>
        </c:spPr>
        <c:marker>
          <c:symbol val="none"/>
        </c:marker>
      </c:pivotFmt>
      <c:pivotFmt>
        <c:idx val="177"/>
        <c:spPr>
          <a:solidFill>
            <a:schemeClr val="accent1"/>
          </a:solidFill>
          <a:ln w="28575" cap="rnd">
            <a:solidFill>
              <a:schemeClr val="tx2"/>
            </a:solidFill>
            <a:round/>
          </a:ln>
          <a:effectLst/>
        </c:spPr>
        <c:marker>
          <c:symbol val="none"/>
        </c:marker>
      </c:pivotFmt>
      <c:pivotFmt>
        <c:idx val="178"/>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chemeClr val="tx2"/>
            </a:solidFill>
            <a:round/>
          </a:ln>
          <a:effectLst/>
        </c:spPr>
        <c:marker>
          <c:symbol val="none"/>
        </c:marker>
      </c:pivotFmt>
      <c:pivotFmt>
        <c:idx val="180"/>
        <c:spPr>
          <a:solidFill>
            <a:schemeClr val="accent1"/>
          </a:solidFill>
          <a:ln w="28575" cap="rnd">
            <a:solidFill>
              <a:schemeClr val="accent2"/>
            </a:solidFill>
            <a:round/>
          </a:ln>
          <a:effectLst/>
        </c:spPr>
        <c:marker>
          <c:symbol val="none"/>
        </c:marker>
      </c:pivotFmt>
      <c:pivotFmt>
        <c:idx val="181"/>
        <c:spPr>
          <a:solidFill>
            <a:schemeClr val="accent1"/>
          </a:solidFill>
          <a:ln w="28575" cap="rnd">
            <a:solidFill>
              <a:schemeClr val="tx2"/>
            </a:solidFill>
            <a:round/>
          </a:ln>
          <a:effectLst/>
        </c:spPr>
        <c:marker>
          <c:symbol val="none"/>
        </c:marker>
      </c:pivotFmt>
      <c:pivotFmt>
        <c:idx val="182"/>
        <c:spPr>
          <a:solidFill>
            <a:schemeClr val="accent1"/>
          </a:solidFill>
          <a:ln w="28575" cap="rnd">
            <a:solidFill>
              <a:schemeClr val="tx2"/>
            </a:solidFill>
            <a:round/>
          </a:ln>
          <a:effectLst/>
        </c:spPr>
        <c:marker>
          <c:symbol val="none"/>
        </c:marker>
      </c:pivotFmt>
      <c:pivotFmt>
        <c:idx val="183"/>
        <c:spPr>
          <a:solidFill>
            <a:schemeClr val="accent1"/>
          </a:solidFill>
          <a:ln w="28575" cap="rnd">
            <a:solidFill>
              <a:schemeClr val="accent2"/>
            </a:solidFill>
            <a:round/>
          </a:ln>
          <a:effectLst/>
        </c:spPr>
        <c:marker>
          <c:symbol val="none"/>
        </c:marker>
      </c:pivotFmt>
      <c:pivotFmt>
        <c:idx val="184"/>
        <c:spPr>
          <a:solidFill>
            <a:schemeClr val="accent1"/>
          </a:solidFill>
          <a:ln w="28575" cap="rnd">
            <a:solidFill>
              <a:schemeClr val="tx2"/>
            </a:solidFill>
            <a:round/>
          </a:ln>
          <a:effectLst/>
        </c:spPr>
        <c:marker>
          <c:symbol val="none"/>
        </c:marker>
      </c:pivotFmt>
      <c:pivotFmt>
        <c:idx val="185"/>
        <c:spPr>
          <a:solidFill>
            <a:schemeClr val="accent1"/>
          </a:solidFill>
          <a:ln w="28575" cap="rnd">
            <a:solidFill>
              <a:schemeClr val="tx2"/>
            </a:solidFill>
            <a:round/>
          </a:ln>
          <a:effectLst/>
        </c:spPr>
        <c:marker>
          <c:symbol val="none"/>
        </c:marker>
      </c:pivotFmt>
      <c:pivotFmt>
        <c:idx val="186"/>
        <c:spPr>
          <a:solidFill>
            <a:schemeClr val="accent1"/>
          </a:solidFill>
          <a:ln w="28575" cap="rnd">
            <a:solidFill>
              <a:schemeClr val="accent2"/>
            </a:solidFill>
            <a:round/>
          </a:ln>
          <a:effectLst/>
        </c:spPr>
        <c:marker>
          <c:symbol val="none"/>
        </c:marker>
      </c:pivotFmt>
      <c:pivotFmt>
        <c:idx val="187"/>
        <c:spPr>
          <a:solidFill>
            <a:schemeClr val="accent1"/>
          </a:solidFill>
          <a:ln w="28575" cap="rnd">
            <a:solidFill>
              <a:schemeClr val="tx2"/>
            </a:solidFill>
            <a:round/>
          </a:ln>
          <a:effectLst/>
        </c:spPr>
        <c:marker>
          <c:symbol val="none"/>
        </c:marker>
      </c:pivotFmt>
      <c:pivotFmt>
        <c:idx val="188"/>
        <c:spPr>
          <a:solidFill>
            <a:schemeClr val="accent1"/>
          </a:solidFill>
          <a:ln w="28575" cap="rnd">
            <a:solidFill>
              <a:schemeClr val="tx2"/>
            </a:solidFill>
            <a:round/>
          </a:ln>
          <a:effectLst/>
        </c:spPr>
        <c:marker>
          <c:symbol val="none"/>
        </c:marker>
      </c:pivotFmt>
      <c:pivotFmt>
        <c:idx val="189"/>
        <c:spPr>
          <a:solidFill>
            <a:schemeClr val="accent1"/>
          </a:solidFill>
          <a:ln w="28575" cap="rnd">
            <a:solidFill>
              <a:schemeClr val="accent2"/>
            </a:solidFill>
            <a:round/>
          </a:ln>
          <a:effectLst/>
        </c:spPr>
        <c:marker>
          <c:symbol val="none"/>
        </c:marker>
      </c:pivotFmt>
      <c:pivotFmt>
        <c:idx val="190"/>
        <c:spPr>
          <a:solidFill>
            <a:schemeClr val="accent1"/>
          </a:solidFill>
          <a:ln w="28575" cap="rnd">
            <a:solidFill>
              <a:schemeClr val="tx2"/>
            </a:solidFill>
            <a:round/>
          </a:ln>
          <a:effectLst/>
        </c:spPr>
        <c:marker>
          <c:symbol val="none"/>
        </c:marker>
      </c:pivotFmt>
      <c:pivotFmt>
        <c:idx val="191"/>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28575" cap="rnd">
            <a:noFill/>
            <a:round/>
          </a:ln>
          <a:effectLst/>
        </c:spPr>
        <c:marker>
          <c:symbol val="none"/>
        </c:marker>
      </c:pivotFmt>
      <c:pivotFmt>
        <c:idx val="193"/>
        <c:spPr>
          <a:solidFill>
            <a:schemeClr val="accent1"/>
          </a:solidFill>
          <a:ln w="28575" cap="rnd">
            <a:noFill/>
            <a:round/>
          </a:ln>
          <a:effectLst/>
        </c:spPr>
        <c:marker>
          <c:symbol val="none"/>
        </c:marker>
      </c:pivotFmt>
      <c:pivotFmt>
        <c:idx val="194"/>
        <c:spPr>
          <a:solidFill>
            <a:schemeClr val="accent1"/>
          </a:solidFill>
          <a:ln w="28575" cap="rnd">
            <a:noFill/>
            <a:round/>
          </a:ln>
          <a:effectLst/>
        </c:spPr>
        <c:marker>
          <c:symbol val="none"/>
        </c:marker>
      </c:pivotFmt>
      <c:pivotFmt>
        <c:idx val="195"/>
        <c:spPr>
          <a:solidFill>
            <a:schemeClr val="accent1"/>
          </a:solidFill>
          <a:ln w="28575" cap="rnd">
            <a:noFill/>
            <a:round/>
          </a:ln>
          <a:effectLst/>
        </c:spPr>
        <c:marker>
          <c:symbol val="none"/>
        </c:marker>
      </c:pivotFmt>
      <c:pivotFmt>
        <c:idx val="196"/>
        <c:spPr>
          <a:solidFill>
            <a:schemeClr val="accent1"/>
          </a:solidFill>
          <a:ln w="28575" cap="rnd">
            <a:noFill/>
            <a:round/>
          </a:ln>
          <a:effectLst/>
        </c:spPr>
        <c:marker>
          <c:symbol val="none"/>
        </c:marker>
      </c:pivotFmt>
      <c:pivotFmt>
        <c:idx val="197"/>
        <c:spPr>
          <a:solidFill>
            <a:schemeClr val="accent1"/>
          </a:solidFill>
          <a:ln w="28575" cap="rnd">
            <a:noFill/>
            <a:round/>
          </a:ln>
          <a:effectLst/>
        </c:spPr>
        <c:marker>
          <c:symbol val="none"/>
        </c:marker>
      </c:pivotFmt>
      <c:pivotFmt>
        <c:idx val="198"/>
        <c:spPr>
          <a:solidFill>
            <a:schemeClr val="accent1"/>
          </a:solidFill>
          <a:ln w="28575" cap="rnd">
            <a:noFill/>
            <a:round/>
          </a:ln>
          <a:effectLst/>
        </c:spPr>
        <c:marker>
          <c:symbol val="none"/>
        </c:marker>
      </c:pivotFmt>
      <c:pivotFmt>
        <c:idx val="199"/>
        <c:spPr>
          <a:solidFill>
            <a:schemeClr val="accent1"/>
          </a:solidFill>
          <a:ln w="28575" cap="rnd">
            <a:noFill/>
            <a:round/>
          </a:ln>
          <a:effectLst/>
        </c:spPr>
        <c:marker>
          <c:symbol val="none"/>
        </c:marker>
      </c:pivotFmt>
      <c:pivotFmt>
        <c:idx val="200"/>
        <c:spPr>
          <a:solidFill>
            <a:schemeClr val="accent1"/>
          </a:solidFill>
          <a:ln w="28575" cap="rnd">
            <a:noFill/>
            <a:round/>
          </a:ln>
          <a:effectLst/>
        </c:spPr>
        <c:marker>
          <c:symbol val="none"/>
        </c:marker>
      </c:pivotFmt>
      <c:pivotFmt>
        <c:idx val="201"/>
        <c:spPr>
          <a:solidFill>
            <a:schemeClr val="accent1"/>
          </a:solidFill>
          <a:ln w="28575" cap="rnd">
            <a:noFill/>
            <a:round/>
          </a:ln>
          <a:effectLst/>
        </c:spPr>
        <c:marker>
          <c:symbol val="none"/>
        </c:marker>
      </c:pivotFmt>
      <c:pivotFmt>
        <c:idx val="202"/>
        <c:spPr>
          <a:solidFill>
            <a:schemeClr val="accent1"/>
          </a:solidFill>
          <a:ln w="28575" cap="rnd">
            <a:noFill/>
            <a:round/>
          </a:ln>
          <a:effectLst/>
        </c:spPr>
        <c:marker>
          <c:symbol val="none"/>
        </c:marker>
      </c:pivotFmt>
      <c:pivotFmt>
        <c:idx val="203"/>
        <c:spPr>
          <a:solidFill>
            <a:schemeClr val="accent1"/>
          </a:solidFill>
          <a:ln w="28575" cap="rnd">
            <a:noFill/>
            <a:round/>
          </a:ln>
          <a:effectLst/>
        </c:spPr>
        <c:marker>
          <c:symbol val="none"/>
        </c:marker>
      </c:pivotFmt>
      <c:pivotFmt>
        <c:idx val="204"/>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noFill/>
            <a:round/>
          </a:ln>
          <a:effectLst/>
        </c:spPr>
        <c:marker>
          <c:symbol val="none"/>
        </c:marker>
      </c:pivotFmt>
      <c:pivotFmt>
        <c:idx val="206"/>
        <c:spPr>
          <a:solidFill>
            <a:schemeClr val="accent1"/>
          </a:solidFill>
          <a:ln w="28575" cap="rnd">
            <a:noFill/>
            <a:round/>
          </a:ln>
          <a:effectLst/>
        </c:spPr>
        <c:marker>
          <c:symbol val="none"/>
        </c:marker>
      </c:pivotFmt>
      <c:pivotFmt>
        <c:idx val="207"/>
        <c:spPr>
          <a:solidFill>
            <a:schemeClr val="accent1"/>
          </a:solidFill>
          <a:ln w="28575" cap="rnd">
            <a:noFill/>
            <a:round/>
          </a:ln>
          <a:effectLst/>
        </c:spPr>
        <c:marker>
          <c:symbol val="none"/>
        </c:marker>
      </c:pivotFmt>
      <c:pivotFmt>
        <c:idx val="208"/>
        <c:spPr>
          <a:solidFill>
            <a:schemeClr val="accent1"/>
          </a:solidFill>
          <a:ln w="28575" cap="rnd">
            <a:noFill/>
            <a:round/>
          </a:ln>
          <a:effectLst/>
        </c:spPr>
        <c:marker>
          <c:symbol val="none"/>
        </c:marker>
      </c:pivotFmt>
      <c:pivotFmt>
        <c:idx val="209"/>
        <c:spPr>
          <a:solidFill>
            <a:schemeClr val="accent1"/>
          </a:solidFill>
          <a:ln w="28575" cap="rnd">
            <a:noFill/>
            <a:round/>
          </a:ln>
          <a:effectLst/>
        </c:spPr>
        <c:marker>
          <c:symbol val="none"/>
        </c:marker>
      </c:pivotFmt>
      <c:pivotFmt>
        <c:idx val="210"/>
        <c:spPr>
          <a:solidFill>
            <a:schemeClr val="accent1"/>
          </a:solidFill>
          <a:ln w="28575" cap="rnd">
            <a:noFill/>
            <a:round/>
          </a:ln>
          <a:effectLst/>
        </c:spPr>
        <c:marker>
          <c:symbol val="none"/>
        </c:marker>
      </c:pivotFmt>
      <c:pivotFmt>
        <c:idx val="211"/>
        <c:spPr>
          <a:solidFill>
            <a:schemeClr val="accent1"/>
          </a:solidFill>
          <a:ln w="28575" cap="rnd">
            <a:noFill/>
            <a:round/>
          </a:ln>
          <a:effectLst/>
        </c:spPr>
        <c:marker>
          <c:symbol val="none"/>
        </c:marker>
      </c:pivotFmt>
      <c:pivotFmt>
        <c:idx val="212"/>
        <c:spPr>
          <a:solidFill>
            <a:schemeClr val="accent1"/>
          </a:solidFill>
          <a:ln w="28575" cap="rnd">
            <a:noFill/>
            <a:round/>
          </a:ln>
          <a:effectLst/>
        </c:spPr>
        <c:marker>
          <c:symbol val="none"/>
        </c:marker>
      </c:pivotFmt>
      <c:pivotFmt>
        <c:idx val="213"/>
        <c:spPr>
          <a:solidFill>
            <a:schemeClr val="accent1"/>
          </a:solidFill>
          <a:ln w="28575" cap="rnd">
            <a:noFill/>
            <a:round/>
          </a:ln>
          <a:effectLst/>
        </c:spPr>
        <c:marker>
          <c:symbol val="none"/>
        </c:marker>
      </c:pivotFmt>
      <c:pivotFmt>
        <c:idx val="214"/>
        <c:spPr>
          <a:solidFill>
            <a:schemeClr val="accent1"/>
          </a:solidFill>
          <a:ln w="28575" cap="rnd">
            <a:noFill/>
            <a:round/>
          </a:ln>
          <a:effectLst/>
        </c:spPr>
        <c:marker>
          <c:symbol val="none"/>
        </c:marker>
      </c:pivotFmt>
      <c:pivotFmt>
        <c:idx val="215"/>
        <c:spPr>
          <a:solidFill>
            <a:schemeClr val="accent1"/>
          </a:solidFill>
          <a:ln w="28575" cap="rnd">
            <a:noFill/>
            <a:round/>
          </a:ln>
          <a:effectLst/>
        </c:spPr>
        <c:marker>
          <c:symbol val="none"/>
        </c:marker>
      </c:pivotFmt>
      <c:pivotFmt>
        <c:idx val="216"/>
        <c:spPr>
          <a:solidFill>
            <a:schemeClr val="accent1"/>
          </a:solidFill>
          <a:ln w="28575" cap="rnd">
            <a:noFill/>
            <a:round/>
          </a:ln>
          <a:effectLst/>
        </c:spPr>
        <c:marker>
          <c:symbol val="none"/>
        </c:marker>
      </c:pivotFmt>
      <c:pivotFmt>
        <c:idx val="217"/>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w="28575" cap="rnd">
            <a:solidFill>
              <a:schemeClr val="bg1">
                <a:lumMod val="65000"/>
              </a:schemeClr>
            </a:solidFill>
            <a:round/>
          </a:ln>
          <a:effectLst/>
        </c:spPr>
        <c:marker>
          <c:symbol val="none"/>
        </c:marker>
      </c:pivotFmt>
      <c:pivotFmt>
        <c:idx val="219"/>
        <c:spPr>
          <a:solidFill>
            <a:schemeClr val="accent1"/>
          </a:solidFill>
          <a:ln w="28575" cap="rnd">
            <a:solidFill>
              <a:schemeClr val="bg1">
                <a:lumMod val="65000"/>
              </a:schemeClr>
            </a:solidFill>
            <a:round/>
          </a:ln>
          <a:effectLst/>
        </c:spPr>
        <c:marker>
          <c:symbol val="none"/>
        </c:marker>
      </c:pivotFmt>
      <c:pivotFmt>
        <c:idx val="220"/>
        <c:spPr>
          <a:solidFill>
            <a:schemeClr val="accent1"/>
          </a:solidFill>
          <a:ln w="28575" cap="rnd">
            <a:solidFill>
              <a:schemeClr val="bg1">
                <a:lumMod val="65000"/>
              </a:schemeClr>
            </a:solidFill>
            <a:round/>
          </a:ln>
          <a:effectLst/>
        </c:spPr>
        <c:marker>
          <c:symbol val="none"/>
        </c:marker>
      </c:pivotFmt>
      <c:pivotFmt>
        <c:idx val="221"/>
        <c:spPr>
          <a:solidFill>
            <a:schemeClr val="accent1"/>
          </a:solidFill>
          <a:ln w="28575" cap="rnd">
            <a:solidFill>
              <a:schemeClr val="bg1">
                <a:lumMod val="65000"/>
              </a:schemeClr>
            </a:solidFill>
            <a:round/>
          </a:ln>
          <a:effectLst/>
        </c:spPr>
        <c:marker>
          <c:symbol val="none"/>
        </c:marker>
      </c:pivotFmt>
      <c:pivotFmt>
        <c:idx val="222"/>
        <c:spPr>
          <a:solidFill>
            <a:schemeClr val="accent1"/>
          </a:solidFill>
          <a:ln w="28575" cap="rnd">
            <a:solidFill>
              <a:schemeClr val="bg1">
                <a:lumMod val="65000"/>
              </a:schemeClr>
            </a:solidFill>
            <a:round/>
          </a:ln>
          <a:effectLst/>
        </c:spPr>
        <c:marker>
          <c:symbol val="none"/>
        </c:marker>
      </c:pivotFmt>
      <c:pivotFmt>
        <c:idx val="223"/>
        <c:spPr>
          <a:solidFill>
            <a:schemeClr val="accent1"/>
          </a:solidFill>
          <a:ln w="28575" cap="rnd">
            <a:solidFill>
              <a:schemeClr val="bg1">
                <a:lumMod val="65000"/>
              </a:schemeClr>
            </a:solidFill>
            <a:round/>
          </a:ln>
          <a:effectLst/>
        </c:spPr>
        <c:marker>
          <c:symbol val="none"/>
        </c:marker>
      </c:pivotFmt>
      <c:pivotFmt>
        <c:idx val="224"/>
        <c:spPr>
          <a:solidFill>
            <a:schemeClr val="accent1"/>
          </a:solidFill>
          <a:ln w="28575" cap="rnd">
            <a:solidFill>
              <a:schemeClr val="bg1">
                <a:lumMod val="65000"/>
              </a:schemeClr>
            </a:solidFill>
            <a:round/>
          </a:ln>
          <a:effectLst/>
        </c:spPr>
        <c:marker>
          <c:symbol val="none"/>
        </c:marker>
      </c:pivotFmt>
      <c:pivotFmt>
        <c:idx val="225"/>
        <c:spPr>
          <a:solidFill>
            <a:schemeClr val="accent1"/>
          </a:solidFill>
          <a:ln w="28575" cap="rnd">
            <a:solidFill>
              <a:schemeClr val="bg1">
                <a:lumMod val="65000"/>
              </a:schemeClr>
            </a:solidFill>
            <a:round/>
          </a:ln>
          <a:effectLst/>
        </c:spPr>
        <c:marker>
          <c:symbol val="none"/>
        </c:marker>
      </c:pivotFmt>
      <c:pivotFmt>
        <c:idx val="226"/>
        <c:spPr>
          <a:solidFill>
            <a:schemeClr val="accent1"/>
          </a:solidFill>
          <a:ln w="28575" cap="rnd">
            <a:solidFill>
              <a:schemeClr val="bg1">
                <a:lumMod val="65000"/>
              </a:schemeClr>
            </a:solidFill>
            <a:round/>
          </a:ln>
          <a:effectLst/>
        </c:spPr>
        <c:marker>
          <c:symbol val="none"/>
        </c:marker>
      </c:pivotFmt>
      <c:pivotFmt>
        <c:idx val="227"/>
        <c:spPr>
          <a:solidFill>
            <a:schemeClr val="accent1"/>
          </a:solidFill>
          <a:ln w="28575" cap="rnd">
            <a:solidFill>
              <a:schemeClr val="bg1">
                <a:lumMod val="65000"/>
              </a:schemeClr>
            </a:solidFill>
            <a:round/>
          </a:ln>
          <a:effectLst/>
        </c:spPr>
        <c:marker>
          <c:symbol val="none"/>
        </c:marker>
      </c:pivotFmt>
      <c:pivotFmt>
        <c:idx val="228"/>
        <c:spPr>
          <a:solidFill>
            <a:schemeClr val="accent1"/>
          </a:solidFill>
          <a:ln w="28575" cap="rnd">
            <a:solidFill>
              <a:schemeClr val="bg1">
                <a:lumMod val="65000"/>
              </a:schemeClr>
            </a:solidFill>
            <a:round/>
          </a:ln>
          <a:effectLst/>
        </c:spPr>
        <c:marker>
          <c:symbol val="none"/>
        </c:marker>
      </c:pivotFmt>
      <c:pivotFmt>
        <c:idx val="229"/>
        <c:spPr>
          <a:solidFill>
            <a:schemeClr val="accent1"/>
          </a:solidFill>
          <a:ln w="28575" cap="rnd">
            <a:solidFill>
              <a:schemeClr val="bg1">
                <a:lumMod val="65000"/>
              </a:schemeClr>
            </a:solidFill>
            <a:round/>
          </a:ln>
          <a:effectLst/>
        </c:spPr>
        <c:marker>
          <c:symbol val="none"/>
        </c:marker>
      </c:pivotFmt>
      <c:pivotFmt>
        <c:idx val="230"/>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w="28575" cap="rnd">
            <a:solidFill>
              <a:schemeClr val="bg1">
                <a:lumMod val="65000"/>
              </a:schemeClr>
            </a:solidFill>
            <a:round/>
          </a:ln>
          <a:effectLst/>
        </c:spPr>
        <c:marker>
          <c:symbol val="none"/>
        </c:marker>
      </c:pivotFmt>
      <c:pivotFmt>
        <c:idx val="232"/>
        <c:spPr>
          <a:solidFill>
            <a:schemeClr val="accent1"/>
          </a:solidFill>
          <a:ln w="28575" cap="rnd">
            <a:solidFill>
              <a:schemeClr val="bg1">
                <a:lumMod val="65000"/>
              </a:schemeClr>
            </a:solidFill>
            <a:round/>
          </a:ln>
          <a:effectLst/>
        </c:spPr>
        <c:marker>
          <c:symbol val="none"/>
        </c:marker>
      </c:pivotFmt>
      <c:pivotFmt>
        <c:idx val="233"/>
        <c:spPr>
          <a:solidFill>
            <a:schemeClr val="accent1"/>
          </a:solidFill>
          <a:ln w="28575" cap="rnd">
            <a:solidFill>
              <a:schemeClr val="bg1">
                <a:lumMod val="65000"/>
              </a:schemeClr>
            </a:solidFill>
            <a:round/>
          </a:ln>
          <a:effectLst/>
        </c:spPr>
        <c:marker>
          <c:symbol val="none"/>
        </c:marker>
      </c:pivotFmt>
      <c:pivotFmt>
        <c:idx val="234"/>
        <c:spPr>
          <a:solidFill>
            <a:schemeClr val="accent1"/>
          </a:solidFill>
          <a:ln w="28575" cap="rnd">
            <a:solidFill>
              <a:schemeClr val="bg1">
                <a:lumMod val="65000"/>
              </a:schemeClr>
            </a:solidFill>
            <a:round/>
          </a:ln>
          <a:effectLst/>
        </c:spPr>
        <c:marker>
          <c:symbol val="none"/>
        </c:marker>
      </c:pivotFmt>
      <c:pivotFmt>
        <c:idx val="235"/>
        <c:spPr>
          <a:solidFill>
            <a:schemeClr val="accent1"/>
          </a:solidFill>
          <a:ln w="28575" cap="rnd">
            <a:solidFill>
              <a:schemeClr val="bg1">
                <a:lumMod val="65000"/>
              </a:schemeClr>
            </a:solidFill>
            <a:round/>
          </a:ln>
          <a:effectLst/>
        </c:spPr>
        <c:marker>
          <c:symbol val="none"/>
        </c:marker>
      </c:pivotFmt>
      <c:pivotFmt>
        <c:idx val="236"/>
        <c:spPr>
          <a:solidFill>
            <a:schemeClr val="accent1"/>
          </a:solidFill>
          <a:ln w="28575" cap="rnd">
            <a:solidFill>
              <a:schemeClr val="bg1">
                <a:lumMod val="65000"/>
              </a:schemeClr>
            </a:solidFill>
            <a:round/>
          </a:ln>
          <a:effectLst/>
        </c:spPr>
        <c:marker>
          <c:symbol val="none"/>
        </c:marker>
      </c:pivotFmt>
      <c:pivotFmt>
        <c:idx val="237"/>
        <c:spPr>
          <a:solidFill>
            <a:schemeClr val="accent1"/>
          </a:solidFill>
          <a:ln w="28575" cap="rnd">
            <a:solidFill>
              <a:schemeClr val="bg1">
                <a:lumMod val="65000"/>
              </a:schemeClr>
            </a:solidFill>
            <a:round/>
          </a:ln>
          <a:effectLst/>
        </c:spPr>
        <c:marker>
          <c:symbol val="none"/>
        </c:marker>
      </c:pivotFmt>
      <c:pivotFmt>
        <c:idx val="238"/>
        <c:spPr>
          <a:solidFill>
            <a:schemeClr val="accent1"/>
          </a:solidFill>
          <a:ln w="28575" cap="rnd">
            <a:solidFill>
              <a:schemeClr val="bg1">
                <a:lumMod val="65000"/>
              </a:schemeClr>
            </a:solidFill>
            <a:round/>
          </a:ln>
          <a:effectLst/>
        </c:spPr>
        <c:marker>
          <c:symbol val="none"/>
        </c:marker>
      </c:pivotFmt>
      <c:pivotFmt>
        <c:idx val="239"/>
        <c:spPr>
          <a:solidFill>
            <a:schemeClr val="accent1"/>
          </a:solidFill>
          <a:ln w="28575" cap="rnd">
            <a:solidFill>
              <a:schemeClr val="bg1">
                <a:lumMod val="65000"/>
              </a:schemeClr>
            </a:solidFill>
            <a:round/>
          </a:ln>
          <a:effectLst/>
        </c:spPr>
        <c:marker>
          <c:symbol val="none"/>
        </c:marker>
      </c:pivotFmt>
      <c:pivotFmt>
        <c:idx val="240"/>
        <c:spPr>
          <a:solidFill>
            <a:schemeClr val="accent1"/>
          </a:solidFill>
          <a:ln w="28575" cap="rnd">
            <a:solidFill>
              <a:schemeClr val="bg1">
                <a:lumMod val="65000"/>
              </a:schemeClr>
            </a:solidFill>
            <a:round/>
          </a:ln>
          <a:effectLst/>
        </c:spPr>
        <c:marker>
          <c:symbol val="none"/>
        </c:marker>
      </c:pivotFmt>
      <c:pivotFmt>
        <c:idx val="241"/>
        <c:spPr>
          <a:solidFill>
            <a:schemeClr val="accent1"/>
          </a:solidFill>
          <a:ln w="28575" cap="rnd">
            <a:solidFill>
              <a:schemeClr val="bg1">
                <a:lumMod val="65000"/>
              </a:schemeClr>
            </a:solidFill>
            <a:round/>
          </a:ln>
          <a:effectLst/>
        </c:spPr>
        <c:marker>
          <c:symbol val="none"/>
        </c:marker>
      </c:pivotFmt>
      <c:pivotFmt>
        <c:idx val="242"/>
        <c:spPr>
          <a:solidFill>
            <a:schemeClr val="accent1"/>
          </a:solidFill>
          <a:ln w="28575" cap="rnd">
            <a:solidFill>
              <a:schemeClr val="bg1">
                <a:lumMod val="65000"/>
              </a:schemeClr>
            </a:solidFill>
            <a:round/>
          </a:ln>
          <a:effectLst/>
        </c:spPr>
        <c:marker>
          <c:symbol val="none"/>
        </c:marker>
      </c:pivotFmt>
      <c:pivotFmt>
        <c:idx val="243"/>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45"/>
        <c:spPr>
          <a:solidFill>
            <a:schemeClr val="accent1"/>
          </a:solidFill>
          <a:ln w="28575" cap="rnd">
            <a:solidFill>
              <a:schemeClr val="bg1">
                <a:lumMod val="65000"/>
              </a:schemeClr>
            </a:solidFill>
            <a:round/>
          </a:ln>
          <a:effectLst/>
        </c:spPr>
        <c:marker>
          <c:symbol val="none"/>
        </c:marker>
      </c:pivotFmt>
      <c:pivotFmt>
        <c:idx val="246"/>
        <c:spPr>
          <a:solidFill>
            <a:schemeClr val="accent1"/>
          </a:solidFill>
          <a:ln w="28575" cap="rnd">
            <a:solidFill>
              <a:schemeClr val="bg1">
                <a:lumMod val="65000"/>
              </a:schemeClr>
            </a:solidFill>
            <a:round/>
          </a:ln>
          <a:effectLst/>
        </c:spPr>
        <c:marker>
          <c:symbol val="none"/>
        </c:marker>
      </c:pivotFmt>
      <c:pivotFmt>
        <c:idx val="247"/>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48"/>
        <c:spPr>
          <a:solidFill>
            <a:schemeClr val="accent1"/>
          </a:solidFill>
          <a:ln w="28575" cap="rnd">
            <a:solidFill>
              <a:schemeClr val="bg1">
                <a:lumMod val="65000"/>
              </a:schemeClr>
            </a:solidFill>
            <a:round/>
          </a:ln>
          <a:effectLst/>
        </c:spPr>
        <c:marker>
          <c:symbol val="none"/>
        </c:marker>
      </c:pivotFmt>
      <c:pivotFmt>
        <c:idx val="249"/>
        <c:spPr>
          <a:solidFill>
            <a:schemeClr val="accent1"/>
          </a:solidFill>
          <a:ln w="28575" cap="rnd">
            <a:solidFill>
              <a:schemeClr val="bg1">
                <a:lumMod val="65000"/>
              </a:schemeClr>
            </a:solidFill>
            <a:round/>
          </a:ln>
          <a:effectLst/>
        </c:spPr>
        <c:marker>
          <c:symbol val="none"/>
        </c:marker>
      </c:pivotFmt>
      <c:pivotFmt>
        <c:idx val="250"/>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51"/>
        <c:spPr>
          <a:solidFill>
            <a:schemeClr val="accent1"/>
          </a:solidFill>
          <a:ln w="28575" cap="rnd">
            <a:solidFill>
              <a:schemeClr val="bg1">
                <a:lumMod val="65000"/>
              </a:schemeClr>
            </a:solidFill>
            <a:round/>
          </a:ln>
          <a:effectLst/>
        </c:spPr>
        <c:marker>
          <c:symbol val="none"/>
        </c:marker>
      </c:pivotFmt>
      <c:pivotFmt>
        <c:idx val="252"/>
        <c:spPr>
          <a:solidFill>
            <a:schemeClr val="accent1"/>
          </a:solidFill>
          <a:ln w="28575" cap="rnd">
            <a:solidFill>
              <a:schemeClr val="bg1">
                <a:lumMod val="65000"/>
              </a:schemeClr>
            </a:solidFill>
            <a:round/>
          </a:ln>
          <a:effectLst/>
        </c:spPr>
        <c:marker>
          <c:symbol val="none"/>
        </c:marker>
      </c:pivotFmt>
      <c:pivotFmt>
        <c:idx val="253"/>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54"/>
        <c:spPr>
          <a:solidFill>
            <a:schemeClr val="accent1"/>
          </a:solidFill>
          <a:ln w="28575" cap="rnd">
            <a:solidFill>
              <a:schemeClr val="bg1">
                <a:lumMod val="65000"/>
              </a:schemeClr>
            </a:solidFill>
            <a:round/>
          </a:ln>
          <a:effectLst/>
        </c:spPr>
        <c:marker>
          <c:symbol val="none"/>
        </c:marker>
      </c:pivotFmt>
      <c:pivotFmt>
        <c:idx val="255"/>
        <c:spPr>
          <a:solidFill>
            <a:schemeClr val="accent1"/>
          </a:solidFill>
          <a:ln w="28575" cap="rnd">
            <a:solidFill>
              <a:schemeClr val="bg1">
                <a:lumMod val="65000"/>
              </a:schemeClr>
            </a:solidFill>
            <a:round/>
          </a:ln>
          <a:effectLst/>
        </c:spPr>
        <c:marker>
          <c:symbol val="none"/>
        </c:marker>
      </c:pivotFmt>
      <c:pivotFmt>
        <c:idx val="256"/>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58"/>
        <c:spPr>
          <a:solidFill>
            <a:schemeClr val="accent1"/>
          </a:solidFill>
          <a:ln w="28575" cap="rnd">
            <a:solidFill>
              <a:schemeClr val="bg1">
                <a:lumMod val="65000"/>
              </a:schemeClr>
            </a:solidFill>
            <a:round/>
          </a:ln>
          <a:effectLst/>
        </c:spPr>
        <c:marker>
          <c:symbol val="none"/>
        </c:marker>
      </c:pivotFmt>
      <c:pivotFmt>
        <c:idx val="259"/>
        <c:spPr>
          <a:solidFill>
            <a:schemeClr val="accent1"/>
          </a:solidFill>
          <a:ln w="28575" cap="rnd">
            <a:solidFill>
              <a:schemeClr val="bg1">
                <a:lumMod val="65000"/>
              </a:schemeClr>
            </a:solidFill>
            <a:round/>
          </a:ln>
          <a:effectLst/>
        </c:spPr>
        <c:marker>
          <c:symbol val="none"/>
        </c:marker>
      </c:pivotFmt>
      <c:pivotFmt>
        <c:idx val="260"/>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61"/>
        <c:spPr>
          <a:solidFill>
            <a:schemeClr val="accent1"/>
          </a:solidFill>
          <a:ln w="28575" cap="rnd">
            <a:solidFill>
              <a:schemeClr val="bg1">
                <a:lumMod val="65000"/>
              </a:schemeClr>
            </a:solidFill>
            <a:round/>
          </a:ln>
          <a:effectLst/>
        </c:spPr>
        <c:marker>
          <c:symbol val="none"/>
        </c:marker>
      </c:pivotFmt>
      <c:pivotFmt>
        <c:idx val="262"/>
        <c:spPr>
          <a:solidFill>
            <a:schemeClr val="accent1"/>
          </a:solidFill>
          <a:ln w="28575" cap="rnd">
            <a:solidFill>
              <a:schemeClr val="bg1">
                <a:lumMod val="65000"/>
              </a:schemeClr>
            </a:solidFill>
            <a:round/>
          </a:ln>
          <a:effectLst/>
        </c:spPr>
        <c:marker>
          <c:symbol val="none"/>
        </c:marker>
      </c:pivotFmt>
      <c:pivotFmt>
        <c:idx val="263"/>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64"/>
        <c:spPr>
          <a:solidFill>
            <a:schemeClr val="accent1"/>
          </a:solidFill>
          <a:ln w="28575" cap="rnd">
            <a:solidFill>
              <a:schemeClr val="bg1">
                <a:lumMod val="65000"/>
              </a:schemeClr>
            </a:solidFill>
            <a:round/>
          </a:ln>
          <a:effectLst/>
        </c:spPr>
        <c:marker>
          <c:symbol val="none"/>
        </c:marker>
      </c:pivotFmt>
      <c:pivotFmt>
        <c:idx val="265"/>
        <c:spPr>
          <a:solidFill>
            <a:schemeClr val="accent1"/>
          </a:solidFill>
          <a:ln w="28575" cap="rnd">
            <a:solidFill>
              <a:schemeClr val="bg1">
                <a:lumMod val="65000"/>
              </a:schemeClr>
            </a:solidFill>
            <a:round/>
          </a:ln>
          <a:effectLst/>
        </c:spPr>
        <c:marker>
          <c:symbol val="none"/>
        </c:marker>
      </c:pivotFmt>
      <c:pivotFmt>
        <c:idx val="266"/>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67"/>
        <c:spPr>
          <a:solidFill>
            <a:schemeClr val="accent1"/>
          </a:solidFill>
          <a:ln w="28575" cap="rnd">
            <a:solidFill>
              <a:schemeClr val="bg1">
                <a:lumMod val="65000"/>
              </a:schemeClr>
            </a:solidFill>
            <a:round/>
          </a:ln>
          <a:effectLst/>
        </c:spPr>
        <c:marker>
          <c:symbol val="none"/>
        </c:marker>
      </c:pivotFmt>
      <c:pivotFmt>
        <c:idx val="268"/>
        <c:spPr>
          <a:solidFill>
            <a:schemeClr val="accent1"/>
          </a:solidFill>
          <a:ln w="28575" cap="rnd">
            <a:solidFill>
              <a:schemeClr val="bg1">
                <a:lumMod val="65000"/>
              </a:schemeClr>
            </a:solidFill>
            <a:round/>
          </a:ln>
          <a:effectLst/>
        </c:spPr>
        <c:marker>
          <c:symbol val="none"/>
        </c:marker>
      </c:pivotFmt>
      <c:pivotFmt>
        <c:idx val="269"/>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71"/>
        <c:spPr>
          <a:solidFill>
            <a:schemeClr val="accent1"/>
          </a:solidFill>
          <a:ln w="28575" cap="rnd">
            <a:solidFill>
              <a:schemeClr val="bg1">
                <a:lumMod val="65000"/>
              </a:schemeClr>
            </a:solidFill>
            <a:round/>
          </a:ln>
          <a:effectLst/>
        </c:spPr>
        <c:marker>
          <c:symbol val="none"/>
        </c:marker>
      </c:pivotFmt>
      <c:pivotFmt>
        <c:idx val="272"/>
        <c:spPr>
          <a:solidFill>
            <a:schemeClr val="accent1"/>
          </a:solidFill>
          <a:ln w="28575" cap="rnd">
            <a:solidFill>
              <a:schemeClr val="bg1">
                <a:lumMod val="65000"/>
              </a:schemeClr>
            </a:solidFill>
            <a:round/>
          </a:ln>
          <a:effectLst/>
        </c:spPr>
        <c:marker>
          <c:symbol val="none"/>
        </c:marker>
      </c:pivotFmt>
      <c:pivotFmt>
        <c:idx val="273"/>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74"/>
        <c:spPr>
          <a:solidFill>
            <a:schemeClr val="accent1"/>
          </a:solidFill>
          <a:ln w="28575" cap="rnd">
            <a:solidFill>
              <a:schemeClr val="bg1">
                <a:lumMod val="65000"/>
              </a:schemeClr>
            </a:solidFill>
            <a:round/>
          </a:ln>
          <a:effectLst/>
        </c:spPr>
        <c:marker>
          <c:symbol val="none"/>
        </c:marker>
      </c:pivotFmt>
      <c:pivotFmt>
        <c:idx val="275"/>
        <c:spPr>
          <a:solidFill>
            <a:schemeClr val="accent1"/>
          </a:solidFill>
          <a:ln w="28575" cap="rnd">
            <a:solidFill>
              <a:schemeClr val="bg1">
                <a:lumMod val="65000"/>
              </a:schemeClr>
            </a:solidFill>
            <a:round/>
          </a:ln>
          <a:effectLst/>
        </c:spPr>
        <c:marker>
          <c:symbol val="none"/>
        </c:marker>
      </c:pivotFmt>
      <c:pivotFmt>
        <c:idx val="276"/>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77"/>
        <c:spPr>
          <a:solidFill>
            <a:schemeClr val="accent1"/>
          </a:solidFill>
          <a:ln w="28575" cap="rnd">
            <a:solidFill>
              <a:schemeClr val="bg1">
                <a:lumMod val="65000"/>
              </a:schemeClr>
            </a:solidFill>
            <a:round/>
          </a:ln>
          <a:effectLst/>
        </c:spPr>
        <c:marker>
          <c:symbol val="none"/>
        </c:marker>
      </c:pivotFmt>
      <c:pivotFmt>
        <c:idx val="278"/>
        <c:spPr>
          <a:solidFill>
            <a:schemeClr val="accent1"/>
          </a:solidFill>
          <a:ln w="28575" cap="rnd">
            <a:solidFill>
              <a:schemeClr val="bg1">
                <a:lumMod val="65000"/>
              </a:schemeClr>
            </a:solidFill>
            <a:round/>
          </a:ln>
          <a:effectLst/>
        </c:spPr>
        <c:marker>
          <c:symbol val="none"/>
        </c:marker>
      </c:pivotFmt>
      <c:pivotFmt>
        <c:idx val="279"/>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80"/>
        <c:spPr>
          <a:solidFill>
            <a:schemeClr val="accent1"/>
          </a:solidFill>
          <a:ln w="28575" cap="rnd">
            <a:solidFill>
              <a:schemeClr val="bg1">
                <a:lumMod val="65000"/>
              </a:schemeClr>
            </a:solidFill>
            <a:round/>
          </a:ln>
          <a:effectLst/>
        </c:spPr>
        <c:marker>
          <c:symbol val="none"/>
        </c:marker>
      </c:pivotFmt>
      <c:pivotFmt>
        <c:idx val="281"/>
        <c:spPr>
          <a:solidFill>
            <a:schemeClr val="accent1"/>
          </a:solidFill>
          <a:ln w="28575" cap="rnd">
            <a:solidFill>
              <a:schemeClr val="bg1">
                <a:lumMod val="65000"/>
              </a:schemeClr>
            </a:solidFill>
            <a:round/>
          </a:ln>
          <a:effectLst/>
        </c:spPr>
        <c:marker>
          <c:symbol val="none"/>
        </c:marker>
      </c:pivotFmt>
    </c:pivotFmts>
    <c:plotArea>
      <c:layout/>
      <c:lineChart>
        <c:grouping val="standard"/>
        <c:varyColors val="0"/>
        <c:ser>
          <c:idx val="0"/>
          <c:order val="0"/>
          <c:tx>
            <c:strRef>
              <c:f>'PT1 - TTL Sales 2016 Present'!$C$3</c:f>
              <c:strCache>
                <c:ptCount val="1"/>
                <c:pt idx="0">
                  <c:v>Total</c:v>
                </c:pt>
              </c:strCache>
            </c:strRef>
          </c:tx>
          <c:spPr>
            <a:ln w="28575" cap="rnd">
              <a:solidFill>
                <a:schemeClr val="bg1">
                  <a:lumMod val="65000"/>
                </a:schemeClr>
              </a:solidFill>
              <a:round/>
            </a:ln>
            <a:effectLst/>
          </c:spPr>
          <c:marker>
            <c:symbol val="none"/>
          </c:marker>
          <c:dPt>
            <c:idx val="11"/>
            <c:marker>
              <c:symbol val="circle"/>
              <c:size val="7"/>
              <c:spPr>
                <a:solidFill>
                  <a:schemeClr val="tx2"/>
                </a:solidFill>
                <a:ln w="9525">
                  <a:noFill/>
                </a:ln>
                <a:effectLst/>
              </c:spPr>
            </c:marker>
            <c:bubble3D val="0"/>
            <c:spPr>
              <a:ln w="28575" cap="rnd">
                <a:solidFill>
                  <a:schemeClr val="tx2"/>
                </a:solidFill>
                <a:round/>
              </a:ln>
              <a:effectLst/>
            </c:spPr>
            <c:extLst>
              <c:ext xmlns:c16="http://schemas.microsoft.com/office/drawing/2014/chart" uri="{C3380CC4-5D6E-409C-BE32-E72D297353CC}">
                <c16:uniqueId val="{00000001-F857-4FCF-B06C-F9A834304CB1}"/>
              </c:ext>
            </c:extLst>
          </c:dPt>
          <c:dPt>
            <c:idx val="12"/>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3-F857-4FCF-B06C-F9A834304CB1}"/>
              </c:ext>
            </c:extLst>
          </c:dPt>
          <c:dPt>
            <c:idx val="1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5-F857-4FCF-B06C-F9A834304CB1}"/>
              </c:ext>
            </c:extLst>
          </c:dPt>
          <c:dPt>
            <c:idx val="23"/>
            <c:marker>
              <c:symbol val="circle"/>
              <c:size val="7"/>
              <c:spPr>
                <a:solidFill>
                  <a:schemeClr val="tx2"/>
                </a:solidFill>
                <a:ln w="9525">
                  <a:noFill/>
                </a:ln>
                <a:effectLst/>
              </c:spPr>
            </c:marker>
            <c:bubble3D val="0"/>
            <c:spPr>
              <a:ln w="28575" cap="rnd">
                <a:solidFill>
                  <a:schemeClr val="tx2"/>
                </a:solidFill>
                <a:round/>
              </a:ln>
              <a:effectLst/>
            </c:spPr>
            <c:extLst>
              <c:ext xmlns:c16="http://schemas.microsoft.com/office/drawing/2014/chart" uri="{C3380CC4-5D6E-409C-BE32-E72D297353CC}">
                <c16:uniqueId val="{00000007-F857-4FCF-B06C-F9A834304CB1}"/>
              </c:ext>
            </c:extLst>
          </c:dPt>
          <c:dPt>
            <c:idx val="24"/>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9-F857-4FCF-B06C-F9A834304CB1}"/>
              </c:ext>
            </c:extLst>
          </c:dPt>
          <c:dPt>
            <c:idx val="2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B-F857-4FCF-B06C-F9A834304CB1}"/>
              </c:ext>
            </c:extLst>
          </c:dPt>
          <c:dPt>
            <c:idx val="35"/>
            <c:marker>
              <c:symbol val="circle"/>
              <c:size val="7"/>
              <c:spPr>
                <a:solidFill>
                  <a:schemeClr val="tx2"/>
                </a:solidFill>
                <a:ln w="9525">
                  <a:noFill/>
                </a:ln>
                <a:effectLst/>
              </c:spPr>
            </c:marker>
            <c:bubble3D val="0"/>
            <c:spPr>
              <a:ln w="28575" cap="rnd">
                <a:solidFill>
                  <a:schemeClr val="tx2"/>
                </a:solidFill>
                <a:round/>
              </a:ln>
              <a:effectLst/>
            </c:spPr>
            <c:extLst>
              <c:ext xmlns:c16="http://schemas.microsoft.com/office/drawing/2014/chart" uri="{C3380CC4-5D6E-409C-BE32-E72D297353CC}">
                <c16:uniqueId val="{0000000D-F857-4FCF-B06C-F9A834304CB1}"/>
              </c:ext>
            </c:extLst>
          </c:dPt>
          <c:dPt>
            <c:idx val="36"/>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F-F857-4FCF-B06C-F9A834304CB1}"/>
              </c:ext>
            </c:extLst>
          </c:dPt>
          <c:dPt>
            <c:idx val="3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1-F857-4FCF-B06C-F9A834304CB1}"/>
              </c:ext>
            </c:extLst>
          </c:dPt>
          <c:dPt>
            <c:idx val="47"/>
            <c:marker>
              <c:symbol val="circle"/>
              <c:size val="7"/>
              <c:spPr>
                <a:solidFill>
                  <a:schemeClr val="tx2"/>
                </a:solidFill>
                <a:ln w="9525">
                  <a:noFill/>
                </a:ln>
                <a:effectLst/>
              </c:spPr>
            </c:marker>
            <c:bubble3D val="0"/>
            <c:spPr>
              <a:ln w="28575" cap="rnd">
                <a:solidFill>
                  <a:schemeClr val="tx2"/>
                </a:solidFill>
                <a:round/>
              </a:ln>
              <a:effectLst/>
            </c:spPr>
            <c:extLst>
              <c:ext xmlns:c16="http://schemas.microsoft.com/office/drawing/2014/chart" uri="{C3380CC4-5D6E-409C-BE32-E72D297353CC}">
                <c16:uniqueId val="{00000013-F857-4FCF-B06C-F9A834304CB1}"/>
              </c:ext>
            </c:extLst>
          </c:dPt>
          <c:dPt>
            <c:idx val="48"/>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5-F857-4FCF-B06C-F9A834304CB1}"/>
              </c:ext>
            </c:extLst>
          </c:dPt>
          <c:dPt>
            <c:idx val="49"/>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7-F857-4FCF-B06C-F9A834304CB1}"/>
              </c:ext>
            </c:extLst>
          </c:dPt>
          <c:cat>
            <c:multiLvlStrRef>
              <c:f>'PT1 - TTL Sales 2016 Present'!$A$4:$B$72</c:f>
              <c:multiLvlStrCache>
                <c:ptCount val="6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pt idx="60">
                    <c:v>Jan</c:v>
                  </c:pt>
                  <c:pt idx="61">
                    <c:v>Feb</c:v>
                  </c:pt>
                </c:lvl>
                <c:lvl>
                  <c:pt idx="0">
                    <c:v>2016</c:v>
                  </c:pt>
                  <c:pt idx="12">
                    <c:v>2017</c:v>
                  </c:pt>
                  <c:pt idx="24">
                    <c:v>2018</c:v>
                  </c:pt>
                  <c:pt idx="36">
                    <c:v>2019</c:v>
                  </c:pt>
                  <c:pt idx="48">
                    <c:v>2020</c:v>
                  </c:pt>
                  <c:pt idx="60">
                    <c:v>2021</c:v>
                  </c:pt>
                </c:lvl>
              </c:multiLvlStrCache>
            </c:multiLvlStrRef>
          </c:cat>
          <c:val>
            <c:numRef>
              <c:f>'PT1 - TTL Sales 2016 Present'!$C$4:$C$72</c:f>
              <c:numCache>
                <c:formatCode>\$#,##0;\(\$#,##0\);\$#,##0</c:formatCode>
                <c:ptCount val="62"/>
                <c:pt idx="0">
                  <c:v>649918.77999999863</c:v>
                </c:pt>
                <c:pt idx="1">
                  <c:v>891098.29999999818</c:v>
                </c:pt>
                <c:pt idx="2">
                  <c:v>338407.35999999958</c:v>
                </c:pt>
                <c:pt idx="3">
                  <c:v>110591.62999999999</c:v>
                </c:pt>
                <c:pt idx="4">
                  <c:v>595986.17999999912</c:v>
                </c:pt>
                <c:pt idx="5">
                  <c:v>518585.27999999904</c:v>
                </c:pt>
                <c:pt idx="6">
                  <c:v>454959.82999999903</c:v>
                </c:pt>
                <c:pt idx="7">
                  <c:v>547512.68999999913</c:v>
                </c:pt>
                <c:pt idx="8">
                  <c:v>567421.1199999986</c:v>
                </c:pt>
                <c:pt idx="9">
                  <c:v>623959.5699999982</c:v>
                </c:pt>
                <c:pt idx="10">
                  <c:v>649949.35999999882</c:v>
                </c:pt>
                <c:pt idx="11">
                  <c:v>998403.45999999682</c:v>
                </c:pt>
                <c:pt idx="12">
                  <c:v>670114.7999999983</c:v>
                </c:pt>
                <c:pt idx="13">
                  <c:v>750526.18999999843</c:v>
                </c:pt>
                <c:pt idx="14">
                  <c:v>331248.58999999962</c:v>
                </c:pt>
                <c:pt idx="15">
                  <c:v>58580.070000000007</c:v>
                </c:pt>
                <c:pt idx="16">
                  <c:v>616258.95999999892</c:v>
                </c:pt>
                <c:pt idx="17">
                  <c:v>631731.29999999912</c:v>
                </c:pt>
                <c:pt idx="18">
                  <c:v>511786.71999999927</c:v>
                </c:pt>
                <c:pt idx="19">
                  <c:v>593379.04999999865</c:v>
                </c:pt>
                <c:pt idx="20">
                  <c:v>686375.09999999928</c:v>
                </c:pt>
                <c:pt idx="21">
                  <c:v>628521.42999999784</c:v>
                </c:pt>
                <c:pt idx="22">
                  <c:v>655722.98999999883</c:v>
                </c:pt>
                <c:pt idx="23">
                  <c:v>1287177.0699999896</c:v>
                </c:pt>
                <c:pt idx="24">
                  <c:v>917075.349999998</c:v>
                </c:pt>
                <c:pt idx="25">
                  <c:v>1344342.6999999888</c:v>
                </c:pt>
                <c:pt idx="26">
                  <c:v>434951.14999999932</c:v>
                </c:pt>
                <c:pt idx="27">
                  <c:v>70627.540000000037</c:v>
                </c:pt>
                <c:pt idx="28">
                  <c:v>1073265.5599999949</c:v>
                </c:pt>
                <c:pt idx="29">
                  <c:v>973975.32999999623</c:v>
                </c:pt>
                <c:pt idx="30">
                  <c:v>964149.45999999682</c:v>
                </c:pt>
                <c:pt idx="31">
                  <c:v>1026845.729999997</c:v>
                </c:pt>
                <c:pt idx="32">
                  <c:v>1181765.1399999899</c:v>
                </c:pt>
                <c:pt idx="33">
                  <c:v>1241730.0299999898</c:v>
                </c:pt>
                <c:pt idx="34">
                  <c:v>1478026.6299999875</c:v>
                </c:pt>
                <c:pt idx="35">
                  <c:v>2082206.0399999821</c:v>
                </c:pt>
                <c:pt idx="36">
                  <c:v>1940899.5699999842</c:v>
                </c:pt>
                <c:pt idx="37">
                  <c:v>2102862.5699999835</c:v>
                </c:pt>
                <c:pt idx="38">
                  <c:v>845925.08999999822</c:v>
                </c:pt>
                <c:pt idx="39">
                  <c:v>149892.71000000008</c:v>
                </c:pt>
                <c:pt idx="40">
                  <c:v>1594446.4699999865</c:v>
                </c:pt>
                <c:pt idx="41">
                  <c:v>1404861.3999999885</c:v>
                </c:pt>
                <c:pt idx="42">
                  <c:v>1408714.6199999864</c:v>
                </c:pt>
                <c:pt idx="43">
                  <c:v>1500784.7699999844</c:v>
                </c:pt>
                <c:pt idx="44">
                  <c:v>1547870.7299999853</c:v>
                </c:pt>
                <c:pt idx="45">
                  <c:v>1575168.8199999847</c:v>
                </c:pt>
                <c:pt idx="46">
                  <c:v>1715659.8799999896</c:v>
                </c:pt>
                <c:pt idx="47">
                  <c:v>2477295.8500000141</c:v>
                </c:pt>
                <c:pt idx="48">
                  <c:v>2068951.119999982</c:v>
                </c:pt>
                <c:pt idx="49">
                  <c:v>2227379.5700000217</c:v>
                </c:pt>
                <c:pt idx="50">
                  <c:v>674990.65999999968</c:v>
                </c:pt>
                <c:pt idx="51">
                  <c:v>217642.10000000003</c:v>
                </c:pt>
                <c:pt idx="52">
                  <c:v>878026.62999999744</c:v>
                </c:pt>
                <c:pt idx="53">
                  <c:v>763883.22999999905</c:v>
                </c:pt>
                <c:pt idx="54">
                  <c:v>512805.17999999935</c:v>
                </c:pt>
                <c:pt idx="55">
                  <c:v>416647.07999999903</c:v>
                </c:pt>
                <c:pt idx="56">
                  <c:v>380431.51999999938</c:v>
                </c:pt>
                <c:pt idx="57">
                  <c:v>245647.58999999997</c:v>
                </c:pt>
                <c:pt idx="58">
                  <c:v>256701.02</c:v>
                </c:pt>
                <c:pt idx="59">
                  <c:v>651526.43999999983</c:v>
                </c:pt>
                <c:pt idx="60">
                  <c:v>513021.57999999932</c:v>
                </c:pt>
                <c:pt idx="61">
                  <c:v>526266.89999999932</c:v>
                </c:pt>
              </c:numCache>
            </c:numRef>
          </c:val>
          <c:smooth val="0"/>
          <c:extLst>
            <c:ext xmlns:c16="http://schemas.microsoft.com/office/drawing/2014/chart" uri="{C3380CC4-5D6E-409C-BE32-E72D297353CC}">
              <c16:uniqueId val="{00000018-1C12-40B0-9994-70FC1419E6F1}"/>
            </c:ext>
          </c:extLst>
        </c:ser>
        <c:dLbls>
          <c:showLegendKey val="0"/>
          <c:showVal val="0"/>
          <c:showCatName val="0"/>
          <c:showSerName val="0"/>
          <c:showPercent val="0"/>
          <c:showBubbleSize val="0"/>
        </c:dLbls>
        <c:smooth val="0"/>
        <c:axId val="1211865727"/>
        <c:axId val="1211853247"/>
      </c:lineChart>
      <c:catAx>
        <c:axId val="1211865727"/>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5400000" spcFirstLastPara="1" vertOverflow="ellipsis"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53247"/>
        <c:crosses val="autoZero"/>
        <c:auto val="1"/>
        <c:lblAlgn val="ctr"/>
        <c:lblOffset val="100"/>
        <c:noMultiLvlLbl val="0"/>
      </c:catAx>
      <c:valAx>
        <c:axId val="1211853247"/>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Total Sales ($)</a:t>
                </a:r>
              </a:p>
            </c:rich>
          </c:tx>
          <c:layout>
            <c:manualLayout>
              <c:xMode val="edge"/>
              <c:yMode val="edge"/>
              <c:x val="1.1335494827852399E-2"/>
              <c:y val="9.792104986876640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6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[Working_GlobalElectronicsProject.xlsx]PT1 - TTL Sales 2016 Present!PT_TtlSales2016Present</c:name>
    <c:fmtId val="198"/>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400">
                <a:solidFill>
                  <a:schemeClr val="tx1"/>
                </a:solidFill>
                <a:latin typeface="Arial" panose="020B0604020202020204" pitchFamily="34" charset="0"/>
                <a:cs typeface="Arial" panose="020B0604020202020204" pitchFamily="34" charset="0"/>
              </a:rPr>
              <a:t>Total Sales ($)</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2135969720044291E-2"/>
          <c:y val="1.904761904761904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C00000"/>
            </a:solidFill>
            <a:round/>
          </a:ln>
          <a:effectLst/>
        </c:spPr>
        <c:marker>
          <c:symbol val="none"/>
        </c:marker>
      </c:pivotFmt>
      <c:pivotFmt>
        <c:idx val="2"/>
        <c:spPr>
          <a:solidFill>
            <a:schemeClr val="accent1"/>
          </a:solidFill>
          <a:ln w="28575" cap="rnd">
            <a:solidFill>
              <a:srgbClr val="C00000"/>
            </a:solidFill>
            <a:round/>
          </a:ln>
          <a:effectLst/>
        </c:spPr>
        <c:marker>
          <c:symbol val="none"/>
        </c:marker>
      </c:pivotFmt>
      <c:pivotFmt>
        <c:idx val="3"/>
        <c:spPr>
          <a:solidFill>
            <a:schemeClr val="accent1"/>
          </a:solidFill>
          <a:ln w="28575" cap="rnd">
            <a:solidFill>
              <a:srgbClr val="C00000"/>
            </a:solidFill>
            <a:round/>
          </a:ln>
          <a:effectLst/>
        </c:spPr>
        <c:marker>
          <c:symbol val="none"/>
        </c:marker>
      </c:pivotFmt>
      <c:pivotFmt>
        <c:idx val="4"/>
        <c:spPr>
          <a:solidFill>
            <a:schemeClr val="accent1"/>
          </a:solidFill>
          <a:ln w="28575" cap="rnd">
            <a:solidFill>
              <a:srgbClr val="C00000"/>
            </a:solidFill>
            <a:round/>
          </a:ln>
          <a:effectLst/>
        </c:spPr>
        <c:marker>
          <c:symbol val="none"/>
        </c:marker>
      </c:pivotFmt>
      <c:pivotFmt>
        <c:idx val="5"/>
        <c:spPr>
          <a:solidFill>
            <a:schemeClr val="accent1"/>
          </a:solidFill>
          <a:ln w="28575" cap="rnd">
            <a:solidFill>
              <a:srgbClr val="C00000"/>
            </a:solidFill>
            <a:round/>
          </a:ln>
          <a:effectLst/>
        </c:spPr>
        <c:marker>
          <c:symbol val="none"/>
        </c:marker>
      </c:pivotFmt>
      <c:pivotFmt>
        <c:idx val="6"/>
        <c:spPr>
          <a:solidFill>
            <a:schemeClr val="accent1"/>
          </a:solidFill>
          <a:ln w="28575" cap="rnd">
            <a:solidFill>
              <a:srgbClr val="C00000"/>
            </a:solidFill>
            <a:round/>
          </a:ln>
          <a:effectLst/>
        </c:spPr>
        <c:marker>
          <c:symbol val="none"/>
        </c:marker>
      </c:pivotFmt>
      <c:pivotFmt>
        <c:idx val="7"/>
        <c:spPr>
          <a:solidFill>
            <a:schemeClr val="accent1"/>
          </a:solidFill>
          <a:ln w="28575" cap="rnd">
            <a:solidFill>
              <a:srgbClr val="C00000"/>
            </a:solidFill>
            <a:round/>
          </a:ln>
          <a:effectLst/>
        </c:spPr>
        <c:marker>
          <c:symbol val="none"/>
        </c:marker>
      </c:pivotFmt>
      <c:pivotFmt>
        <c:idx val="8"/>
        <c:spPr>
          <a:solidFill>
            <a:schemeClr val="accent1"/>
          </a:solidFill>
          <a:ln w="28575" cap="rnd">
            <a:solidFill>
              <a:srgbClr val="C00000"/>
            </a:solidFill>
            <a:round/>
          </a:ln>
          <a:effectLst/>
        </c:spPr>
        <c:marker>
          <c:symbol val="none"/>
        </c:marker>
      </c:pivotFmt>
      <c:pivotFmt>
        <c:idx val="9"/>
        <c:spPr>
          <a:solidFill>
            <a:schemeClr val="accent1"/>
          </a:solidFill>
          <a:ln w="28575" cap="rnd">
            <a:solidFill>
              <a:srgbClr val="C00000"/>
            </a:solidFill>
            <a:round/>
          </a:ln>
          <a:effectLst/>
        </c:spPr>
        <c:marker>
          <c:symbol val="none"/>
        </c:marker>
      </c:pivotFmt>
      <c:pivotFmt>
        <c:idx val="10"/>
        <c:spPr>
          <a:solidFill>
            <a:schemeClr val="accent1"/>
          </a:solidFill>
          <a:ln w="28575" cap="rnd">
            <a:solidFill>
              <a:srgbClr val="C00000"/>
            </a:solidFill>
            <a:round/>
          </a:ln>
          <a:effectLst/>
        </c:spPr>
        <c:marker>
          <c:symbol val="none"/>
        </c:marker>
      </c:pivotFmt>
      <c:pivotFmt>
        <c:idx val="11"/>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C00000"/>
            </a:solidFill>
            <a:round/>
          </a:ln>
          <a:effectLst/>
        </c:spPr>
        <c:marker>
          <c:symbol val="none"/>
        </c:marker>
      </c:pivotFmt>
      <c:pivotFmt>
        <c:idx val="13"/>
        <c:spPr>
          <a:solidFill>
            <a:schemeClr val="accent1"/>
          </a:solidFill>
          <a:ln w="28575" cap="rnd">
            <a:solidFill>
              <a:srgbClr val="C00000"/>
            </a:solidFill>
            <a:round/>
          </a:ln>
          <a:effectLst/>
        </c:spPr>
        <c:marker>
          <c:symbol val="none"/>
        </c:marker>
      </c:pivotFmt>
      <c:pivotFmt>
        <c:idx val="14"/>
        <c:spPr>
          <a:solidFill>
            <a:schemeClr val="accent1"/>
          </a:solidFill>
          <a:ln w="28575" cap="rnd">
            <a:solidFill>
              <a:srgbClr val="C00000"/>
            </a:solidFill>
            <a:round/>
          </a:ln>
          <a:effectLst/>
        </c:spPr>
        <c:marker>
          <c:symbol val="none"/>
        </c:marker>
      </c:pivotFmt>
      <c:pivotFmt>
        <c:idx val="15"/>
        <c:spPr>
          <a:solidFill>
            <a:schemeClr val="accent1"/>
          </a:solidFill>
          <a:ln w="28575" cap="rnd">
            <a:solidFill>
              <a:srgbClr val="C00000"/>
            </a:solidFill>
            <a:round/>
          </a:ln>
          <a:effectLst/>
        </c:spPr>
        <c:marker>
          <c:symbol val="none"/>
        </c:marker>
      </c:pivotFmt>
      <c:pivotFmt>
        <c:idx val="16"/>
        <c:spPr>
          <a:solidFill>
            <a:schemeClr val="accent1"/>
          </a:solidFill>
          <a:ln w="28575" cap="rnd">
            <a:solidFill>
              <a:srgbClr val="C00000"/>
            </a:solidFill>
            <a:round/>
          </a:ln>
          <a:effectLst/>
        </c:spPr>
        <c:marker>
          <c:symbol val="none"/>
        </c:marker>
      </c:pivotFmt>
      <c:pivotFmt>
        <c:idx val="17"/>
        <c:spPr>
          <a:solidFill>
            <a:schemeClr val="accent1"/>
          </a:solidFill>
          <a:ln w="28575" cap="rnd">
            <a:solidFill>
              <a:srgbClr val="C00000"/>
            </a:solidFill>
            <a:round/>
          </a:ln>
          <a:effectLst/>
        </c:spPr>
        <c:marker>
          <c:symbol val="none"/>
        </c:marker>
      </c:pivotFmt>
      <c:pivotFmt>
        <c:idx val="18"/>
        <c:spPr>
          <a:solidFill>
            <a:schemeClr val="accent1"/>
          </a:solidFill>
          <a:ln w="28575" cap="rnd">
            <a:solidFill>
              <a:srgbClr val="C00000"/>
            </a:solidFill>
            <a:round/>
          </a:ln>
          <a:effectLst/>
        </c:spPr>
        <c:marker>
          <c:symbol val="none"/>
        </c:marker>
      </c:pivotFmt>
      <c:pivotFmt>
        <c:idx val="19"/>
        <c:spPr>
          <a:solidFill>
            <a:schemeClr val="accent1"/>
          </a:solidFill>
          <a:ln w="28575" cap="rnd">
            <a:solidFill>
              <a:srgbClr val="C00000"/>
            </a:solidFill>
            <a:round/>
          </a:ln>
          <a:effectLst/>
        </c:spPr>
        <c:marker>
          <c:symbol val="none"/>
        </c:marker>
      </c:pivotFmt>
      <c:pivotFmt>
        <c:idx val="20"/>
        <c:spPr>
          <a:solidFill>
            <a:schemeClr val="accent1"/>
          </a:solidFill>
          <a:ln w="28575" cap="rnd">
            <a:solidFill>
              <a:srgbClr val="C00000"/>
            </a:solidFill>
            <a:round/>
          </a:ln>
          <a:effectLst/>
        </c:spPr>
        <c:marker>
          <c:symbol val="none"/>
        </c:marker>
      </c:pivotFmt>
      <c:pivotFmt>
        <c:idx val="21"/>
        <c:spPr>
          <a:solidFill>
            <a:schemeClr val="accent1"/>
          </a:solidFill>
          <a:ln w="28575" cap="rnd">
            <a:solidFill>
              <a:srgbClr val="C00000"/>
            </a:solidFill>
            <a:round/>
          </a:ln>
          <a:effectLst/>
        </c:spPr>
        <c:marker>
          <c:symbol val="none"/>
        </c:marker>
      </c:pivotFmt>
      <c:pivotFmt>
        <c:idx val="2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bg2">
                <a:lumMod val="90000"/>
              </a:schemeClr>
            </a:solidFill>
            <a:round/>
          </a:ln>
          <a:effectLst/>
        </c:spPr>
        <c:marker>
          <c:symbol val="none"/>
        </c:marker>
      </c:pivotFmt>
      <c:pivotFmt>
        <c:idx val="24"/>
        <c:spPr>
          <a:solidFill>
            <a:schemeClr val="accent1"/>
          </a:solidFill>
          <a:ln w="28575" cap="rnd">
            <a:solidFill>
              <a:schemeClr val="bg2">
                <a:lumMod val="90000"/>
              </a:schemeClr>
            </a:solidFill>
            <a:round/>
          </a:ln>
          <a:effectLst/>
        </c:spPr>
        <c:marker>
          <c:symbol val="none"/>
        </c:marker>
      </c:pivotFmt>
      <c:pivotFmt>
        <c:idx val="25"/>
        <c:spPr>
          <a:solidFill>
            <a:schemeClr val="accent1"/>
          </a:solidFill>
          <a:ln w="28575" cap="rnd">
            <a:solidFill>
              <a:schemeClr val="bg2">
                <a:lumMod val="90000"/>
              </a:schemeClr>
            </a:solidFill>
            <a:round/>
          </a:ln>
          <a:effectLst/>
        </c:spPr>
        <c:marker>
          <c:symbol val="none"/>
        </c:marker>
      </c:pivotFmt>
      <c:pivotFmt>
        <c:idx val="26"/>
        <c:spPr>
          <a:solidFill>
            <a:schemeClr val="accent1"/>
          </a:solidFill>
          <a:ln w="28575" cap="rnd">
            <a:solidFill>
              <a:schemeClr val="bg2">
                <a:lumMod val="90000"/>
              </a:schemeClr>
            </a:solidFill>
            <a:round/>
          </a:ln>
          <a:effectLst/>
        </c:spPr>
        <c:marker>
          <c:symbol val="none"/>
        </c:marker>
      </c:pivotFmt>
      <c:pivotFmt>
        <c:idx val="27"/>
        <c:spPr>
          <a:solidFill>
            <a:schemeClr val="accent1"/>
          </a:solidFill>
          <a:ln w="28575" cap="rnd">
            <a:solidFill>
              <a:schemeClr val="bg2">
                <a:lumMod val="90000"/>
              </a:schemeClr>
            </a:solidFill>
            <a:round/>
          </a:ln>
          <a:effectLst/>
        </c:spPr>
        <c:marker>
          <c:symbol val="none"/>
        </c:marker>
      </c:pivotFmt>
      <c:pivotFmt>
        <c:idx val="28"/>
        <c:spPr>
          <a:solidFill>
            <a:schemeClr val="accent1"/>
          </a:solidFill>
          <a:ln w="28575" cap="rnd">
            <a:solidFill>
              <a:schemeClr val="bg2">
                <a:lumMod val="90000"/>
              </a:schemeClr>
            </a:solidFill>
            <a:round/>
          </a:ln>
          <a:effectLst/>
        </c:spPr>
        <c:marker>
          <c:symbol val="none"/>
        </c:marker>
      </c:pivotFmt>
      <c:pivotFmt>
        <c:idx val="29"/>
        <c:spPr>
          <a:solidFill>
            <a:schemeClr val="accent1"/>
          </a:solidFill>
          <a:ln w="28575" cap="rnd">
            <a:solidFill>
              <a:schemeClr val="bg2">
                <a:lumMod val="90000"/>
              </a:schemeClr>
            </a:solidFill>
            <a:round/>
          </a:ln>
          <a:effectLst/>
        </c:spPr>
        <c:marker>
          <c:symbol val="none"/>
        </c:marker>
      </c:pivotFmt>
      <c:pivotFmt>
        <c:idx val="30"/>
        <c:spPr>
          <a:solidFill>
            <a:schemeClr val="accent1"/>
          </a:solidFill>
          <a:ln w="28575" cap="rnd">
            <a:solidFill>
              <a:schemeClr val="bg2">
                <a:lumMod val="90000"/>
              </a:schemeClr>
            </a:solidFill>
            <a:round/>
          </a:ln>
          <a:effectLst/>
        </c:spPr>
        <c:marker>
          <c:symbol val="none"/>
        </c:marker>
      </c:pivotFmt>
      <c:pivotFmt>
        <c:idx val="31"/>
        <c:spPr>
          <a:solidFill>
            <a:schemeClr val="accent1"/>
          </a:solidFill>
          <a:ln w="28575" cap="rnd">
            <a:solidFill>
              <a:schemeClr val="bg2">
                <a:lumMod val="90000"/>
              </a:schemeClr>
            </a:solidFill>
            <a:round/>
          </a:ln>
          <a:effectLst/>
        </c:spPr>
        <c:marker>
          <c:symbol val="none"/>
        </c:marker>
      </c:pivotFmt>
      <c:pivotFmt>
        <c:idx val="32"/>
        <c:spPr>
          <a:solidFill>
            <a:schemeClr val="accent1"/>
          </a:solidFill>
          <a:ln w="28575" cap="rnd">
            <a:solidFill>
              <a:schemeClr val="bg2">
                <a:lumMod val="90000"/>
              </a:schemeClr>
            </a:solidFill>
            <a:round/>
          </a:ln>
          <a:effectLst/>
        </c:spPr>
        <c:marker>
          <c:symbol val="none"/>
        </c:marker>
      </c:pivotFmt>
      <c:pivotFmt>
        <c:idx val="33"/>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bg2">
                <a:lumMod val="90000"/>
              </a:schemeClr>
            </a:solidFill>
            <a:round/>
          </a:ln>
          <a:effectLst/>
        </c:spPr>
        <c:marker>
          <c:symbol val="none"/>
        </c:marker>
      </c:pivotFmt>
      <c:pivotFmt>
        <c:idx val="35"/>
        <c:spPr>
          <a:solidFill>
            <a:schemeClr val="accent1"/>
          </a:solidFill>
          <a:ln w="28575" cap="rnd">
            <a:solidFill>
              <a:schemeClr val="tx2"/>
            </a:solidFill>
            <a:round/>
          </a:ln>
          <a:effectLst/>
        </c:spPr>
        <c:marker>
          <c:symbol val="none"/>
        </c:marker>
      </c:pivotFmt>
      <c:pivotFmt>
        <c:idx val="36"/>
        <c:spPr>
          <a:solidFill>
            <a:schemeClr val="accent1"/>
          </a:solidFill>
          <a:ln w="28575" cap="rnd">
            <a:solidFill>
              <a:schemeClr val="bg2">
                <a:lumMod val="90000"/>
              </a:schemeClr>
            </a:solidFill>
            <a:round/>
          </a:ln>
          <a:effectLst/>
        </c:spPr>
        <c:marker>
          <c:symbol val="none"/>
        </c:marker>
      </c:pivotFmt>
      <c:pivotFmt>
        <c:idx val="37"/>
        <c:spPr>
          <a:solidFill>
            <a:schemeClr val="accent1"/>
          </a:solidFill>
          <a:ln w="28575" cap="rnd">
            <a:solidFill>
              <a:schemeClr val="bg2">
                <a:lumMod val="90000"/>
              </a:schemeClr>
            </a:solidFill>
            <a:round/>
          </a:ln>
          <a:effectLst/>
        </c:spPr>
        <c:marker>
          <c:symbol val="none"/>
        </c:marker>
      </c:pivotFmt>
      <c:pivotFmt>
        <c:idx val="38"/>
        <c:spPr>
          <a:solidFill>
            <a:schemeClr val="accent1"/>
          </a:solidFill>
          <a:ln w="28575" cap="rnd">
            <a:solidFill>
              <a:schemeClr val="tx2"/>
            </a:solidFill>
            <a:round/>
          </a:ln>
          <a:effectLst/>
        </c:spPr>
        <c:marker>
          <c:symbol val="none"/>
        </c:marker>
      </c:pivotFmt>
      <c:pivotFmt>
        <c:idx val="39"/>
        <c:spPr>
          <a:solidFill>
            <a:schemeClr val="accent1"/>
          </a:solidFill>
          <a:ln w="28575" cap="rnd">
            <a:solidFill>
              <a:schemeClr val="bg2">
                <a:lumMod val="90000"/>
              </a:schemeClr>
            </a:solidFill>
            <a:round/>
          </a:ln>
          <a:effectLst/>
        </c:spPr>
        <c:marker>
          <c:symbol val="none"/>
        </c:marker>
      </c:pivotFmt>
      <c:pivotFmt>
        <c:idx val="40"/>
        <c:spPr>
          <a:solidFill>
            <a:schemeClr val="accent1"/>
          </a:solidFill>
          <a:ln w="28575" cap="rnd">
            <a:solidFill>
              <a:schemeClr val="tx2"/>
            </a:solidFill>
            <a:round/>
          </a:ln>
          <a:effectLst/>
        </c:spPr>
        <c:marker>
          <c:symbol val="none"/>
        </c:marker>
      </c:pivotFmt>
      <c:pivotFmt>
        <c:idx val="41"/>
        <c:spPr>
          <a:solidFill>
            <a:schemeClr val="accent1"/>
          </a:solidFill>
          <a:ln w="28575" cap="rnd">
            <a:solidFill>
              <a:schemeClr val="bg2">
                <a:lumMod val="90000"/>
              </a:schemeClr>
            </a:solidFill>
            <a:round/>
          </a:ln>
          <a:effectLst/>
        </c:spPr>
        <c:marker>
          <c:symbol val="none"/>
        </c:marker>
      </c:pivotFmt>
      <c:pivotFmt>
        <c:idx val="42"/>
        <c:spPr>
          <a:solidFill>
            <a:schemeClr val="accent1"/>
          </a:solidFill>
          <a:ln w="28575" cap="rnd">
            <a:solidFill>
              <a:schemeClr val="bg2">
                <a:lumMod val="90000"/>
              </a:schemeClr>
            </a:solidFill>
            <a:round/>
          </a:ln>
          <a:effectLst/>
        </c:spPr>
        <c:marker>
          <c:symbol val="none"/>
        </c:marker>
      </c:pivotFmt>
      <c:pivotFmt>
        <c:idx val="43"/>
        <c:spPr>
          <a:solidFill>
            <a:schemeClr val="accent1"/>
          </a:solidFill>
          <a:ln w="28575" cap="rnd">
            <a:solidFill>
              <a:schemeClr val="tx2"/>
            </a:solidFill>
            <a:round/>
          </a:ln>
          <a:effectLst/>
        </c:spPr>
        <c:marker>
          <c:symbol val="none"/>
        </c:marker>
      </c:pivotFmt>
      <c:pivotFmt>
        <c:idx val="44"/>
        <c:spPr>
          <a:solidFill>
            <a:schemeClr val="accent1"/>
          </a:solidFill>
          <a:ln w="28575" cap="rnd">
            <a:solidFill>
              <a:schemeClr val="tx2"/>
            </a:solidFill>
            <a:round/>
          </a:ln>
          <a:effectLst/>
        </c:spPr>
        <c:marker>
          <c:symbol val="none"/>
        </c:marker>
      </c:pivotFmt>
      <c:pivotFmt>
        <c:idx val="45"/>
        <c:spPr>
          <a:solidFill>
            <a:schemeClr val="accent1"/>
          </a:solidFill>
          <a:ln w="28575" cap="rnd">
            <a:solidFill>
              <a:schemeClr val="tx2"/>
            </a:solidFill>
            <a:round/>
          </a:ln>
          <a:effectLst/>
        </c:spPr>
        <c:marker>
          <c:symbol val="none"/>
        </c:marker>
      </c:pivotFmt>
      <c:pivotFmt>
        <c:idx val="46"/>
        <c:spPr>
          <a:solidFill>
            <a:schemeClr val="accent1"/>
          </a:solidFill>
          <a:ln w="28575" cap="rnd">
            <a:solidFill>
              <a:schemeClr val="tx2"/>
            </a:solidFill>
            <a:round/>
          </a:ln>
          <a:effectLst/>
        </c:spPr>
        <c:marker>
          <c:symbol val="none"/>
        </c:marker>
      </c:pivotFmt>
      <c:pivotFmt>
        <c:idx val="47"/>
        <c:spPr>
          <a:solidFill>
            <a:schemeClr val="accent1"/>
          </a:solidFill>
          <a:ln w="28575" cap="rnd">
            <a:solidFill>
              <a:schemeClr val="tx2"/>
            </a:solidFill>
            <a:round/>
          </a:ln>
          <a:effectLst/>
        </c:spPr>
        <c:marker>
          <c:symbol val="none"/>
        </c:marker>
      </c:pivotFmt>
      <c:pivotFmt>
        <c:idx val="48"/>
        <c:spPr>
          <a:solidFill>
            <a:schemeClr val="accent1"/>
          </a:solidFill>
          <a:ln w="28575" cap="rnd">
            <a:solidFill>
              <a:schemeClr val="tx2"/>
            </a:solidFill>
            <a:round/>
          </a:ln>
          <a:effectLst/>
        </c:spPr>
        <c:marker>
          <c:symbol val="none"/>
        </c:marker>
      </c:pivotFmt>
      <c:pivotFmt>
        <c:idx val="49"/>
        <c:spPr>
          <a:solidFill>
            <a:schemeClr val="accent1"/>
          </a:solidFill>
          <a:ln w="28575" cap="rnd">
            <a:solidFill>
              <a:schemeClr val="tx2"/>
            </a:solidFill>
            <a:round/>
          </a:ln>
          <a:effectLst/>
        </c:spPr>
        <c:marker>
          <c:symbol val="none"/>
        </c:marker>
      </c:pivotFmt>
      <c:pivotFmt>
        <c:idx val="50"/>
        <c:spPr>
          <a:solidFill>
            <a:schemeClr val="accent1"/>
          </a:solidFill>
          <a:ln w="28575" cap="rnd">
            <a:solidFill>
              <a:schemeClr val="tx2"/>
            </a:solidFill>
            <a:round/>
          </a:ln>
          <a:effectLst/>
        </c:spPr>
        <c:marker>
          <c:symbol val="none"/>
        </c:marker>
      </c:pivotFmt>
      <c:pivotFmt>
        <c:idx val="51"/>
        <c:spPr>
          <a:solidFill>
            <a:schemeClr val="accent1"/>
          </a:solidFill>
          <a:ln w="28575" cap="rnd">
            <a:solidFill>
              <a:schemeClr val="tx2"/>
            </a:solidFill>
            <a:round/>
          </a:ln>
          <a:effectLst/>
        </c:spPr>
        <c:marker>
          <c:symbol val="none"/>
        </c:marker>
      </c:pivotFmt>
      <c:pivotFmt>
        <c:idx val="52"/>
        <c:spPr>
          <a:solidFill>
            <a:schemeClr val="accent1"/>
          </a:solidFill>
          <a:ln w="28575" cap="rnd">
            <a:solidFill>
              <a:schemeClr val="tx2"/>
            </a:solidFill>
            <a:round/>
          </a:ln>
          <a:effectLst/>
        </c:spPr>
        <c:marker>
          <c:symbol val="none"/>
        </c:marker>
      </c:pivotFmt>
      <c:pivotFmt>
        <c:idx val="53"/>
        <c:spPr>
          <a:solidFill>
            <a:schemeClr val="accent1"/>
          </a:solidFill>
          <a:ln w="28575" cap="rnd">
            <a:solidFill>
              <a:schemeClr val="tx2"/>
            </a:solidFill>
            <a:round/>
          </a:ln>
          <a:effectLst/>
        </c:spPr>
        <c:marker>
          <c:symbol val="none"/>
        </c:marker>
      </c:pivotFmt>
      <c:pivotFmt>
        <c:idx val="54"/>
        <c:spPr>
          <a:solidFill>
            <a:schemeClr val="accent1"/>
          </a:solidFill>
          <a:ln w="28575" cap="rnd">
            <a:solidFill>
              <a:schemeClr val="tx2"/>
            </a:solidFill>
            <a:round/>
          </a:ln>
          <a:effectLst/>
        </c:spPr>
        <c:marker>
          <c:symbol val="none"/>
        </c:marker>
      </c:pivotFmt>
      <c:pivotFmt>
        <c:idx val="55"/>
        <c:spPr>
          <a:solidFill>
            <a:schemeClr val="accent1"/>
          </a:solidFill>
          <a:ln w="28575" cap="rnd">
            <a:solidFill>
              <a:schemeClr val="tx2"/>
            </a:solidFill>
            <a:round/>
          </a:ln>
          <a:effectLst/>
        </c:spPr>
        <c:marker>
          <c:symbol val="none"/>
        </c:marker>
      </c:pivotFmt>
      <c:pivotFmt>
        <c:idx val="56"/>
        <c:spPr>
          <a:solidFill>
            <a:schemeClr val="accent1"/>
          </a:solidFill>
          <a:ln w="28575" cap="rnd">
            <a:solidFill>
              <a:schemeClr val="tx2"/>
            </a:solidFill>
            <a:round/>
          </a:ln>
          <a:effectLst/>
        </c:spPr>
        <c:marker>
          <c:symbol val="none"/>
        </c:marker>
      </c:pivotFmt>
      <c:pivotFmt>
        <c:idx val="57"/>
        <c:spPr>
          <a:solidFill>
            <a:schemeClr val="accent1"/>
          </a:solidFill>
          <a:ln w="28575" cap="rnd">
            <a:solidFill>
              <a:schemeClr val="tx2"/>
            </a:solidFill>
            <a:round/>
          </a:ln>
          <a:effectLst/>
        </c:spPr>
        <c:marker>
          <c:symbol val="none"/>
        </c:marker>
      </c:pivotFmt>
      <c:pivotFmt>
        <c:idx val="58"/>
        <c:spPr>
          <a:solidFill>
            <a:schemeClr val="accent1"/>
          </a:solidFill>
          <a:ln w="28575" cap="rnd">
            <a:solidFill>
              <a:schemeClr val="tx2"/>
            </a:solidFill>
            <a:round/>
          </a:ln>
          <a:effectLst/>
        </c:spPr>
        <c:marker>
          <c:symbol val="none"/>
        </c:marker>
      </c:pivotFmt>
      <c:pivotFmt>
        <c:idx val="59"/>
        <c:spPr>
          <a:solidFill>
            <a:schemeClr val="accent1"/>
          </a:solidFill>
          <a:ln w="28575" cap="rnd">
            <a:solidFill>
              <a:schemeClr val="tx2"/>
            </a:solidFill>
            <a:round/>
          </a:ln>
          <a:effectLst/>
        </c:spPr>
        <c:marker>
          <c:symbol val="none"/>
        </c:marker>
      </c:pivotFmt>
      <c:pivotFmt>
        <c:idx val="60"/>
        <c:spPr>
          <a:solidFill>
            <a:schemeClr val="accent1"/>
          </a:solidFill>
          <a:ln w="28575" cap="rnd">
            <a:solidFill>
              <a:schemeClr val="tx2"/>
            </a:solidFill>
            <a:round/>
          </a:ln>
          <a:effectLst/>
        </c:spPr>
        <c:marker>
          <c:symbol val="none"/>
        </c:marker>
      </c:pivotFmt>
      <c:pivotFmt>
        <c:idx val="61"/>
        <c:spPr>
          <a:solidFill>
            <a:schemeClr val="accent1"/>
          </a:solidFill>
          <a:ln w="28575" cap="rnd">
            <a:solidFill>
              <a:schemeClr val="tx2"/>
            </a:solidFill>
            <a:round/>
          </a:ln>
          <a:effectLst/>
        </c:spPr>
        <c:marker>
          <c:symbol val="none"/>
        </c:marker>
      </c:pivotFmt>
      <c:pivotFmt>
        <c:idx val="62"/>
        <c:spPr>
          <a:solidFill>
            <a:schemeClr val="accent1"/>
          </a:solidFill>
          <a:ln w="28575" cap="rnd">
            <a:solidFill>
              <a:schemeClr val="tx2"/>
            </a:solidFill>
            <a:round/>
          </a:ln>
          <a:effectLst/>
        </c:spPr>
        <c:marker>
          <c:symbol val="none"/>
        </c:marker>
      </c:pivotFmt>
      <c:pivotFmt>
        <c:idx val="63"/>
        <c:spPr>
          <a:solidFill>
            <a:schemeClr val="accent1"/>
          </a:solidFill>
          <a:ln w="28575" cap="rnd">
            <a:solidFill>
              <a:schemeClr val="tx2"/>
            </a:solidFill>
            <a:round/>
          </a:ln>
          <a:effectLst/>
        </c:spPr>
        <c:marker>
          <c:symbol val="none"/>
        </c:marker>
      </c:pivotFmt>
      <c:pivotFmt>
        <c:idx val="64"/>
        <c:spPr>
          <a:solidFill>
            <a:schemeClr val="accent1"/>
          </a:solidFill>
          <a:ln w="28575" cap="rnd">
            <a:solidFill>
              <a:schemeClr val="tx2"/>
            </a:solidFill>
            <a:round/>
          </a:ln>
          <a:effectLst/>
        </c:spPr>
        <c:marker>
          <c:symbol val="none"/>
        </c:marker>
      </c:pivotFmt>
      <c:pivotFmt>
        <c:idx val="65"/>
        <c:spPr>
          <a:solidFill>
            <a:schemeClr val="accent1"/>
          </a:solidFill>
          <a:ln w="28575" cap="rnd">
            <a:solidFill>
              <a:schemeClr val="tx2"/>
            </a:solidFill>
            <a:round/>
          </a:ln>
          <a:effectLst/>
        </c:spPr>
        <c:marker>
          <c:symbol val="none"/>
        </c:marker>
      </c:pivotFmt>
      <c:pivotFmt>
        <c:idx val="66"/>
        <c:spPr>
          <a:solidFill>
            <a:schemeClr val="accent1"/>
          </a:solidFill>
          <a:ln w="28575" cap="rnd">
            <a:solidFill>
              <a:schemeClr val="tx2"/>
            </a:solidFill>
            <a:round/>
          </a:ln>
          <a:effectLst/>
        </c:spPr>
        <c:marker>
          <c:symbol val="none"/>
        </c:marker>
      </c:pivotFmt>
      <c:pivotFmt>
        <c:idx val="67"/>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bg2">
                <a:lumMod val="90000"/>
              </a:schemeClr>
            </a:solidFill>
            <a:round/>
          </a:ln>
          <a:effectLst/>
        </c:spPr>
        <c:marker>
          <c:symbol val="none"/>
        </c:marker>
      </c:pivotFmt>
      <c:pivotFmt>
        <c:idx val="69"/>
        <c:spPr>
          <a:solidFill>
            <a:schemeClr val="accent1"/>
          </a:solidFill>
          <a:ln w="28575" cap="rnd">
            <a:solidFill>
              <a:schemeClr val="bg2">
                <a:lumMod val="90000"/>
              </a:schemeClr>
            </a:solidFill>
            <a:round/>
          </a:ln>
          <a:effectLst/>
        </c:spPr>
        <c:marker>
          <c:symbol val="none"/>
        </c:marker>
      </c:pivotFmt>
      <c:pivotFmt>
        <c:idx val="70"/>
        <c:spPr>
          <a:solidFill>
            <a:schemeClr val="accent1"/>
          </a:solidFill>
          <a:ln w="28575" cap="rnd">
            <a:solidFill>
              <a:schemeClr val="bg2">
                <a:lumMod val="90000"/>
              </a:schemeClr>
            </a:solidFill>
            <a:round/>
          </a:ln>
          <a:effectLst/>
        </c:spPr>
        <c:marker>
          <c:symbol val="none"/>
        </c:marker>
      </c:pivotFmt>
      <c:pivotFmt>
        <c:idx val="71"/>
        <c:spPr>
          <a:solidFill>
            <a:schemeClr val="accent1"/>
          </a:solidFill>
          <a:ln w="28575" cap="rnd">
            <a:solidFill>
              <a:schemeClr val="tx2"/>
            </a:solidFill>
            <a:round/>
          </a:ln>
          <a:effectLst/>
        </c:spPr>
        <c:marker>
          <c:symbol val="none"/>
        </c:marker>
      </c:pivotFmt>
      <c:pivotFmt>
        <c:idx val="72"/>
        <c:spPr>
          <a:solidFill>
            <a:schemeClr val="accent1"/>
          </a:solidFill>
          <a:ln w="28575" cap="rnd">
            <a:solidFill>
              <a:schemeClr val="tx2"/>
            </a:solidFill>
            <a:round/>
          </a:ln>
          <a:effectLst/>
        </c:spPr>
        <c:marker>
          <c:symbol val="none"/>
        </c:marker>
      </c:pivotFmt>
      <c:pivotFmt>
        <c:idx val="73"/>
        <c:spPr>
          <a:solidFill>
            <a:schemeClr val="accent1"/>
          </a:solidFill>
          <a:ln w="28575" cap="rnd">
            <a:solidFill>
              <a:schemeClr val="tx2"/>
            </a:solidFill>
            <a:round/>
          </a:ln>
          <a:effectLst/>
        </c:spPr>
        <c:marker>
          <c:symbol val="none"/>
        </c:marker>
      </c:pivotFmt>
      <c:pivotFmt>
        <c:idx val="74"/>
        <c:spPr>
          <a:solidFill>
            <a:schemeClr val="accent1"/>
          </a:solidFill>
          <a:ln w="28575" cap="rnd">
            <a:solidFill>
              <a:schemeClr val="tx2"/>
            </a:solidFill>
            <a:round/>
          </a:ln>
          <a:effectLst/>
        </c:spPr>
        <c:marker>
          <c:symbol val="none"/>
        </c:marker>
      </c:pivotFmt>
      <c:pivotFmt>
        <c:idx val="75"/>
        <c:spPr>
          <a:solidFill>
            <a:schemeClr val="accent1"/>
          </a:solidFill>
          <a:ln w="28575" cap="rnd">
            <a:solidFill>
              <a:schemeClr val="tx2"/>
            </a:solidFill>
            <a:round/>
          </a:ln>
          <a:effectLst/>
        </c:spPr>
        <c:marker>
          <c:symbol val="none"/>
        </c:marker>
      </c:pivotFmt>
      <c:pivotFmt>
        <c:idx val="76"/>
        <c:spPr>
          <a:solidFill>
            <a:schemeClr val="accent1"/>
          </a:solidFill>
          <a:ln w="28575" cap="rnd">
            <a:solidFill>
              <a:schemeClr val="tx2"/>
            </a:solidFill>
            <a:round/>
          </a:ln>
          <a:effectLst/>
        </c:spPr>
        <c:marker>
          <c:symbol val="none"/>
        </c:marker>
      </c:pivotFmt>
      <c:pivotFmt>
        <c:idx val="77"/>
        <c:spPr>
          <a:solidFill>
            <a:schemeClr val="accent1"/>
          </a:solidFill>
          <a:ln w="28575" cap="rnd">
            <a:solidFill>
              <a:schemeClr val="tx2"/>
            </a:solidFill>
            <a:round/>
          </a:ln>
          <a:effectLst/>
        </c:spPr>
        <c:marker>
          <c:symbol val="none"/>
        </c:marker>
      </c:pivotFmt>
      <c:pivotFmt>
        <c:idx val="78"/>
        <c:spPr>
          <a:solidFill>
            <a:schemeClr val="accent1"/>
          </a:solidFill>
          <a:ln w="28575" cap="rnd">
            <a:solidFill>
              <a:schemeClr val="bg2">
                <a:lumMod val="90000"/>
              </a:schemeClr>
            </a:solidFill>
            <a:round/>
          </a:ln>
          <a:effectLst/>
        </c:spPr>
        <c:marker>
          <c:symbol val="none"/>
        </c:marker>
      </c:pivotFmt>
      <c:pivotFmt>
        <c:idx val="79"/>
        <c:spPr>
          <a:solidFill>
            <a:schemeClr val="accent1"/>
          </a:solidFill>
          <a:ln w="28575" cap="rnd">
            <a:solidFill>
              <a:schemeClr val="bg2">
                <a:lumMod val="90000"/>
              </a:schemeClr>
            </a:solidFill>
            <a:round/>
          </a:ln>
          <a:effectLst/>
        </c:spPr>
        <c:marker>
          <c:symbol val="none"/>
        </c:marker>
      </c:pivotFmt>
      <c:pivotFmt>
        <c:idx val="80"/>
        <c:spPr>
          <a:solidFill>
            <a:schemeClr val="accent1"/>
          </a:solidFill>
          <a:ln w="28575" cap="rnd">
            <a:solidFill>
              <a:schemeClr val="bg2">
                <a:lumMod val="90000"/>
              </a:schemeClr>
            </a:solidFill>
            <a:round/>
          </a:ln>
          <a:effectLst/>
        </c:spPr>
        <c:marker>
          <c:symbol val="none"/>
        </c:marker>
      </c:pivotFmt>
      <c:pivotFmt>
        <c:idx val="81"/>
        <c:spPr>
          <a:solidFill>
            <a:schemeClr val="accent1"/>
          </a:solidFill>
          <a:ln w="28575" cap="rnd">
            <a:solidFill>
              <a:schemeClr val="tx2"/>
            </a:solidFill>
            <a:round/>
          </a:ln>
          <a:effectLst/>
        </c:spPr>
        <c:marker>
          <c:symbol val="none"/>
        </c:marker>
      </c:pivotFmt>
      <c:pivotFmt>
        <c:idx val="82"/>
        <c:spPr>
          <a:solidFill>
            <a:schemeClr val="accent1"/>
          </a:solidFill>
          <a:ln w="28575" cap="rnd">
            <a:solidFill>
              <a:schemeClr val="tx2"/>
            </a:solidFill>
            <a:round/>
          </a:ln>
          <a:effectLst/>
        </c:spPr>
        <c:marker>
          <c:symbol val="none"/>
        </c:marker>
      </c:pivotFmt>
      <c:pivotFmt>
        <c:idx val="83"/>
        <c:spPr>
          <a:solidFill>
            <a:schemeClr val="accent1"/>
          </a:solidFill>
          <a:ln w="28575" cap="rnd">
            <a:solidFill>
              <a:schemeClr val="tx2"/>
            </a:solidFill>
            <a:round/>
          </a:ln>
          <a:effectLst/>
        </c:spPr>
        <c:marker>
          <c:symbol val="none"/>
        </c:marker>
      </c:pivotFmt>
      <c:pivotFmt>
        <c:idx val="84"/>
        <c:spPr>
          <a:solidFill>
            <a:schemeClr val="accent1"/>
          </a:solidFill>
          <a:ln w="28575" cap="rnd">
            <a:solidFill>
              <a:schemeClr val="tx2"/>
            </a:solidFill>
            <a:round/>
          </a:ln>
          <a:effectLst/>
        </c:spPr>
        <c:marker>
          <c:symbol val="none"/>
        </c:marker>
      </c:pivotFmt>
      <c:pivotFmt>
        <c:idx val="85"/>
        <c:spPr>
          <a:solidFill>
            <a:schemeClr val="accent1"/>
          </a:solidFill>
          <a:ln w="28575" cap="rnd">
            <a:solidFill>
              <a:schemeClr val="tx2"/>
            </a:solidFill>
            <a:round/>
          </a:ln>
          <a:effectLst/>
        </c:spPr>
        <c:marker>
          <c:symbol val="none"/>
        </c:marker>
      </c:pivotFmt>
      <c:pivotFmt>
        <c:idx val="86"/>
        <c:spPr>
          <a:solidFill>
            <a:schemeClr val="accent1"/>
          </a:solidFill>
          <a:ln w="28575" cap="rnd">
            <a:solidFill>
              <a:schemeClr val="tx2"/>
            </a:solidFill>
            <a:round/>
          </a:ln>
          <a:effectLst/>
        </c:spPr>
        <c:marker>
          <c:symbol val="none"/>
        </c:marker>
      </c:pivotFmt>
      <c:pivotFmt>
        <c:idx val="87"/>
        <c:spPr>
          <a:solidFill>
            <a:schemeClr val="accent1"/>
          </a:solidFill>
          <a:ln w="28575" cap="rnd">
            <a:solidFill>
              <a:schemeClr val="tx2"/>
            </a:solidFill>
            <a:round/>
          </a:ln>
          <a:effectLst/>
        </c:spPr>
        <c:marker>
          <c:symbol val="none"/>
        </c:marker>
      </c:pivotFmt>
      <c:pivotFmt>
        <c:idx val="88"/>
        <c:spPr>
          <a:solidFill>
            <a:schemeClr val="accent1"/>
          </a:solidFill>
          <a:ln w="28575" cap="rnd">
            <a:solidFill>
              <a:schemeClr val="bg2">
                <a:lumMod val="90000"/>
              </a:schemeClr>
            </a:solidFill>
            <a:round/>
          </a:ln>
          <a:effectLst/>
        </c:spPr>
        <c:marker>
          <c:symbol val="none"/>
        </c:marker>
      </c:pivotFmt>
      <c:pivotFmt>
        <c:idx val="89"/>
        <c:spPr>
          <a:solidFill>
            <a:schemeClr val="accent1"/>
          </a:solidFill>
          <a:ln w="28575" cap="rnd">
            <a:solidFill>
              <a:schemeClr val="bg2">
                <a:lumMod val="90000"/>
              </a:schemeClr>
            </a:solidFill>
            <a:round/>
          </a:ln>
          <a:effectLst/>
        </c:spPr>
        <c:marker>
          <c:symbol val="none"/>
        </c:marker>
      </c:pivotFmt>
      <c:pivotFmt>
        <c:idx val="90"/>
        <c:spPr>
          <a:solidFill>
            <a:schemeClr val="accent1"/>
          </a:solidFill>
          <a:ln w="28575" cap="rnd">
            <a:solidFill>
              <a:schemeClr val="bg2">
                <a:lumMod val="90000"/>
              </a:schemeClr>
            </a:solidFill>
            <a:round/>
          </a:ln>
          <a:effectLst/>
        </c:spPr>
        <c:marker>
          <c:symbol val="none"/>
        </c:marker>
      </c:pivotFmt>
      <c:pivotFmt>
        <c:idx val="91"/>
        <c:spPr>
          <a:solidFill>
            <a:schemeClr val="accent1"/>
          </a:solidFill>
          <a:ln w="28575" cap="rnd">
            <a:solidFill>
              <a:schemeClr val="tx2"/>
            </a:solidFill>
            <a:round/>
          </a:ln>
          <a:effectLst/>
        </c:spPr>
        <c:marker>
          <c:symbol val="none"/>
        </c:marker>
      </c:pivotFmt>
      <c:pivotFmt>
        <c:idx val="92"/>
        <c:spPr>
          <a:solidFill>
            <a:schemeClr val="accent1"/>
          </a:solidFill>
          <a:ln w="28575" cap="rnd">
            <a:solidFill>
              <a:schemeClr val="tx2"/>
            </a:solidFill>
            <a:round/>
          </a:ln>
          <a:effectLst/>
        </c:spPr>
        <c:marker>
          <c:symbol val="none"/>
        </c:marker>
      </c:pivotFmt>
      <c:pivotFmt>
        <c:idx val="93"/>
        <c:spPr>
          <a:solidFill>
            <a:schemeClr val="accent1"/>
          </a:solidFill>
          <a:ln w="28575" cap="rnd">
            <a:solidFill>
              <a:schemeClr val="tx2"/>
            </a:solidFill>
            <a:round/>
          </a:ln>
          <a:effectLst/>
        </c:spPr>
        <c:marker>
          <c:symbol val="none"/>
        </c:marker>
      </c:pivotFmt>
      <c:pivotFmt>
        <c:idx val="94"/>
        <c:spPr>
          <a:solidFill>
            <a:schemeClr val="accent1"/>
          </a:solidFill>
          <a:ln w="28575" cap="rnd">
            <a:solidFill>
              <a:schemeClr val="tx2"/>
            </a:solidFill>
            <a:round/>
          </a:ln>
          <a:effectLst/>
        </c:spPr>
        <c:marker>
          <c:symbol val="none"/>
        </c:marker>
      </c:pivotFmt>
      <c:pivotFmt>
        <c:idx val="95"/>
        <c:spPr>
          <a:solidFill>
            <a:schemeClr val="accent1"/>
          </a:solidFill>
          <a:ln w="28575" cap="rnd">
            <a:solidFill>
              <a:schemeClr val="tx2"/>
            </a:solidFill>
            <a:round/>
          </a:ln>
          <a:effectLst/>
        </c:spPr>
        <c:marker>
          <c:symbol val="none"/>
        </c:marker>
      </c:pivotFmt>
      <c:pivotFmt>
        <c:idx val="96"/>
        <c:spPr>
          <a:solidFill>
            <a:schemeClr val="accent1"/>
          </a:solidFill>
          <a:ln w="28575" cap="rnd">
            <a:solidFill>
              <a:schemeClr val="tx2"/>
            </a:solidFill>
            <a:round/>
          </a:ln>
          <a:effectLst/>
        </c:spPr>
        <c:marker>
          <c:symbol val="none"/>
        </c:marker>
      </c:pivotFmt>
      <c:pivotFmt>
        <c:idx val="97"/>
        <c:spPr>
          <a:solidFill>
            <a:schemeClr val="accent1"/>
          </a:solidFill>
          <a:ln w="28575" cap="rnd">
            <a:solidFill>
              <a:schemeClr val="tx2"/>
            </a:solidFill>
            <a:round/>
          </a:ln>
          <a:effectLst/>
        </c:spPr>
        <c:marker>
          <c:symbol val="none"/>
        </c:marker>
      </c:pivotFmt>
      <c:pivotFmt>
        <c:idx val="98"/>
        <c:spPr>
          <a:solidFill>
            <a:schemeClr val="accent1"/>
          </a:solidFill>
          <a:ln w="28575" cap="rnd">
            <a:solidFill>
              <a:schemeClr val="bg2">
                <a:lumMod val="90000"/>
              </a:schemeClr>
            </a:solidFill>
            <a:round/>
          </a:ln>
          <a:effectLst/>
        </c:spPr>
        <c:marker>
          <c:symbol val="none"/>
        </c:marker>
      </c:pivotFmt>
      <c:pivotFmt>
        <c:idx val="99"/>
        <c:spPr>
          <a:solidFill>
            <a:schemeClr val="accent1"/>
          </a:solidFill>
          <a:ln w="28575" cap="rnd">
            <a:solidFill>
              <a:schemeClr val="bg2">
                <a:lumMod val="90000"/>
              </a:schemeClr>
            </a:solidFill>
            <a:round/>
          </a:ln>
          <a:effectLst/>
        </c:spPr>
        <c:marker>
          <c:symbol val="none"/>
        </c:marker>
      </c:pivotFmt>
      <c:pivotFmt>
        <c:idx val="100"/>
        <c:spPr>
          <a:solidFill>
            <a:schemeClr val="accent1"/>
          </a:solidFill>
          <a:ln w="28575" cap="rnd">
            <a:solidFill>
              <a:schemeClr val="bg2">
                <a:lumMod val="90000"/>
              </a:schemeClr>
            </a:solidFill>
            <a:round/>
          </a:ln>
          <a:effectLst/>
        </c:spPr>
        <c:marker>
          <c:symbol val="none"/>
        </c:marker>
      </c:pivotFmt>
      <c:pivotFmt>
        <c:idx val="101"/>
        <c:spPr>
          <a:solidFill>
            <a:schemeClr val="accent1"/>
          </a:solidFill>
          <a:ln w="28575" cap="rnd">
            <a:solidFill>
              <a:schemeClr val="tx2"/>
            </a:solidFill>
            <a:round/>
          </a:ln>
          <a:effectLst/>
        </c:spPr>
        <c:marker>
          <c:symbol val="none"/>
        </c:marker>
      </c:pivotFmt>
      <c:pivotFmt>
        <c:idx val="102"/>
        <c:spPr>
          <a:solidFill>
            <a:schemeClr val="accent1"/>
          </a:solidFill>
          <a:ln w="28575" cap="rnd">
            <a:solidFill>
              <a:schemeClr val="tx2"/>
            </a:solidFill>
            <a:round/>
          </a:ln>
          <a:effectLst/>
        </c:spPr>
        <c:marker>
          <c:symbol val="none"/>
        </c:marker>
      </c:pivotFmt>
      <c:pivotFmt>
        <c:idx val="103"/>
        <c:spPr>
          <a:solidFill>
            <a:schemeClr val="accent1"/>
          </a:solidFill>
          <a:ln w="28575" cap="rnd">
            <a:solidFill>
              <a:schemeClr val="tx2"/>
            </a:solidFill>
            <a:round/>
          </a:ln>
          <a:effectLst/>
        </c:spPr>
        <c:marker>
          <c:symbol val="none"/>
        </c:marker>
      </c:pivotFmt>
      <c:pivotFmt>
        <c:idx val="104"/>
        <c:spPr>
          <a:solidFill>
            <a:schemeClr val="accent1"/>
          </a:solidFill>
          <a:ln w="28575" cap="rnd">
            <a:solidFill>
              <a:schemeClr val="tx2"/>
            </a:solidFill>
            <a:round/>
          </a:ln>
          <a:effectLst/>
        </c:spPr>
        <c:marker>
          <c:symbol val="none"/>
        </c:marker>
      </c:pivotFmt>
      <c:pivotFmt>
        <c:idx val="105"/>
        <c:spPr>
          <a:solidFill>
            <a:schemeClr val="accent1"/>
          </a:solidFill>
          <a:ln w="28575" cap="rnd">
            <a:solidFill>
              <a:schemeClr val="tx2"/>
            </a:solidFill>
            <a:round/>
          </a:ln>
          <a:effectLst/>
        </c:spPr>
        <c:marker>
          <c:symbol val="none"/>
        </c:marker>
      </c:pivotFmt>
      <c:pivotFmt>
        <c:idx val="106"/>
        <c:spPr>
          <a:solidFill>
            <a:schemeClr val="accent1"/>
          </a:solidFill>
          <a:ln w="28575" cap="rnd">
            <a:solidFill>
              <a:schemeClr val="tx2"/>
            </a:solidFill>
            <a:round/>
          </a:ln>
          <a:effectLst/>
        </c:spPr>
        <c:marker>
          <c:symbol val="none"/>
        </c:marker>
      </c:pivotFmt>
      <c:pivotFmt>
        <c:idx val="107"/>
        <c:spPr>
          <a:solidFill>
            <a:schemeClr val="accent1"/>
          </a:solidFill>
          <a:ln w="28575" cap="rnd">
            <a:solidFill>
              <a:schemeClr val="tx2"/>
            </a:solidFill>
            <a:round/>
          </a:ln>
          <a:effectLst/>
        </c:spPr>
        <c:marker>
          <c:symbol val="none"/>
        </c:marker>
      </c:pivotFmt>
      <c:pivotFmt>
        <c:idx val="108"/>
        <c:spPr>
          <a:solidFill>
            <a:schemeClr val="accent1"/>
          </a:solidFill>
          <a:ln w="28575" cap="rnd">
            <a:solidFill>
              <a:schemeClr val="bg2">
                <a:lumMod val="90000"/>
              </a:schemeClr>
            </a:solidFill>
            <a:round/>
          </a:ln>
          <a:effectLst/>
        </c:spPr>
        <c:marker>
          <c:symbol val="none"/>
        </c:marker>
      </c:pivotFmt>
      <c:pivotFmt>
        <c:idx val="109"/>
        <c:spPr>
          <a:solidFill>
            <a:schemeClr val="accent1"/>
          </a:solidFill>
          <a:ln w="28575" cap="rnd">
            <a:solidFill>
              <a:schemeClr val="bg2">
                <a:lumMod val="90000"/>
              </a:schemeClr>
            </a:solidFill>
            <a:round/>
          </a:ln>
          <a:effectLst/>
        </c:spPr>
        <c:marker>
          <c:symbol val="none"/>
        </c:marker>
      </c:pivotFmt>
      <c:pivotFmt>
        <c:idx val="110"/>
        <c:spPr>
          <a:solidFill>
            <a:schemeClr val="accent1"/>
          </a:solidFill>
          <a:ln w="28575" cap="rnd">
            <a:solidFill>
              <a:schemeClr val="bg2">
                <a:lumMod val="90000"/>
              </a:schemeClr>
            </a:solidFill>
            <a:round/>
          </a:ln>
          <a:effectLst/>
        </c:spPr>
        <c:marker>
          <c:symbol val="none"/>
        </c:marker>
      </c:pivotFmt>
      <c:pivotFmt>
        <c:idx val="111"/>
        <c:spPr>
          <a:solidFill>
            <a:schemeClr val="accent1"/>
          </a:solidFill>
          <a:ln w="28575" cap="rnd">
            <a:solidFill>
              <a:schemeClr val="bg2">
                <a:lumMod val="90000"/>
              </a:schemeClr>
            </a:solidFill>
            <a:round/>
          </a:ln>
          <a:effectLst/>
        </c:spPr>
        <c:marker>
          <c:symbol val="none"/>
        </c:marker>
      </c:pivotFmt>
      <c:pivotFmt>
        <c:idx val="11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marker>
          <c:symbol val="none"/>
        </c:marker>
      </c:pivotFmt>
      <c:pivotFmt>
        <c:idx val="114"/>
        <c:spPr>
          <a:solidFill>
            <a:schemeClr val="accent1"/>
          </a:solidFill>
          <a:ln w="28575" cap="rnd">
            <a:solidFill>
              <a:schemeClr val="bg2">
                <a:lumMod val="90000"/>
              </a:schemeClr>
            </a:solidFill>
            <a:round/>
          </a:ln>
          <a:effectLst/>
        </c:spPr>
        <c:marker>
          <c:symbol val="none"/>
        </c:marker>
      </c:pivotFmt>
      <c:pivotFmt>
        <c:idx val="115"/>
        <c:spPr>
          <a:solidFill>
            <a:schemeClr val="accent1"/>
          </a:solidFill>
          <a:ln w="28575" cap="rnd">
            <a:solidFill>
              <a:schemeClr val="bg2">
                <a:lumMod val="90000"/>
              </a:schemeClr>
            </a:solidFill>
            <a:round/>
          </a:ln>
          <a:effectLst/>
        </c:spPr>
        <c:marker>
          <c:symbol val="none"/>
        </c:marker>
      </c:pivotFmt>
      <c:pivotFmt>
        <c:idx val="116"/>
        <c:spPr>
          <a:solidFill>
            <a:schemeClr val="accent1"/>
          </a:solidFill>
          <a:ln w="28575" cap="rnd">
            <a:solidFill>
              <a:schemeClr val="bg2">
                <a:lumMod val="90000"/>
              </a:schemeClr>
            </a:solidFill>
            <a:round/>
          </a:ln>
          <a:effectLst/>
        </c:spPr>
        <c:marker>
          <c:symbol val="none"/>
        </c:marker>
      </c:pivotFmt>
      <c:pivotFmt>
        <c:idx val="117"/>
        <c:spPr>
          <a:solidFill>
            <a:schemeClr val="accent1"/>
          </a:solidFill>
          <a:ln w="28575" cap="rnd">
            <a:solidFill>
              <a:schemeClr val="bg2">
                <a:lumMod val="90000"/>
              </a:schemeClr>
            </a:solidFill>
            <a:round/>
          </a:ln>
          <a:effectLst/>
        </c:spPr>
        <c:marker>
          <c:symbol val="none"/>
        </c:marker>
      </c:pivotFmt>
      <c:pivotFmt>
        <c:idx val="118"/>
        <c:spPr>
          <a:solidFill>
            <a:schemeClr val="accent1"/>
          </a:solidFill>
          <a:ln w="28575" cap="rnd">
            <a:solidFill>
              <a:schemeClr val="bg2">
                <a:lumMod val="90000"/>
              </a:schemeClr>
            </a:solidFill>
            <a:round/>
          </a:ln>
          <a:effectLst/>
        </c:spPr>
        <c:marker>
          <c:symbol val="none"/>
        </c:marker>
      </c:pivotFmt>
      <c:pivotFmt>
        <c:idx val="119"/>
        <c:spPr>
          <a:solidFill>
            <a:schemeClr val="accent1"/>
          </a:solidFill>
          <a:ln w="28575" cap="rnd">
            <a:solidFill>
              <a:schemeClr val="bg2">
                <a:lumMod val="90000"/>
              </a:schemeClr>
            </a:solidFill>
            <a:round/>
          </a:ln>
          <a:effectLst/>
        </c:spPr>
        <c:marker>
          <c:symbol val="none"/>
        </c:marker>
      </c:pivotFmt>
      <c:pivotFmt>
        <c:idx val="120"/>
        <c:spPr>
          <a:solidFill>
            <a:schemeClr val="accent1"/>
          </a:solidFill>
          <a:ln w="28575" cap="rnd">
            <a:solidFill>
              <a:schemeClr val="bg2">
                <a:lumMod val="90000"/>
              </a:schemeClr>
            </a:solidFill>
            <a:round/>
          </a:ln>
          <a:effectLst/>
        </c:spPr>
        <c:marker>
          <c:symbol val="none"/>
        </c:marker>
      </c:pivotFmt>
      <c:pivotFmt>
        <c:idx val="121"/>
        <c:spPr>
          <a:solidFill>
            <a:schemeClr val="accent1"/>
          </a:solidFill>
          <a:ln w="28575" cap="rnd">
            <a:solidFill>
              <a:schemeClr val="bg2">
                <a:lumMod val="90000"/>
              </a:schemeClr>
            </a:solidFill>
            <a:round/>
          </a:ln>
          <a:effectLst/>
        </c:spPr>
        <c:marker>
          <c:symbol val="none"/>
        </c:marker>
      </c:pivotFmt>
      <c:pivotFmt>
        <c:idx val="122"/>
        <c:spPr>
          <a:solidFill>
            <a:schemeClr val="accent1"/>
          </a:solidFill>
          <a:ln w="28575" cap="rnd">
            <a:solidFill>
              <a:schemeClr val="bg2">
                <a:lumMod val="90000"/>
              </a:schemeClr>
            </a:solidFill>
            <a:round/>
          </a:ln>
          <a:effectLst/>
        </c:spPr>
        <c:marker>
          <c:symbol val="none"/>
        </c:marker>
      </c:pivotFmt>
      <c:pivotFmt>
        <c:idx val="123"/>
        <c:spPr>
          <a:solidFill>
            <a:schemeClr val="accent1"/>
          </a:solidFill>
          <a:ln w="28575" cap="rnd">
            <a:solidFill>
              <a:schemeClr val="tx2"/>
            </a:solidFill>
            <a:round/>
          </a:ln>
          <a:effectLst/>
        </c:spPr>
        <c:marker>
          <c:symbol val="none"/>
        </c:marker>
      </c:pivotFmt>
      <c:pivotFmt>
        <c:idx val="124"/>
        <c:spPr>
          <a:solidFill>
            <a:schemeClr val="accent1"/>
          </a:solidFill>
          <a:ln w="28575" cap="rnd">
            <a:solidFill>
              <a:schemeClr val="bg2">
                <a:lumMod val="90000"/>
              </a:schemeClr>
            </a:solidFill>
            <a:round/>
          </a:ln>
          <a:effectLst/>
        </c:spPr>
        <c:marker>
          <c:symbol val="none"/>
        </c:marker>
      </c:pivotFmt>
      <c:pivotFmt>
        <c:idx val="125"/>
        <c:spPr>
          <a:solidFill>
            <a:schemeClr val="accent1"/>
          </a:solidFill>
          <a:ln w="28575" cap="rnd">
            <a:solidFill>
              <a:schemeClr val="bg2">
                <a:lumMod val="90000"/>
              </a:schemeClr>
            </a:solidFill>
            <a:round/>
          </a:ln>
          <a:effectLst/>
        </c:spPr>
        <c:marker>
          <c:symbol val="none"/>
        </c:marker>
      </c:pivotFmt>
      <c:pivotFmt>
        <c:idx val="126"/>
        <c:spPr>
          <a:solidFill>
            <a:schemeClr val="accent1"/>
          </a:solidFill>
          <a:ln w="28575" cap="rnd">
            <a:solidFill>
              <a:schemeClr val="bg2">
                <a:lumMod val="90000"/>
              </a:schemeClr>
            </a:solidFill>
            <a:round/>
          </a:ln>
          <a:effectLst/>
        </c:spPr>
        <c:marker>
          <c:symbol val="none"/>
        </c:marker>
      </c:pivotFmt>
      <c:pivotFmt>
        <c:idx val="127"/>
        <c:spPr>
          <a:solidFill>
            <a:schemeClr val="accent1"/>
          </a:solidFill>
          <a:ln w="28575" cap="rnd">
            <a:solidFill>
              <a:schemeClr val="bg2">
                <a:lumMod val="90000"/>
              </a:schemeClr>
            </a:solidFill>
            <a:round/>
          </a:ln>
          <a:effectLst/>
        </c:spPr>
        <c:marker>
          <c:symbol val="none"/>
        </c:marker>
      </c:pivotFmt>
      <c:pivotFmt>
        <c:idx val="128"/>
        <c:spPr>
          <a:solidFill>
            <a:schemeClr val="accent1"/>
          </a:solidFill>
          <a:ln w="28575" cap="rnd">
            <a:solidFill>
              <a:schemeClr val="bg2">
                <a:lumMod val="90000"/>
              </a:schemeClr>
            </a:solidFill>
            <a:round/>
          </a:ln>
          <a:effectLst/>
        </c:spPr>
        <c:marker>
          <c:symbol val="none"/>
        </c:marker>
      </c:pivotFmt>
      <c:pivotFmt>
        <c:idx val="129"/>
        <c:spPr>
          <a:solidFill>
            <a:schemeClr val="accent1"/>
          </a:solidFill>
          <a:ln w="28575" cap="rnd">
            <a:solidFill>
              <a:schemeClr val="bg2">
                <a:lumMod val="90000"/>
              </a:schemeClr>
            </a:solidFill>
            <a:round/>
          </a:ln>
          <a:effectLst/>
        </c:spPr>
        <c:marker>
          <c:symbol val="none"/>
        </c:marker>
      </c:pivotFmt>
      <c:pivotFmt>
        <c:idx val="130"/>
        <c:spPr>
          <a:solidFill>
            <a:schemeClr val="accent1"/>
          </a:solidFill>
          <a:ln w="28575" cap="rnd">
            <a:solidFill>
              <a:schemeClr val="bg2">
                <a:lumMod val="90000"/>
              </a:schemeClr>
            </a:solidFill>
            <a:round/>
          </a:ln>
          <a:effectLst/>
        </c:spPr>
        <c:marker>
          <c:symbol val="none"/>
        </c:marker>
      </c:pivotFmt>
      <c:pivotFmt>
        <c:idx val="131"/>
        <c:spPr>
          <a:solidFill>
            <a:schemeClr val="accent1"/>
          </a:solidFill>
          <a:ln w="28575" cap="rnd">
            <a:solidFill>
              <a:schemeClr val="bg2">
                <a:lumMod val="90000"/>
              </a:schemeClr>
            </a:solidFill>
            <a:round/>
          </a:ln>
          <a:effectLst/>
        </c:spPr>
        <c:marker>
          <c:symbol val="none"/>
        </c:marker>
      </c:pivotFmt>
      <c:pivotFmt>
        <c:idx val="132"/>
        <c:spPr>
          <a:solidFill>
            <a:schemeClr val="accent1"/>
          </a:solidFill>
          <a:ln w="28575" cap="rnd">
            <a:solidFill>
              <a:schemeClr val="bg2">
                <a:lumMod val="90000"/>
              </a:schemeClr>
            </a:solidFill>
            <a:round/>
          </a:ln>
          <a:effectLst/>
        </c:spPr>
        <c:marker>
          <c:symbol val="none"/>
        </c:marker>
      </c:pivotFmt>
      <c:pivotFmt>
        <c:idx val="133"/>
        <c:spPr>
          <a:solidFill>
            <a:schemeClr val="accent1"/>
          </a:solidFill>
          <a:ln w="28575" cap="rnd">
            <a:solidFill>
              <a:schemeClr val="tx2"/>
            </a:solidFill>
            <a:round/>
          </a:ln>
          <a:effectLst/>
        </c:spPr>
        <c:marker>
          <c:symbol val="none"/>
        </c:marker>
      </c:pivotFmt>
      <c:pivotFmt>
        <c:idx val="134"/>
        <c:spPr>
          <a:solidFill>
            <a:schemeClr val="accent1"/>
          </a:solidFill>
          <a:ln w="28575" cap="rnd">
            <a:solidFill>
              <a:schemeClr val="bg2">
                <a:lumMod val="90000"/>
              </a:schemeClr>
            </a:solidFill>
            <a:round/>
          </a:ln>
          <a:effectLst/>
        </c:spPr>
        <c:marker>
          <c:symbol val="none"/>
        </c:marker>
      </c:pivotFmt>
      <c:pivotFmt>
        <c:idx val="135"/>
        <c:spPr>
          <a:solidFill>
            <a:schemeClr val="accent1"/>
          </a:solidFill>
          <a:ln w="28575" cap="rnd">
            <a:solidFill>
              <a:schemeClr val="bg2">
                <a:lumMod val="90000"/>
              </a:schemeClr>
            </a:solidFill>
            <a:round/>
          </a:ln>
          <a:effectLst/>
        </c:spPr>
        <c:marker>
          <c:symbol val="none"/>
        </c:marker>
      </c:pivotFmt>
      <c:pivotFmt>
        <c:idx val="136"/>
        <c:spPr>
          <a:solidFill>
            <a:schemeClr val="accent1"/>
          </a:solidFill>
          <a:ln w="28575" cap="rnd">
            <a:solidFill>
              <a:schemeClr val="bg2">
                <a:lumMod val="90000"/>
              </a:schemeClr>
            </a:solidFill>
            <a:round/>
          </a:ln>
          <a:effectLst/>
        </c:spPr>
        <c:marker>
          <c:symbol val="none"/>
        </c:marker>
      </c:pivotFmt>
      <c:pivotFmt>
        <c:idx val="137"/>
        <c:spPr>
          <a:solidFill>
            <a:schemeClr val="accent1"/>
          </a:solidFill>
          <a:ln w="28575" cap="rnd">
            <a:solidFill>
              <a:schemeClr val="bg2">
                <a:lumMod val="90000"/>
              </a:schemeClr>
            </a:solidFill>
            <a:round/>
          </a:ln>
          <a:effectLst/>
        </c:spPr>
        <c:marker>
          <c:symbol val="none"/>
        </c:marker>
      </c:pivotFmt>
      <c:pivotFmt>
        <c:idx val="138"/>
        <c:spPr>
          <a:solidFill>
            <a:schemeClr val="accent1"/>
          </a:solidFill>
          <a:ln w="28575" cap="rnd">
            <a:solidFill>
              <a:schemeClr val="bg2">
                <a:lumMod val="90000"/>
              </a:schemeClr>
            </a:solidFill>
            <a:round/>
          </a:ln>
          <a:effectLst/>
        </c:spPr>
        <c:marker>
          <c:symbol val="none"/>
        </c:marker>
      </c:pivotFmt>
      <c:pivotFmt>
        <c:idx val="139"/>
        <c:spPr>
          <a:solidFill>
            <a:schemeClr val="accent1"/>
          </a:solidFill>
          <a:ln w="28575" cap="rnd">
            <a:solidFill>
              <a:schemeClr val="bg2">
                <a:lumMod val="90000"/>
              </a:schemeClr>
            </a:solidFill>
            <a:round/>
          </a:ln>
          <a:effectLst/>
        </c:spPr>
        <c:marker>
          <c:symbol val="none"/>
        </c:marker>
      </c:pivotFmt>
      <c:pivotFmt>
        <c:idx val="140"/>
        <c:spPr>
          <a:solidFill>
            <a:schemeClr val="accent1"/>
          </a:solidFill>
          <a:ln w="28575" cap="rnd">
            <a:solidFill>
              <a:schemeClr val="bg2">
                <a:lumMod val="90000"/>
              </a:schemeClr>
            </a:solidFill>
            <a:round/>
          </a:ln>
          <a:effectLst/>
        </c:spPr>
        <c:marker>
          <c:symbol val="none"/>
        </c:marker>
      </c:pivotFmt>
      <c:pivotFmt>
        <c:idx val="141"/>
        <c:spPr>
          <a:solidFill>
            <a:schemeClr val="accent1"/>
          </a:solidFill>
          <a:ln w="28575" cap="rnd">
            <a:solidFill>
              <a:schemeClr val="bg2">
                <a:lumMod val="90000"/>
              </a:schemeClr>
            </a:solidFill>
            <a:round/>
          </a:ln>
          <a:effectLst/>
        </c:spPr>
        <c:marker>
          <c:symbol val="none"/>
        </c:marker>
      </c:pivotFmt>
      <c:pivotFmt>
        <c:idx val="142"/>
        <c:spPr>
          <a:solidFill>
            <a:schemeClr val="accent1"/>
          </a:solidFill>
          <a:ln w="28575" cap="rnd">
            <a:solidFill>
              <a:schemeClr val="bg2">
                <a:lumMod val="90000"/>
              </a:schemeClr>
            </a:solidFill>
            <a:round/>
          </a:ln>
          <a:effectLst/>
        </c:spPr>
        <c:marker>
          <c:symbol val="none"/>
        </c:marker>
      </c:pivotFmt>
      <c:pivotFmt>
        <c:idx val="143"/>
        <c:spPr>
          <a:solidFill>
            <a:schemeClr val="accent1"/>
          </a:solidFill>
          <a:ln w="28575" cap="rnd">
            <a:solidFill>
              <a:schemeClr val="tx2"/>
            </a:solidFill>
            <a:round/>
          </a:ln>
          <a:effectLst/>
        </c:spPr>
        <c:marker>
          <c:symbol val="none"/>
        </c:marker>
      </c:pivotFmt>
      <c:pivotFmt>
        <c:idx val="144"/>
        <c:spPr>
          <a:solidFill>
            <a:schemeClr val="accent1"/>
          </a:solidFill>
          <a:ln w="28575" cap="rnd">
            <a:solidFill>
              <a:schemeClr val="bg2">
                <a:lumMod val="90000"/>
              </a:schemeClr>
            </a:solidFill>
            <a:round/>
          </a:ln>
          <a:effectLst/>
        </c:spPr>
        <c:marker>
          <c:symbol val="none"/>
        </c:marker>
      </c:pivotFmt>
      <c:pivotFmt>
        <c:idx val="145"/>
        <c:spPr>
          <a:solidFill>
            <a:schemeClr val="accent1"/>
          </a:solidFill>
          <a:ln w="28575" cap="rnd">
            <a:solidFill>
              <a:schemeClr val="bg2">
                <a:lumMod val="90000"/>
              </a:schemeClr>
            </a:solidFill>
            <a:round/>
          </a:ln>
          <a:effectLst/>
        </c:spPr>
        <c:marker>
          <c:symbol val="none"/>
        </c:marker>
      </c:pivotFmt>
      <c:pivotFmt>
        <c:idx val="146"/>
        <c:spPr>
          <a:solidFill>
            <a:schemeClr val="accent1"/>
          </a:solidFill>
          <a:ln w="28575" cap="rnd">
            <a:solidFill>
              <a:schemeClr val="bg2">
                <a:lumMod val="90000"/>
              </a:schemeClr>
            </a:solidFill>
            <a:round/>
          </a:ln>
          <a:effectLst/>
        </c:spPr>
        <c:marker>
          <c:symbol val="none"/>
        </c:marker>
      </c:pivotFmt>
      <c:pivotFmt>
        <c:idx val="147"/>
        <c:spPr>
          <a:solidFill>
            <a:schemeClr val="accent1"/>
          </a:solidFill>
          <a:ln w="28575" cap="rnd">
            <a:solidFill>
              <a:schemeClr val="bg2">
                <a:lumMod val="90000"/>
              </a:schemeClr>
            </a:solidFill>
            <a:round/>
          </a:ln>
          <a:effectLst/>
        </c:spPr>
        <c:marker>
          <c:symbol val="none"/>
        </c:marker>
      </c:pivotFmt>
      <c:pivotFmt>
        <c:idx val="148"/>
        <c:spPr>
          <a:solidFill>
            <a:schemeClr val="accent1"/>
          </a:solidFill>
          <a:ln w="28575" cap="rnd">
            <a:solidFill>
              <a:schemeClr val="bg2">
                <a:lumMod val="90000"/>
              </a:schemeClr>
            </a:solidFill>
            <a:round/>
          </a:ln>
          <a:effectLst/>
        </c:spPr>
        <c:marker>
          <c:symbol val="none"/>
        </c:marker>
      </c:pivotFmt>
      <c:pivotFmt>
        <c:idx val="149"/>
        <c:spPr>
          <a:solidFill>
            <a:schemeClr val="accent1"/>
          </a:solidFill>
          <a:ln w="28575" cap="rnd">
            <a:solidFill>
              <a:schemeClr val="bg2">
                <a:lumMod val="90000"/>
              </a:schemeClr>
            </a:solidFill>
            <a:round/>
          </a:ln>
          <a:effectLst/>
        </c:spPr>
        <c:marker>
          <c:symbol val="none"/>
        </c:marker>
      </c:pivotFmt>
      <c:pivotFmt>
        <c:idx val="150"/>
        <c:spPr>
          <a:solidFill>
            <a:schemeClr val="accent1"/>
          </a:solidFill>
          <a:ln w="28575" cap="rnd">
            <a:solidFill>
              <a:schemeClr val="bg2">
                <a:lumMod val="90000"/>
              </a:schemeClr>
            </a:solidFill>
            <a:round/>
          </a:ln>
          <a:effectLst/>
        </c:spPr>
        <c:marker>
          <c:symbol val="none"/>
        </c:marker>
      </c:pivotFmt>
      <c:pivotFmt>
        <c:idx val="151"/>
        <c:spPr>
          <a:solidFill>
            <a:schemeClr val="accent1"/>
          </a:solidFill>
          <a:ln w="28575" cap="rnd">
            <a:solidFill>
              <a:schemeClr val="bg2">
                <a:lumMod val="90000"/>
              </a:schemeClr>
            </a:solidFill>
            <a:round/>
          </a:ln>
          <a:effectLst/>
        </c:spPr>
        <c:marker>
          <c:symbol val="none"/>
        </c:marker>
      </c:pivotFmt>
      <c:pivotFmt>
        <c:idx val="152"/>
        <c:spPr>
          <a:solidFill>
            <a:schemeClr val="accent1"/>
          </a:solidFill>
          <a:ln w="28575" cap="rnd">
            <a:solidFill>
              <a:schemeClr val="bg2">
                <a:lumMod val="90000"/>
              </a:schemeClr>
            </a:solidFill>
            <a:round/>
          </a:ln>
          <a:effectLst/>
        </c:spPr>
        <c:marker>
          <c:symbol val="none"/>
        </c:marker>
      </c:pivotFmt>
      <c:pivotFmt>
        <c:idx val="153"/>
        <c:spPr>
          <a:solidFill>
            <a:schemeClr val="accent1"/>
          </a:solidFill>
          <a:ln w="28575" cap="rnd">
            <a:solidFill>
              <a:schemeClr val="tx2"/>
            </a:solidFill>
            <a:round/>
          </a:ln>
          <a:effectLst/>
        </c:spPr>
        <c:marker>
          <c:symbol val="none"/>
        </c:marker>
      </c:pivotFmt>
      <c:pivotFmt>
        <c:idx val="154"/>
        <c:spPr>
          <a:solidFill>
            <a:schemeClr val="accent1"/>
          </a:solidFill>
          <a:ln w="28575" cap="rnd">
            <a:solidFill>
              <a:schemeClr val="bg2">
                <a:lumMod val="90000"/>
              </a:schemeClr>
            </a:solidFill>
            <a:round/>
          </a:ln>
          <a:effectLst/>
        </c:spPr>
        <c:marker>
          <c:symbol val="none"/>
        </c:marker>
      </c:pivotFmt>
      <c:pivotFmt>
        <c:idx val="155"/>
        <c:spPr>
          <a:solidFill>
            <a:schemeClr val="accent1"/>
          </a:solidFill>
          <a:ln w="28575" cap="rnd">
            <a:solidFill>
              <a:schemeClr val="bg2">
                <a:lumMod val="90000"/>
              </a:schemeClr>
            </a:solidFill>
            <a:round/>
          </a:ln>
          <a:effectLst/>
        </c:spPr>
        <c:marker>
          <c:symbol val="none"/>
        </c:marker>
      </c:pivotFmt>
      <c:pivotFmt>
        <c:idx val="156"/>
        <c:marker>
          <c:symbol val="none"/>
        </c:marker>
      </c:pivotFmt>
      <c:pivotFmt>
        <c:idx val="157"/>
        <c:spPr>
          <a:solidFill>
            <a:schemeClr val="accent1"/>
          </a:solidFill>
          <a:ln w="28575" cap="rnd">
            <a:solidFill>
              <a:schemeClr val="tx2"/>
            </a:solidFill>
            <a:round/>
          </a:ln>
          <a:effectLst/>
        </c:spPr>
      </c:pivotFmt>
      <c:pivotFmt>
        <c:idx val="158"/>
        <c:spPr>
          <a:solidFill>
            <a:schemeClr val="accent1"/>
          </a:solidFill>
          <a:ln w="28575" cap="rnd">
            <a:solidFill>
              <a:schemeClr val="tx2"/>
            </a:solidFill>
            <a:round/>
          </a:ln>
          <a:effectLst/>
        </c:spPr>
      </c:pivotFmt>
      <c:pivotFmt>
        <c:idx val="159"/>
        <c:spPr>
          <a:solidFill>
            <a:schemeClr val="accent1"/>
          </a:solidFill>
          <a:ln w="28575" cap="rnd">
            <a:solidFill>
              <a:schemeClr val="tx2"/>
            </a:solidFill>
            <a:round/>
          </a:ln>
          <a:effectLst/>
        </c:spPr>
      </c:pivotFmt>
      <c:pivotFmt>
        <c:idx val="160"/>
        <c:spPr>
          <a:solidFill>
            <a:schemeClr val="accent1"/>
          </a:solidFill>
          <a:ln w="28575" cap="rnd">
            <a:solidFill>
              <a:schemeClr val="tx2"/>
            </a:solidFill>
            <a:round/>
          </a:ln>
          <a:effectLst/>
        </c:spPr>
      </c:pivotFmt>
      <c:pivotFmt>
        <c:idx val="161"/>
        <c:spPr>
          <a:solidFill>
            <a:schemeClr val="accent1"/>
          </a:solidFill>
          <a:ln w="28575" cap="rnd">
            <a:solidFill>
              <a:schemeClr val="accent2"/>
            </a:solidFill>
            <a:round/>
          </a:ln>
          <a:effectLst/>
        </c:spPr>
      </c:pivotFmt>
      <c:pivotFmt>
        <c:idx val="162"/>
        <c:spPr>
          <a:solidFill>
            <a:schemeClr val="accent1"/>
          </a:solidFill>
          <a:ln w="28575" cap="rnd">
            <a:solidFill>
              <a:schemeClr val="accent2"/>
            </a:solidFill>
            <a:round/>
          </a:ln>
          <a:effectLst/>
        </c:spPr>
      </c:pivotFmt>
      <c:pivotFmt>
        <c:idx val="163"/>
        <c:spPr>
          <a:solidFill>
            <a:schemeClr val="accent1"/>
          </a:solidFill>
          <a:ln w="28575" cap="rnd">
            <a:solidFill>
              <a:schemeClr val="accent2"/>
            </a:solidFill>
            <a:round/>
          </a:ln>
          <a:effectLst/>
        </c:spPr>
      </c:pivotFmt>
      <c:pivotFmt>
        <c:idx val="164"/>
        <c:spPr>
          <a:solidFill>
            <a:schemeClr val="accent1"/>
          </a:solidFill>
          <a:ln w="28575" cap="rnd">
            <a:solidFill>
              <a:schemeClr val="accent2"/>
            </a:solidFill>
            <a:round/>
          </a:ln>
          <a:effectLst/>
        </c:spPr>
      </c:pivotFmt>
      <c:pivotFmt>
        <c:idx val="165"/>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28575" cap="rnd">
            <a:solidFill>
              <a:schemeClr val="tx2"/>
            </a:solidFill>
            <a:round/>
          </a:ln>
          <a:effectLst/>
        </c:spPr>
        <c:marker>
          <c:symbol val="none"/>
        </c:marker>
      </c:pivotFmt>
      <c:pivotFmt>
        <c:idx val="167"/>
        <c:spPr>
          <a:solidFill>
            <a:schemeClr val="accent1"/>
          </a:solidFill>
          <a:ln w="28575" cap="rnd">
            <a:solidFill>
              <a:schemeClr val="tx2"/>
            </a:solidFill>
            <a:round/>
          </a:ln>
          <a:effectLst/>
        </c:spPr>
        <c:marker>
          <c:symbol val="none"/>
        </c:marker>
      </c:pivotFmt>
      <c:pivotFmt>
        <c:idx val="168"/>
        <c:spPr>
          <a:solidFill>
            <a:schemeClr val="accent1"/>
          </a:solidFill>
          <a:ln w="28575" cap="rnd">
            <a:solidFill>
              <a:schemeClr val="accent2"/>
            </a:solidFill>
            <a:round/>
          </a:ln>
          <a:effectLst/>
        </c:spPr>
        <c:marker>
          <c:symbol val="none"/>
        </c:marker>
      </c:pivotFmt>
      <c:pivotFmt>
        <c:idx val="169"/>
        <c:spPr>
          <a:solidFill>
            <a:schemeClr val="accent1"/>
          </a:solidFill>
          <a:ln w="28575" cap="rnd">
            <a:solidFill>
              <a:schemeClr val="tx2"/>
            </a:solidFill>
            <a:round/>
          </a:ln>
          <a:effectLst/>
        </c:spPr>
        <c:marker>
          <c:symbol val="none"/>
        </c:marker>
      </c:pivotFmt>
      <c:pivotFmt>
        <c:idx val="170"/>
        <c:spPr>
          <a:solidFill>
            <a:schemeClr val="accent1"/>
          </a:solidFill>
          <a:ln w="28575" cap="rnd">
            <a:solidFill>
              <a:schemeClr val="accent2"/>
            </a:solidFill>
            <a:round/>
          </a:ln>
          <a:effectLst/>
        </c:spPr>
        <c:marker>
          <c:symbol val="none"/>
        </c:marker>
      </c:pivotFmt>
      <c:pivotFmt>
        <c:idx val="171"/>
        <c:spPr>
          <a:solidFill>
            <a:schemeClr val="accent1"/>
          </a:solidFill>
          <a:ln w="28575" cap="rnd">
            <a:solidFill>
              <a:schemeClr val="tx2"/>
            </a:solidFill>
            <a:round/>
          </a:ln>
          <a:effectLst/>
        </c:spPr>
        <c:marker>
          <c:symbol val="none"/>
        </c:marker>
      </c:pivotFmt>
      <c:pivotFmt>
        <c:idx val="172"/>
        <c:spPr>
          <a:solidFill>
            <a:schemeClr val="accent1"/>
          </a:solidFill>
          <a:ln w="28575" cap="rnd">
            <a:solidFill>
              <a:schemeClr val="tx2"/>
            </a:solidFill>
            <a:round/>
          </a:ln>
          <a:effectLst/>
        </c:spPr>
        <c:marker>
          <c:symbol val="none"/>
        </c:marker>
      </c:pivotFmt>
      <c:pivotFmt>
        <c:idx val="173"/>
        <c:spPr>
          <a:solidFill>
            <a:schemeClr val="accent1"/>
          </a:solidFill>
          <a:ln w="28575" cap="rnd">
            <a:solidFill>
              <a:schemeClr val="accent2"/>
            </a:solidFill>
            <a:round/>
          </a:ln>
          <a:effectLst/>
        </c:spPr>
        <c:marker>
          <c:symbol val="none"/>
        </c:marker>
      </c:pivotFmt>
      <c:pivotFmt>
        <c:idx val="174"/>
        <c:spPr>
          <a:solidFill>
            <a:schemeClr val="accent1"/>
          </a:solidFill>
          <a:ln w="28575" cap="rnd">
            <a:solidFill>
              <a:schemeClr val="tx2"/>
            </a:solidFill>
            <a:round/>
          </a:ln>
          <a:effectLst/>
        </c:spPr>
        <c:marker>
          <c:symbol val="none"/>
        </c:marker>
      </c:pivotFmt>
      <c:pivotFmt>
        <c:idx val="175"/>
        <c:spPr>
          <a:solidFill>
            <a:schemeClr val="accent1"/>
          </a:solidFill>
          <a:ln w="28575" cap="rnd">
            <a:solidFill>
              <a:schemeClr val="tx2"/>
            </a:solidFill>
            <a:round/>
          </a:ln>
          <a:effectLst/>
        </c:spPr>
        <c:marker>
          <c:symbol val="none"/>
        </c:marker>
      </c:pivotFmt>
      <c:pivotFmt>
        <c:idx val="176"/>
        <c:spPr>
          <a:solidFill>
            <a:schemeClr val="accent1"/>
          </a:solidFill>
          <a:ln w="28575" cap="rnd">
            <a:solidFill>
              <a:schemeClr val="accent2"/>
            </a:solidFill>
            <a:round/>
          </a:ln>
          <a:effectLst/>
        </c:spPr>
        <c:marker>
          <c:symbol val="none"/>
        </c:marker>
      </c:pivotFmt>
      <c:pivotFmt>
        <c:idx val="177"/>
        <c:spPr>
          <a:solidFill>
            <a:schemeClr val="accent1"/>
          </a:solidFill>
          <a:ln w="28575" cap="rnd">
            <a:solidFill>
              <a:schemeClr val="tx2"/>
            </a:solidFill>
            <a:round/>
          </a:ln>
          <a:effectLst/>
        </c:spPr>
        <c:marker>
          <c:symbol val="none"/>
        </c:marker>
      </c:pivotFmt>
      <c:pivotFmt>
        <c:idx val="178"/>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chemeClr val="tx2"/>
            </a:solidFill>
            <a:round/>
          </a:ln>
          <a:effectLst/>
        </c:spPr>
        <c:marker>
          <c:symbol val="none"/>
        </c:marker>
      </c:pivotFmt>
      <c:pivotFmt>
        <c:idx val="180"/>
        <c:spPr>
          <a:solidFill>
            <a:schemeClr val="accent1"/>
          </a:solidFill>
          <a:ln w="28575" cap="rnd">
            <a:solidFill>
              <a:schemeClr val="accent2"/>
            </a:solidFill>
            <a:round/>
          </a:ln>
          <a:effectLst/>
        </c:spPr>
        <c:marker>
          <c:symbol val="none"/>
        </c:marker>
      </c:pivotFmt>
      <c:pivotFmt>
        <c:idx val="181"/>
        <c:spPr>
          <a:solidFill>
            <a:schemeClr val="accent1"/>
          </a:solidFill>
          <a:ln w="28575" cap="rnd">
            <a:solidFill>
              <a:schemeClr val="tx2"/>
            </a:solidFill>
            <a:round/>
          </a:ln>
          <a:effectLst/>
        </c:spPr>
        <c:marker>
          <c:symbol val="none"/>
        </c:marker>
      </c:pivotFmt>
      <c:pivotFmt>
        <c:idx val="182"/>
        <c:spPr>
          <a:solidFill>
            <a:schemeClr val="accent1"/>
          </a:solidFill>
          <a:ln w="28575" cap="rnd">
            <a:solidFill>
              <a:schemeClr val="tx2"/>
            </a:solidFill>
            <a:round/>
          </a:ln>
          <a:effectLst/>
        </c:spPr>
        <c:marker>
          <c:symbol val="none"/>
        </c:marker>
      </c:pivotFmt>
      <c:pivotFmt>
        <c:idx val="183"/>
        <c:spPr>
          <a:solidFill>
            <a:schemeClr val="accent1"/>
          </a:solidFill>
          <a:ln w="28575" cap="rnd">
            <a:solidFill>
              <a:schemeClr val="accent2"/>
            </a:solidFill>
            <a:round/>
          </a:ln>
          <a:effectLst/>
        </c:spPr>
        <c:marker>
          <c:symbol val="none"/>
        </c:marker>
      </c:pivotFmt>
      <c:pivotFmt>
        <c:idx val="184"/>
        <c:spPr>
          <a:solidFill>
            <a:schemeClr val="accent1"/>
          </a:solidFill>
          <a:ln w="28575" cap="rnd">
            <a:solidFill>
              <a:schemeClr val="tx2"/>
            </a:solidFill>
            <a:round/>
          </a:ln>
          <a:effectLst/>
        </c:spPr>
        <c:marker>
          <c:symbol val="none"/>
        </c:marker>
      </c:pivotFmt>
      <c:pivotFmt>
        <c:idx val="185"/>
        <c:spPr>
          <a:solidFill>
            <a:schemeClr val="accent1"/>
          </a:solidFill>
          <a:ln w="28575" cap="rnd">
            <a:solidFill>
              <a:schemeClr val="tx2"/>
            </a:solidFill>
            <a:round/>
          </a:ln>
          <a:effectLst/>
        </c:spPr>
        <c:marker>
          <c:symbol val="none"/>
        </c:marker>
      </c:pivotFmt>
      <c:pivotFmt>
        <c:idx val="186"/>
        <c:spPr>
          <a:solidFill>
            <a:schemeClr val="accent1"/>
          </a:solidFill>
          <a:ln w="28575" cap="rnd">
            <a:solidFill>
              <a:schemeClr val="accent2"/>
            </a:solidFill>
            <a:round/>
          </a:ln>
          <a:effectLst/>
        </c:spPr>
        <c:marker>
          <c:symbol val="none"/>
        </c:marker>
      </c:pivotFmt>
      <c:pivotFmt>
        <c:idx val="187"/>
        <c:spPr>
          <a:solidFill>
            <a:schemeClr val="accent1"/>
          </a:solidFill>
          <a:ln w="28575" cap="rnd">
            <a:solidFill>
              <a:schemeClr val="tx2"/>
            </a:solidFill>
            <a:round/>
          </a:ln>
          <a:effectLst/>
        </c:spPr>
        <c:marker>
          <c:symbol val="none"/>
        </c:marker>
      </c:pivotFmt>
      <c:pivotFmt>
        <c:idx val="188"/>
        <c:spPr>
          <a:solidFill>
            <a:schemeClr val="accent1"/>
          </a:solidFill>
          <a:ln w="28575" cap="rnd">
            <a:solidFill>
              <a:schemeClr val="tx2"/>
            </a:solidFill>
            <a:round/>
          </a:ln>
          <a:effectLst/>
        </c:spPr>
        <c:marker>
          <c:symbol val="none"/>
        </c:marker>
      </c:pivotFmt>
      <c:pivotFmt>
        <c:idx val="189"/>
        <c:spPr>
          <a:solidFill>
            <a:schemeClr val="accent1"/>
          </a:solidFill>
          <a:ln w="28575" cap="rnd">
            <a:solidFill>
              <a:schemeClr val="accent2"/>
            </a:solidFill>
            <a:round/>
          </a:ln>
          <a:effectLst/>
        </c:spPr>
        <c:marker>
          <c:symbol val="none"/>
        </c:marker>
      </c:pivotFmt>
      <c:pivotFmt>
        <c:idx val="190"/>
        <c:spPr>
          <a:solidFill>
            <a:schemeClr val="accent1"/>
          </a:solidFill>
          <a:ln w="28575" cap="rnd">
            <a:solidFill>
              <a:schemeClr val="tx2"/>
            </a:solidFill>
            <a:round/>
          </a:ln>
          <a:effectLst/>
        </c:spPr>
        <c:marker>
          <c:symbol val="none"/>
        </c:marker>
      </c:pivotFmt>
      <c:pivotFmt>
        <c:idx val="191"/>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28575" cap="rnd">
            <a:noFill/>
            <a:round/>
          </a:ln>
          <a:effectLst/>
        </c:spPr>
        <c:marker>
          <c:symbol val="none"/>
        </c:marker>
      </c:pivotFmt>
      <c:pivotFmt>
        <c:idx val="193"/>
        <c:spPr>
          <a:solidFill>
            <a:schemeClr val="accent1"/>
          </a:solidFill>
          <a:ln w="28575" cap="rnd">
            <a:noFill/>
            <a:round/>
          </a:ln>
          <a:effectLst/>
        </c:spPr>
        <c:marker>
          <c:symbol val="none"/>
        </c:marker>
      </c:pivotFmt>
      <c:pivotFmt>
        <c:idx val="194"/>
        <c:spPr>
          <a:solidFill>
            <a:schemeClr val="accent1"/>
          </a:solidFill>
          <a:ln w="28575" cap="rnd">
            <a:noFill/>
            <a:round/>
          </a:ln>
          <a:effectLst/>
        </c:spPr>
        <c:marker>
          <c:symbol val="none"/>
        </c:marker>
      </c:pivotFmt>
      <c:pivotFmt>
        <c:idx val="195"/>
        <c:spPr>
          <a:solidFill>
            <a:schemeClr val="accent1"/>
          </a:solidFill>
          <a:ln w="28575" cap="rnd">
            <a:noFill/>
            <a:round/>
          </a:ln>
          <a:effectLst/>
        </c:spPr>
        <c:marker>
          <c:symbol val="none"/>
        </c:marker>
      </c:pivotFmt>
      <c:pivotFmt>
        <c:idx val="196"/>
        <c:spPr>
          <a:solidFill>
            <a:schemeClr val="accent1"/>
          </a:solidFill>
          <a:ln w="28575" cap="rnd">
            <a:noFill/>
            <a:round/>
          </a:ln>
          <a:effectLst/>
        </c:spPr>
        <c:marker>
          <c:symbol val="none"/>
        </c:marker>
      </c:pivotFmt>
      <c:pivotFmt>
        <c:idx val="197"/>
        <c:spPr>
          <a:solidFill>
            <a:schemeClr val="accent1"/>
          </a:solidFill>
          <a:ln w="28575" cap="rnd">
            <a:noFill/>
            <a:round/>
          </a:ln>
          <a:effectLst/>
        </c:spPr>
        <c:marker>
          <c:symbol val="none"/>
        </c:marker>
      </c:pivotFmt>
      <c:pivotFmt>
        <c:idx val="198"/>
        <c:spPr>
          <a:solidFill>
            <a:schemeClr val="accent1"/>
          </a:solidFill>
          <a:ln w="28575" cap="rnd">
            <a:noFill/>
            <a:round/>
          </a:ln>
          <a:effectLst/>
        </c:spPr>
        <c:marker>
          <c:symbol val="none"/>
        </c:marker>
      </c:pivotFmt>
      <c:pivotFmt>
        <c:idx val="199"/>
        <c:spPr>
          <a:solidFill>
            <a:schemeClr val="accent1"/>
          </a:solidFill>
          <a:ln w="28575" cap="rnd">
            <a:noFill/>
            <a:round/>
          </a:ln>
          <a:effectLst/>
        </c:spPr>
        <c:marker>
          <c:symbol val="none"/>
        </c:marker>
      </c:pivotFmt>
      <c:pivotFmt>
        <c:idx val="200"/>
        <c:spPr>
          <a:solidFill>
            <a:schemeClr val="accent1"/>
          </a:solidFill>
          <a:ln w="28575" cap="rnd">
            <a:noFill/>
            <a:round/>
          </a:ln>
          <a:effectLst/>
        </c:spPr>
        <c:marker>
          <c:symbol val="none"/>
        </c:marker>
      </c:pivotFmt>
      <c:pivotFmt>
        <c:idx val="201"/>
        <c:spPr>
          <a:solidFill>
            <a:schemeClr val="accent1"/>
          </a:solidFill>
          <a:ln w="28575" cap="rnd">
            <a:noFill/>
            <a:round/>
          </a:ln>
          <a:effectLst/>
        </c:spPr>
        <c:marker>
          <c:symbol val="none"/>
        </c:marker>
      </c:pivotFmt>
      <c:pivotFmt>
        <c:idx val="202"/>
        <c:spPr>
          <a:solidFill>
            <a:schemeClr val="accent1"/>
          </a:solidFill>
          <a:ln w="28575" cap="rnd">
            <a:noFill/>
            <a:round/>
          </a:ln>
          <a:effectLst/>
        </c:spPr>
        <c:marker>
          <c:symbol val="none"/>
        </c:marker>
      </c:pivotFmt>
      <c:pivotFmt>
        <c:idx val="203"/>
        <c:spPr>
          <a:solidFill>
            <a:schemeClr val="accent1"/>
          </a:solidFill>
          <a:ln w="28575" cap="rnd">
            <a:noFill/>
            <a:round/>
          </a:ln>
          <a:effectLst/>
        </c:spPr>
        <c:marker>
          <c:symbol val="none"/>
        </c:marker>
      </c:pivotFmt>
      <c:pivotFmt>
        <c:idx val="204"/>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noFill/>
            <a:round/>
          </a:ln>
          <a:effectLst/>
        </c:spPr>
        <c:marker>
          <c:symbol val="none"/>
        </c:marker>
      </c:pivotFmt>
      <c:pivotFmt>
        <c:idx val="206"/>
        <c:spPr>
          <a:solidFill>
            <a:schemeClr val="accent1"/>
          </a:solidFill>
          <a:ln w="28575" cap="rnd">
            <a:noFill/>
            <a:round/>
          </a:ln>
          <a:effectLst/>
        </c:spPr>
        <c:marker>
          <c:symbol val="none"/>
        </c:marker>
      </c:pivotFmt>
      <c:pivotFmt>
        <c:idx val="207"/>
        <c:spPr>
          <a:solidFill>
            <a:schemeClr val="accent1"/>
          </a:solidFill>
          <a:ln w="28575" cap="rnd">
            <a:noFill/>
            <a:round/>
          </a:ln>
          <a:effectLst/>
        </c:spPr>
        <c:marker>
          <c:symbol val="none"/>
        </c:marker>
      </c:pivotFmt>
      <c:pivotFmt>
        <c:idx val="208"/>
        <c:spPr>
          <a:solidFill>
            <a:schemeClr val="accent1"/>
          </a:solidFill>
          <a:ln w="28575" cap="rnd">
            <a:noFill/>
            <a:round/>
          </a:ln>
          <a:effectLst/>
        </c:spPr>
        <c:marker>
          <c:symbol val="none"/>
        </c:marker>
      </c:pivotFmt>
      <c:pivotFmt>
        <c:idx val="209"/>
        <c:spPr>
          <a:solidFill>
            <a:schemeClr val="accent1"/>
          </a:solidFill>
          <a:ln w="28575" cap="rnd">
            <a:noFill/>
            <a:round/>
          </a:ln>
          <a:effectLst/>
        </c:spPr>
        <c:marker>
          <c:symbol val="none"/>
        </c:marker>
      </c:pivotFmt>
      <c:pivotFmt>
        <c:idx val="210"/>
        <c:spPr>
          <a:solidFill>
            <a:schemeClr val="accent1"/>
          </a:solidFill>
          <a:ln w="28575" cap="rnd">
            <a:noFill/>
            <a:round/>
          </a:ln>
          <a:effectLst/>
        </c:spPr>
        <c:marker>
          <c:symbol val="none"/>
        </c:marker>
      </c:pivotFmt>
      <c:pivotFmt>
        <c:idx val="211"/>
        <c:spPr>
          <a:solidFill>
            <a:schemeClr val="accent1"/>
          </a:solidFill>
          <a:ln w="28575" cap="rnd">
            <a:noFill/>
            <a:round/>
          </a:ln>
          <a:effectLst/>
        </c:spPr>
        <c:marker>
          <c:symbol val="none"/>
        </c:marker>
      </c:pivotFmt>
      <c:pivotFmt>
        <c:idx val="212"/>
        <c:spPr>
          <a:solidFill>
            <a:schemeClr val="accent1"/>
          </a:solidFill>
          <a:ln w="28575" cap="rnd">
            <a:noFill/>
            <a:round/>
          </a:ln>
          <a:effectLst/>
        </c:spPr>
        <c:marker>
          <c:symbol val="none"/>
        </c:marker>
      </c:pivotFmt>
      <c:pivotFmt>
        <c:idx val="213"/>
        <c:spPr>
          <a:solidFill>
            <a:schemeClr val="accent1"/>
          </a:solidFill>
          <a:ln w="28575" cap="rnd">
            <a:noFill/>
            <a:round/>
          </a:ln>
          <a:effectLst/>
        </c:spPr>
        <c:marker>
          <c:symbol val="none"/>
        </c:marker>
      </c:pivotFmt>
      <c:pivotFmt>
        <c:idx val="214"/>
        <c:spPr>
          <a:solidFill>
            <a:schemeClr val="accent1"/>
          </a:solidFill>
          <a:ln w="28575" cap="rnd">
            <a:noFill/>
            <a:round/>
          </a:ln>
          <a:effectLst/>
        </c:spPr>
        <c:marker>
          <c:symbol val="none"/>
        </c:marker>
      </c:pivotFmt>
      <c:pivotFmt>
        <c:idx val="215"/>
        <c:spPr>
          <a:solidFill>
            <a:schemeClr val="accent1"/>
          </a:solidFill>
          <a:ln w="28575" cap="rnd">
            <a:noFill/>
            <a:round/>
          </a:ln>
          <a:effectLst/>
        </c:spPr>
        <c:marker>
          <c:symbol val="none"/>
        </c:marker>
      </c:pivotFmt>
      <c:pivotFmt>
        <c:idx val="216"/>
        <c:spPr>
          <a:solidFill>
            <a:schemeClr val="accent1"/>
          </a:solidFill>
          <a:ln w="28575" cap="rnd">
            <a:noFill/>
            <a:round/>
          </a:ln>
          <a:effectLst/>
        </c:spPr>
        <c:marker>
          <c:symbol val="none"/>
        </c:marker>
      </c:pivotFmt>
      <c:pivotFmt>
        <c:idx val="217"/>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w="28575" cap="rnd">
            <a:solidFill>
              <a:schemeClr val="bg1">
                <a:lumMod val="65000"/>
              </a:schemeClr>
            </a:solidFill>
            <a:round/>
          </a:ln>
          <a:effectLst/>
        </c:spPr>
        <c:marker>
          <c:symbol val="none"/>
        </c:marker>
      </c:pivotFmt>
      <c:pivotFmt>
        <c:idx val="219"/>
        <c:spPr>
          <a:solidFill>
            <a:schemeClr val="accent1"/>
          </a:solidFill>
          <a:ln w="28575" cap="rnd">
            <a:solidFill>
              <a:schemeClr val="bg1">
                <a:lumMod val="65000"/>
              </a:schemeClr>
            </a:solidFill>
            <a:round/>
          </a:ln>
          <a:effectLst/>
        </c:spPr>
        <c:marker>
          <c:symbol val="none"/>
        </c:marker>
      </c:pivotFmt>
      <c:pivotFmt>
        <c:idx val="220"/>
        <c:spPr>
          <a:solidFill>
            <a:schemeClr val="accent1"/>
          </a:solidFill>
          <a:ln w="28575" cap="rnd">
            <a:solidFill>
              <a:schemeClr val="bg1">
                <a:lumMod val="65000"/>
              </a:schemeClr>
            </a:solidFill>
            <a:round/>
          </a:ln>
          <a:effectLst/>
        </c:spPr>
        <c:marker>
          <c:symbol val="none"/>
        </c:marker>
      </c:pivotFmt>
      <c:pivotFmt>
        <c:idx val="221"/>
        <c:spPr>
          <a:solidFill>
            <a:schemeClr val="accent1"/>
          </a:solidFill>
          <a:ln w="28575" cap="rnd">
            <a:solidFill>
              <a:schemeClr val="bg1">
                <a:lumMod val="65000"/>
              </a:schemeClr>
            </a:solidFill>
            <a:round/>
          </a:ln>
          <a:effectLst/>
        </c:spPr>
        <c:marker>
          <c:symbol val="none"/>
        </c:marker>
      </c:pivotFmt>
      <c:pivotFmt>
        <c:idx val="222"/>
        <c:spPr>
          <a:solidFill>
            <a:schemeClr val="accent1"/>
          </a:solidFill>
          <a:ln w="28575" cap="rnd">
            <a:solidFill>
              <a:schemeClr val="bg1">
                <a:lumMod val="65000"/>
              </a:schemeClr>
            </a:solidFill>
            <a:round/>
          </a:ln>
          <a:effectLst/>
        </c:spPr>
        <c:marker>
          <c:symbol val="none"/>
        </c:marker>
      </c:pivotFmt>
      <c:pivotFmt>
        <c:idx val="223"/>
        <c:spPr>
          <a:solidFill>
            <a:schemeClr val="accent1"/>
          </a:solidFill>
          <a:ln w="28575" cap="rnd">
            <a:solidFill>
              <a:schemeClr val="bg1">
                <a:lumMod val="65000"/>
              </a:schemeClr>
            </a:solidFill>
            <a:round/>
          </a:ln>
          <a:effectLst/>
        </c:spPr>
        <c:marker>
          <c:symbol val="none"/>
        </c:marker>
      </c:pivotFmt>
      <c:pivotFmt>
        <c:idx val="224"/>
        <c:spPr>
          <a:solidFill>
            <a:schemeClr val="accent1"/>
          </a:solidFill>
          <a:ln w="28575" cap="rnd">
            <a:solidFill>
              <a:schemeClr val="bg1">
                <a:lumMod val="65000"/>
              </a:schemeClr>
            </a:solidFill>
            <a:round/>
          </a:ln>
          <a:effectLst/>
        </c:spPr>
        <c:marker>
          <c:symbol val="none"/>
        </c:marker>
      </c:pivotFmt>
      <c:pivotFmt>
        <c:idx val="225"/>
        <c:spPr>
          <a:solidFill>
            <a:schemeClr val="accent1"/>
          </a:solidFill>
          <a:ln w="28575" cap="rnd">
            <a:solidFill>
              <a:schemeClr val="bg1">
                <a:lumMod val="65000"/>
              </a:schemeClr>
            </a:solidFill>
            <a:round/>
          </a:ln>
          <a:effectLst/>
        </c:spPr>
        <c:marker>
          <c:symbol val="none"/>
        </c:marker>
      </c:pivotFmt>
      <c:pivotFmt>
        <c:idx val="226"/>
        <c:spPr>
          <a:solidFill>
            <a:schemeClr val="accent1"/>
          </a:solidFill>
          <a:ln w="28575" cap="rnd">
            <a:solidFill>
              <a:schemeClr val="bg1">
                <a:lumMod val="65000"/>
              </a:schemeClr>
            </a:solidFill>
            <a:round/>
          </a:ln>
          <a:effectLst/>
        </c:spPr>
        <c:marker>
          <c:symbol val="none"/>
        </c:marker>
      </c:pivotFmt>
      <c:pivotFmt>
        <c:idx val="227"/>
        <c:spPr>
          <a:solidFill>
            <a:schemeClr val="accent1"/>
          </a:solidFill>
          <a:ln w="28575" cap="rnd">
            <a:solidFill>
              <a:schemeClr val="bg1">
                <a:lumMod val="65000"/>
              </a:schemeClr>
            </a:solidFill>
            <a:round/>
          </a:ln>
          <a:effectLst/>
        </c:spPr>
        <c:marker>
          <c:symbol val="none"/>
        </c:marker>
      </c:pivotFmt>
      <c:pivotFmt>
        <c:idx val="228"/>
        <c:spPr>
          <a:solidFill>
            <a:schemeClr val="accent1"/>
          </a:solidFill>
          <a:ln w="28575" cap="rnd">
            <a:solidFill>
              <a:schemeClr val="bg1">
                <a:lumMod val="65000"/>
              </a:schemeClr>
            </a:solidFill>
            <a:round/>
          </a:ln>
          <a:effectLst/>
        </c:spPr>
        <c:marker>
          <c:symbol val="none"/>
        </c:marker>
      </c:pivotFmt>
      <c:pivotFmt>
        <c:idx val="229"/>
        <c:spPr>
          <a:solidFill>
            <a:schemeClr val="accent1"/>
          </a:solidFill>
          <a:ln w="28575" cap="rnd">
            <a:solidFill>
              <a:schemeClr val="bg1">
                <a:lumMod val="65000"/>
              </a:schemeClr>
            </a:solidFill>
            <a:round/>
          </a:ln>
          <a:effectLst/>
        </c:spPr>
        <c:marker>
          <c:symbol val="none"/>
        </c:marker>
      </c:pivotFmt>
      <c:pivotFmt>
        <c:idx val="230"/>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w="28575" cap="rnd">
            <a:solidFill>
              <a:schemeClr val="bg1">
                <a:lumMod val="65000"/>
              </a:schemeClr>
            </a:solidFill>
            <a:round/>
          </a:ln>
          <a:effectLst/>
        </c:spPr>
        <c:marker>
          <c:symbol val="none"/>
        </c:marker>
      </c:pivotFmt>
      <c:pivotFmt>
        <c:idx val="232"/>
        <c:spPr>
          <a:solidFill>
            <a:schemeClr val="accent1"/>
          </a:solidFill>
          <a:ln w="28575" cap="rnd">
            <a:solidFill>
              <a:schemeClr val="bg1">
                <a:lumMod val="65000"/>
              </a:schemeClr>
            </a:solidFill>
            <a:round/>
          </a:ln>
          <a:effectLst/>
        </c:spPr>
        <c:marker>
          <c:symbol val="none"/>
        </c:marker>
      </c:pivotFmt>
      <c:pivotFmt>
        <c:idx val="233"/>
        <c:spPr>
          <a:solidFill>
            <a:schemeClr val="accent1"/>
          </a:solidFill>
          <a:ln w="28575" cap="rnd">
            <a:solidFill>
              <a:schemeClr val="bg1">
                <a:lumMod val="65000"/>
              </a:schemeClr>
            </a:solidFill>
            <a:round/>
          </a:ln>
          <a:effectLst/>
        </c:spPr>
        <c:marker>
          <c:symbol val="none"/>
        </c:marker>
      </c:pivotFmt>
      <c:pivotFmt>
        <c:idx val="234"/>
        <c:spPr>
          <a:solidFill>
            <a:schemeClr val="accent1"/>
          </a:solidFill>
          <a:ln w="28575" cap="rnd">
            <a:solidFill>
              <a:schemeClr val="bg1">
                <a:lumMod val="65000"/>
              </a:schemeClr>
            </a:solidFill>
            <a:round/>
          </a:ln>
          <a:effectLst/>
        </c:spPr>
        <c:marker>
          <c:symbol val="none"/>
        </c:marker>
      </c:pivotFmt>
      <c:pivotFmt>
        <c:idx val="235"/>
        <c:spPr>
          <a:solidFill>
            <a:schemeClr val="accent1"/>
          </a:solidFill>
          <a:ln w="28575" cap="rnd">
            <a:solidFill>
              <a:schemeClr val="bg1">
                <a:lumMod val="65000"/>
              </a:schemeClr>
            </a:solidFill>
            <a:round/>
          </a:ln>
          <a:effectLst/>
        </c:spPr>
        <c:marker>
          <c:symbol val="none"/>
        </c:marker>
      </c:pivotFmt>
      <c:pivotFmt>
        <c:idx val="236"/>
        <c:spPr>
          <a:solidFill>
            <a:schemeClr val="accent1"/>
          </a:solidFill>
          <a:ln w="28575" cap="rnd">
            <a:solidFill>
              <a:schemeClr val="bg1">
                <a:lumMod val="65000"/>
              </a:schemeClr>
            </a:solidFill>
            <a:round/>
          </a:ln>
          <a:effectLst/>
        </c:spPr>
        <c:marker>
          <c:symbol val="none"/>
        </c:marker>
      </c:pivotFmt>
      <c:pivotFmt>
        <c:idx val="237"/>
        <c:spPr>
          <a:solidFill>
            <a:schemeClr val="accent1"/>
          </a:solidFill>
          <a:ln w="28575" cap="rnd">
            <a:solidFill>
              <a:schemeClr val="bg1">
                <a:lumMod val="65000"/>
              </a:schemeClr>
            </a:solidFill>
            <a:round/>
          </a:ln>
          <a:effectLst/>
        </c:spPr>
        <c:marker>
          <c:symbol val="none"/>
        </c:marker>
      </c:pivotFmt>
      <c:pivotFmt>
        <c:idx val="238"/>
        <c:spPr>
          <a:solidFill>
            <a:schemeClr val="accent1"/>
          </a:solidFill>
          <a:ln w="28575" cap="rnd">
            <a:solidFill>
              <a:schemeClr val="bg1">
                <a:lumMod val="65000"/>
              </a:schemeClr>
            </a:solidFill>
            <a:round/>
          </a:ln>
          <a:effectLst/>
        </c:spPr>
        <c:marker>
          <c:symbol val="none"/>
        </c:marker>
      </c:pivotFmt>
      <c:pivotFmt>
        <c:idx val="239"/>
        <c:spPr>
          <a:solidFill>
            <a:schemeClr val="accent1"/>
          </a:solidFill>
          <a:ln w="28575" cap="rnd">
            <a:solidFill>
              <a:schemeClr val="bg1">
                <a:lumMod val="65000"/>
              </a:schemeClr>
            </a:solidFill>
            <a:round/>
          </a:ln>
          <a:effectLst/>
        </c:spPr>
        <c:marker>
          <c:symbol val="none"/>
        </c:marker>
      </c:pivotFmt>
      <c:pivotFmt>
        <c:idx val="240"/>
        <c:spPr>
          <a:solidFill>
            <a:schemeClr val="accent1"/>
          </a:solidFill>
          <a:ln w="28575" cap="rnd">
            <a:solidFill>
              <a:schemeClr val="bg1">
                <a:lumMod val="65000"/>
              </a:schemeClr>
            </a:solidFill>
            <a:round/>
          </a:ln>
          <a:effectLst/>
        </c:spPr>
        <c:marker>
          <c:symbol val="none"/>
        </c:marker>
      </c:pivotFmt>
      <c:pivotFmt>
        <c:idx val="241"/>
        <c:spPr>
          <a:solidFill>
            <a:schemeClr val="accent1"/>
          </a:solidFill>
          <a:ln w="28575" cap="rnd">
            <a:solidFill>
              <a:schemeClr val="bg1">
                <a:lumMod val="65000"/>
              </a:schemeClr>
            </a:solidFill>
            <a:round/>
          </a:ln>
          <a:effectLst/>
        </c:spPr>
        <c:marker>
          <c:symbol val="none"/>
        </c:marker>
      </c:pivotFmt>
      <c:pivotFmt>
        <c:idx val="242"/>
        <c:spPr>
          <a:solidFill>
            <a:schemeClr val="accent1"/>
          </a:solidFill>
          <a:ln w="28575" cap="rnd">
            <a:solidFill>
              <a:schemeClr val="bg1">
                <a:lumMod val="65000"/>
              </a:schemeClr>
            </a:solidFill>
            <a:round/>
          </a:ln>
          <a:effectLst/>
        </c:spPr>
        <c:marker>
          <c:symbol val="none"/>
        </c:marker>
      </c:pivotFmt>
      <c:pivotFmt>
        <c:idx val="243"/>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45"/>
        <c:spPr>
          <a:solidFill>
            <a:schemeClr val="accent1"/>
          </a:solidFill>
          <a:ln w="28575" cap="rnd">
            <a:solidFill>
              <a:schemeClr val="bg1">
                <a:lumMod val="65000"/>
              </a:schemeClr>
            </a:solidFill>
            <a:round/>
          </a:ln>
          <a:effectLst/>
        </c:spPr>
        <c:marker>
          <c:symbol val="none"/>
        </c:marker>
      </c:pivotFmt>
      <c:pivotFmt>
        <c:idx val="246"/>
        <c:spPr>
          <a:solidFill>
            <a:schemeClr val="accent1"/>
          </a:solidFill>
          <a:ln w="28575" cap="rnd">
            <a:solidFill>
              <a:schemeClr val="bg1">
                <a:lumMod val="65000"/>
              </a:schemeClr>
            </a:solidFill>
            <a:round/>
          </a:ln>
          <a:effectLst/>
        </c:spPr>
        <c:marker>
          <c:symbol val="none"/>
        </c:marker>
      </c:pivotFmt>
      <c:pivotFmt>
        <c:idx val="247"/>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48"/>
        <c:spPr>
          <a:solidFill>
            <a:schemeClr val="accent1"/>
          </a:solidFill>
          <a:ln w="28575" cap="rnd">
            <a:solidFill>
              <a:schemeClr val="bg1">
                <a:lumMod val="65000"/>
              </a:schemeClr>
            </a:solidFill>
            <a:round/>
          </a:ln>
          <a:effectLst/>
        </c:spPr>
        <c:marker>
          <c:symbol val="none"/>
        </c:marker>
      </c:pivotFmt>
      <c:pivotFmt>
        <c:idx val="249"/>
        <c:spPr>
          <a:solidFill>
            <a:schemeClr val="accent1"/>
          </a:solidFill>
          <a:ln w="28575" cap="rnd">
            <a:solidFill>
              <a:schemeClr val="bg1">
                <a:lumMod val="65000"/>
              </a:schemeClr>
            </a:solidFill>
            <a:round/>
          </a:ln>
          <a:effectLst/>
        </c:spPr>
        <c:marker>
          <c:symbol val="none"/>
        </c:marker>
      </c:pivotFmt>
      <c:pivotFmt>
        <c:idx val="250"/>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51"/>
        <c:spPr>
          <a:solidFill>
            <a:schemeClr val="accent1"/>
          </a:solidFill>
          <a:ln w="28575" cap="rnd">
            <a:solidFill>
              <a:schemeClr val="bg1">
                <a:lumMod val="65000"/>
              </a:schemeClr>
            </a:solidFill>
            <a:round/>
          </a:ln>
          <a:effectLst/>
        </c:spPr>
        <c:marker>
          <c:symbol val="none"/>
        </c:marker>
      </c:pivotFmt>
      <c:pivotFmt>
        <c:idx val="252"/>
        <c:spPr>
          <a:solidFill>
            <a:schemeClr val="accent1"/>
          </a:solidFill>
          <a:ln w="28575" cap="rnd">
            <a:solidFill>
              <a:schemeClr val="bg1">
                <a:lumMod val="65000"/>
              </a:schemeClr>
            </a:solidFill>
            <a:round/>
          </a:ln>
          <a:effectLst/>
        </c:spPr>
        <c:marker>
          <c:symbol val="none"/>
        </c:marker>
      </c:pivotFmt>
      <c:pivotFmt>
        <c:idx val="253"/>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54"/>
        <c:spPr>
          <a:solidFill>
            <a:schemeClr val="accent1"/>
          </a:solidFill>
          <a:ln w="28575" cap="rnd">
            <a:solidFill>
              <a:schemeClr val="bg1">
                <a:lumMod val="65000"/>
              </a:schemeClr>
            </a:solidFill>
            <a:round/>
          </a:ln>
          <a:effectLst/>
        </c:spPr>
        <c:marker>
          <c:symbol val="none"/>
        </c:marker>
      </c:pivotFmt>
      <c:pivotFmt>
        <c:idx val="255"/>
        <c:spPr>
          <a:solidFill>
            <a:schemeClr val="accent1"/>
          </a:solidFill>
          <a:ln w="28575" cap="rnd">
            <a:solidFill>
              <a:schemeClr val="bg1">
                <a:lumMod val="65000"/>
              </a:schemeClr>
            </a:solidFill>
            <a:round/>
          </a:ln>
          <a:effectLst/>
        </c:spPr>
        <c:marker>
          <c:symbol val="none"/>
        </c:marker>
      </c:pivotFmt>
      <c:pivotFmt>
        <c:idx val="256"/>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58"/>
        <c:spPr>
          <a:solidFill>
            <a:schemeClr val="accent1"/>
          </a:solidFill>
          <a:ln w="28575" cap="rnd">
            <a:solidFill>
              <a:schemeClr val="bg1">
                <a:lumMod val="65000"/>
              </a:schemeClr>
            </a:solidFill>
            <a:round/>
          </a:ln>
          <a:effectLst/>
        </c:spPr>
        <c:marker>
          <c:symbol val="none"/>
        </c:marker>
      </c:pivotFmt>
      <c:pivotFmt>
        <c:idx val="259"/>
        <c:spPr>
          <a:solidFill>
            <a:schemeClr val="accent1"/>
          </a:solidFill>
          <a:ln w="28575" cap="rnd">
            <a:solidFill>
              <a:schemeClr val="bg1">
                <a:lumMod val="65000"/>
              </a:schemeClr>
            </a:solidFill>
            <a:round/>
          </a:ln>
          <a:effectLst/>
        </c:spPr>
        <c:marker>
          <c:symbol val="none"/>
        </c:marker>
      </c:pivotFmt>
      <c:pivotFmt>
        <c:idx val="260"/>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61"/>
        <c:spPr>
          <a:solidFill>
            <a:schemeClr val="accent1"/>
          </a:solidFill>
          <a:ln w="28575" cap="rnd">
            <a:solidFill>
              <a:schemeClr val="bg1">
                <a:lumMod val="65000"/>
              </a:schemeClr>
            </a:solidFill>
            <a:round/>
          </a:ln>
          <a:effectLst/>
        </c:spPr>
        <c:marker>
          <c:symbol val="none"/>
        </c:marker>
      </c:pivotFmt>
      <c:pivotFmt>
        <c:idx val="262"/>
        <c:spPr>
          <a:solidFill>
            <a:schemeClr val="accent1"/>
          </a:solidFill>
          <a:ln w="28575" cap="rnd">
            <a:solidFill>
              <a:schemeClr val="bg1">
                <a:lumMod val="65000"/>
              </a:schemeClr>
            </a:solidFill>
            <a:round/>
          </a:ln>
          <a:effectLst/>
        </c:spPr>
        <c:marker>
          <c:symbol val="none"/>
        </c:marker>
      </c:pivotFmt>
      <c:pivotFmt>
        <c:idx val="263"/>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64"/>
        <c:spPr>
          <a:solidFill>
            <a:schemeClr val="accent1"/>
          </a:solidFill>
          <a:ln w="28575" cap="rnd">
            <a:solidFill>
              <a:schemeClr val="bg1">
                <a:lumMod val="65000"/>
              </a:schemeClr>
            </a:solidFill>
            <a:round/>
          </a:ln>
          <a:effectLst/>
        </c:spPr>
        <c:marker>
          <c:symbol val="none"/>
        </c:marker>
      </c:pivotFmt>
      <c:pivotFmt>
        <c:idx val="265"/>
        <c:spPr>
          <a:solidFill>
            <a:schemeClr val="accent1"/>
          </a:solidFill>
          <a:ln w="28575" cap="rnd">
            <a:solidFill>
              <a:schemeClr val="bg1">
                <a:lumMod val="65000"/>
              </a:schemeClr>
            </a:solidFill>
            <a:round/>
          </a:ln>
          <a:effectLst/>
        </c:spPr>
        <c:marker>
          <c:symbol val="none"/>
        </c:marker>
      </c:pivotFmt>
      <c:pivotFmt>
        <c:idx val="266"/>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67"/>
        <c:spPr>
          <a:solidFill>
            <a:schemeClr val="accent1"/>
          </a:solidFill>
          <a:ln w="28575" cap="rnd">
            <a:solidFill>
              <a:schemeClr val="bg1">
                <a:lumMod val="65000"/>
              </a:schemeClr>
            </a:solidFill>
            <a:round/>
          </a:ln>
          <a:effectLst/>
        </c:spPr>
        <c:marker>
          <c:symbol val="none"/>
        </c:marker>
      </c:pivotFmt>
      <c:pivotFmt>
        <c:idx val="268"/>
        <c:spPr>
          <a:solidFill>
            <a:schemeClr val="accent1"/>
          </a:solidFill>
          <a:ln w="28575" cap="rnd">
            <a:solidFill>
              <a:schemeClr val="bg1">
                <a:lumMod val="65000"/>
              </a:schemeClr>
            </a:solidFill>
            <a:round/>
          </a:ln>
          <a:effectLst/>
        </c:spPr>
        <c:marker>
          <c:symbol val="none"/>
        </c:marker>
      </c:pivotFmt>
      <c:pivotFmt>
        <c:idx val="269"/>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w="28575" cap="rnd">
            <a:solidFill>
              <a:schemeClr val="tx2"/>
            </a:solidFill>
            <a:round/>
          </a:ln>
          <a:effectLst/>
        </c:spPr>
        <c:marker>
          <c:symbol val="none"/>
        </c:marker>
      </c:pivotFmt>
      <c:pivotFmt>
        <c:idx val="271"/>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2"/>
        <c:spPr>
          <a:solidFill>
            <a:schemeClr val="accent1"/>
          </a:solidFill>
          <a:ln w="28575" cap="rnd">
            <a:solidFill>
              <a:schemeClr val="bg1">
                <a:lumMod val="65000"/>
              </a:schemeClr>
            </a:solidFill>
            <a:round/>
          </a:ln>
          <a:effectLst/>
        </c:spPr>
        <c:marker>
          <c:symbol val="none"/>
        </c:marker>
      </c:pivotFmt>
      <c:pivotFmt>
        <c:idx val="273"/>
        <c:spPr>
          <a:solidFill>
            <a:schemeClr val="accent1"/>
          </a:solidFill>
          <a:ln w="28575" cap="rnd">
            <a:solidFill>
              <a:schemeClr val="tx2"/>
            </a:solidFill>
            <a:round/>
          </a:ln>
          <a:effectLst/>
        </c:spPr>
        <c:marker>
          <c:symbol val="none"/>
        </c:marker>
      </c:pivotFmt>
      <c:pivotFmt>
        <c:idx val="274"/>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5"/>
        <c:spPr>
          <a:solidFill>
            <a:schemeClr val="accent1"/>
          </a:solidFill>
          <a:ln w="28575" cap="rnd">
            <a:solidFill>
              <a:schemeClr val="bg1">
                <a:lumMod val="65000"/>
              </a:schemeClr>
            </a:solidFill>
            <a:round/>
          </a:ln>
          <a:effectLst/>
        </c:spPr>
        <c:marker>
          <c:symbol val="none"/>
        </c:marker>
      </c:pivotFmt>
      <c:pivotFmt>
        <c:idx val="276"/>
        <c:spPr>
          <a:solidFill>
            <a:schemeClr val="accent1"/>
          </a:solidFill>
          <a:ln w="28575" cap="rnd">
            <a:solidFill>
              <a:schemeClr val="tx2"/>
            </a:solidFill>
            <a:round/>
          </a:ln>
          <a:effectLst/>
        </c:spPr>
        <c:marker>
          <c:symbol val="none"/>
        </c:marker>
      </c:pivotFmt>
      <c:pivotFmt>
        <c:idx val="27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8"/>
        <c:spPr>
          <a:solidFill>
            <a:schemeClr val="accent1"/>
          </a:solidFill>
          <a:ln w="28575" cap="rnd">
            <a:solidFill>
              <a:schemeClr val="bg1">
                <a:lumMod val="65000"/>
              </a:schemeClr>
            </a:solidFill>
            <a:round/>
          </a:ln>
          <a:effectLst/>
        </c:spPr>
        <c:marker>
          <c:symbol val="none"/>
        </c:marker>
      </c:pivotFmt>
      <c:pivotFmt>
        <c:idx val="279"/>
        <c:spPr>
          <a:solidFill>
            <a:schemeClr val="accent1"/>
          </a:solidFill>
          <a:ln w="28575" cap="rnd">
            <a:solidFill>
              <a:schemeClr val="tx2"/>
            </a:solidFill>
            <a:round/>
          </a:ln>
          <a:effectLst/>
        </c:spPr>
        <c:marker>
          <c:symbol val="none"/>
        </c:marker>
      </c:pivotFmt>
      <c:pivotFmt>
        <c:idx val="28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1"/>
        <c:spPr>
          <a:solidFill>
            <a:schemeClr val="accent1"/>
          </a:solidFill>
          <a:ln w="28575" cap="rnd">
            <a:solidFill>
              <a:schemeClr val="bg1">
                <a:lumMod val="65000"/>
              </a:schemeClr>
            </a:solidFill>
            <a:round/>
          </a:ln>
          <a:effectLst/>
        </c:spPr>
        <c:marker>
          <c:symbol val="none"/>
        </c:marker>
      </c:pivotFmt>
      <c:pivotFmt>
        <c:idx val="282"/>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w="28575" cap="rnd">
            <a:solidFill>
              <a:schemeClr val="tx2"/>
            </a:solidFill>
            <a:round/>
          </a:ln>
          <a:effectLst/>
        </c:spPr>
        <c:marker>
          <c:symbol val="none"/>
        </c:marker>
      </c:pivotFmt>
      <c:pivotFmt>
        <c:idx val="284"/>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5"/>
        <c:spPr>
          <a:solidFill>
            <a:schemeClr val="accent1"/>
          </a:solidFill>
          <a:ln w="28575" cap="rnd">
            <a:solidFill>
              <a:schemeClr val="bg1">
                <a:lumMod val="65000"/>
              </a:schemeClr>
            </a:solidFill>
            <a:round/>
          </a:ln>
          <a:effectLst/>
        </c:spPr>
        <c:marker>
          <c:symbol val="none"/>
        </c:marker>
      </c:pivotFmt>
      <c:pivotFmt>
        <c:idx val="286"/>
        <c:spPr>
          <a:solidFill>
            <a:schemeClr val="accent1"/>
          </a:solidFill>
          <a:ln w="28575" cap="rnd">
            <a:solidFill>
              <a:schemeClr val="tx2"/>
            </a:solidFill>
            <a:round/>
          </a:ln>
          <a:effectLst/>
        </c:spPr>
        <c:marker>
          <c:symbol val="none"/>
        </c:marker>
      </c:pivotFmt>
      <c:pivotFmt>
        <c:idx val="28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8"/>
        <c:spPr>
          <a:solidFill>
            <a:schemeClr val="accent1"/>
          </a:solidFill>
          <a:ln w="28575" cap="rnd">
            <a:solidFill>
              <a:schemeClr val="bg1">
                <a:lumMod val="65000"/>
              </a:schemeClr>
            </a:solidFill>
            <a:round/>
          </a:ln>
          <a:effectLst/>
        </c:spPr>
        <c:marker>
          <c:symbol val="none"/>
        </c:marker>
      </c:pivotFmt>
      <c:pivotFmt>
        <c:idx val="289"/>
        <c:spPr>
          <a:solidFill>
            <a:schemeClr val="accent1"/>
          </a:solidFill>
          <a:ln w="28575" cap="rnd">
            <a:solidFill>
              <a:schemeClr val="tx2"/>
            </a:solidFill>
            <a:round/>
          </a:ln>
          <a:effectLst/>
        </c:spPr>
        <c:marker>
          <c:symbol val="none"/>
        </c:marker>
      </c:pivotFmt>
      <c:pivotFmt>
        <c:idx val="29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1"/>
        <c:spPr>
          <a:solidFill>
            <a:schemeClr val="accent1"/>
          </a:solidFill>
          <a:ln w="28575" cap="rnd">
            <a:solidFill>
              <a:schemeClr val="bg1">
                <a:lumMod val="65000"/>
              </a:schemeClr>
            </a:solidFill>
            <a:round/>
          </a:ln>
          <a:effectLst/>
        </c:spPr>
        <c:marker>
          <c:symbol val="none"/>
        </c:marker>
      </c:pivotFmt>
      <c:pivotFmt>
        <c:idx val="292"/>
        <c:spPr>
          <a:solidFill>
            <a:schemeClr val="accent1"/>
          </a:solidFill>
          <a:ln w="28575" cap="rnd">
            <a:solidFill>
              <a:schemeClr val="tx2"/>
            </a:solidFill>
            <a:round/>
          </a:ln>
          <a:effectLst/>
        </c:spPr>
        <c:marker>
          <c:symbol val="none"/>
        </c:marker>
      </c:pivotFmt>
      <c:pivotFmt>
        <c:idx val="293"/>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4"/>
        <c:spPr>
          <a:solidFill>
            <a:schemeClr val="accent1"/>
          </a:solidFill>
          <a:ln w="28575" cap="rnd">
            <a:solidFill>
              <a:schemeClr val="bg1">
                <a:lumMod val="65000"/>
              </a:schemeClr>
            </a:solidFill>
            <a:round/>
          </a:ln>
          <a:effectLst/>
        </c:spPr>
        <c:marker>
          <c:symbol val="none"/>
        </c:marker>
      </c:pivotFmt>
      <c:pivotFmt>
        <c:idx val="295"/>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w="28575" cap="rnd">
            <a:solidFill>
              <a:schemeClr val="tx2"/>
            </a:solidFill>
            <a:round/>
          </a:ln>
          <a:effectLst/>
        </c:spPr>
        <c:marker>
          <c:symbol val="none"/>
        </c:marker>
      </c:pivotFmt>
      <c:pivotFmt>
        <c:idx val="29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8"/>
        <c:spPr>
          <a:solidFill>
            <a:schemeClr val="accent1"/>
          </a:solidFill>
          <a:ln w="28575" cap="rnd">
            <a:solidFill>
              <a:schemeClr val="bg1">
                <a:lumMod val="65000"/>
              </a:schemeClr>
            </a:solidFill>
            <a:round/>
          </a:ln>
          <a:effectLst/>
        </c:spPr>
        <c:marker>
          <c:symbol val="none"/>
        </c:marker>
      </c:pivotFmt>
      <c:pivotFmt>
        <c:idx val="299"/>
        <c:spPr>
          <a:solidFill>
            <a:schemeClr val="accent1"/>
          </a:solidFill>
          <a:ln w="28575" cap="rnd">
            <a:solidFill>
              <a:schemeClr val="tx2"/>
            </a:solidFill>
            <a:round/>
          </a:ln>
          <a:effectLst/>
        </c:spPr>
        <c:marker>
          <c:symbol val="none"/>
        </c:marker>
      </c:pivotFmt>
      <c:pivotFmt>
        <c:idx val="30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1"/>
        <c:spPr>
          <a:solidFill>
            <a:schemeClr val="accent1"/>
          </a:solidFill>
          <a:ln w="28575" cap="rnd">
            <a:solidFill>
              <a:schemeClr val="bg1">
                <a:lumMod val="65000"/>
              </a:schemeClr>
            </a:solidFill>
            <a:round/>
          </a:ln>
          <a:effectLst/>
        </c:spPr>
        <c:marker>
          <c:symbol val="none"/>
        </c:marker>
      </c:pivotFmt>
      <c:pivotFmt>
        <c:idx val="302"/>
        <c:spPr>
          <a:solidFill>
            <a:schemeClr val="accent1"/>
          </a:solidFill>
          <a:ln w="28575" cap="rnd">
            <a:solidFill>
              <a:schemeClr val="tx2"/>
            </a:solidFill>
            <a:round/>
          </a:ln>
          <a:effectLst/>
        </c:spPr>
        <c:marker>
          <c:symbol val="none"/>
        </c:marker>
      </c:pivotFmt>
      <c:pivotFmt>
        <c:idx val="303"/>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4"/>
        <c:spPr>
          <a:solidFill>
            <a:schemeClr val="accent1"/>
          </a:solidFill>
          <a:ln w="28575" cap="rnd">
            <a:solidFill>
              <a:schemeClr val="bg1">
                <a:lumMod val="65000"/>
              </a:schemeClr>
            </a:solidFill>
            <a:round/>
          </a:ln>
          <a:effectLst/>
        </c:spPr>
        <c:marker>
          <c:symbol val="none"/>
        </c:marker>
      </c:pivotFmt>
      <c:pivotFmt>
        <c:idx val="305"/>
        <c:spPr>
          <a:solidFill>
            <a:schemeClr val="accent1"/>
          </a:solidFill>
          <a:ln w="28575" cap="rnd">
            <a:solidFill>
              <a:schemeClr val="tx2"/>
            </a:solidFill>
            <a:round/>
          </a:ln>
          <a:effectLst/>
        </c:spPr>
        <c:marker>
          <c:symbol val="none"/>
        </c:marker>
      </c:pivotFmt>
      <c:pivotFmt>
        <c:idx val="306"/>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7"/>
        <c:spPr>
          <a:solidFill>
            <a:schemeClr val="accent1"/>
          </a:solidFill>
          <a:ln w="28575" cap="rnd">
            <a:solidFill>
              <a:schemeClr val="bg1">
                <a:lumMod val="65000"/>
              </a:schemeClr>
            </a:solidFill>
            <a:round/>
          </a:ln>
          <a:effectLst/>
        </c:spPr>
        <c:marker>
          <c:symbol val="none"/>
        </c:marker>
      </c:pivotFmt>
    </c:pivotFmts>
    <c:plotArea>
      <c:layout/>
      <c:lineChart>
        <c:grouping val="standard"/>
        <c:varyColors val="0"/>
        <c:ser>
          <c:idx val="0"/>
          <c:order val="0"/>
          <c:tx>
            <c:strRef>
              <c:f>'PT1 - TTL Sales 2016 Present'!$C$3</c:f>
              <c:strCache>
                <c:ptCount val="1"/>
                <c:pt idx="0">
                  <c:v>Total</c:v>
                </c:pt>
              </c:strCache>
            </c:strRef>
          </c:tx>
          <c:spPr>
            <a:ln w="28575" cap="rnd">
              <a:solidFill>
                <a:schemeClr val="bg1">
                  <a:lumMod val="65000"/>
                </a:schemeClr>
              </a:solidFill>
              <a:round/>
            </a:ln>
            <a:effectLst/>
          </c:spPr>
          <c:marker>
            <c:symbol val="none"/>
          </c:marker>
          <c:dPt>
            <c:idx val="11"/>
            <c:marker>
              <c:symbol val="none"/>
            </c:marker>
            <c:bubble3D val="0"/>
            <c:spPr>
              <a:ln w="28575" cap="rnd">
                <a:solidFill>
                  <a:schemeClr val="tx2"/>
                </a:solidFill>
                <a:round/>
              </a:ln>
              <a:effectLst/>
            </c:spPr>
            <c:extLst>
              <c:ext xmlns:c16="http://schemas.microsoft.com/office/drawing/2014/chart" uri="{C3380CC4-5D6E-409C-BE32-E72D297353CC}">
                <c16:uniqueId val="{00000001-12F5-4B52-8361-D221798977D6}"/>
              </c:ext>
            </c:extLst>
          </c:dPt>
          <c:dPt>
            <c:idx val="12"/>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3-12F5-4B52-8361-D221798977D6}"/>
              </c:ext>
            </c:extLst>
          </c:dPt>
          <c:dPt>
            <c:idx val="1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5-12F5-4B52-8361-D221798977D6}"/>
              </c:ext>
            </c:extLst>
          </c:dPt>
          <c:dPt>
            <c:idx val="23"/>
            <c:marker>
              <c:symbol val="none"/>
            </c:marker>
            <c:bubble3D val="0"/>
            <c:spPr>
              <a:ln w="28575" cap="rnd">
                <a:solidFill>
                  <a:schemeClr val="tx2"/>
                </a:solidFill>
                <a:round/>
              </a:ln>
              <a:effectLst/>
            </c:spPr>
            <c:extLst>
              <c:ext xmlns:c16="http://schemas.microsoft.com/office/drawing/2014/chart" uri="{C3380CC4-5D6E-409C-BE32-E72D297353CC}">
                <c16:uniqueId val="{00000007-12F5-4B52-8361-D221798977D6}"/>
              </c:ext>
            </c:extLst>
          </c:dPt>
          <c:dPt>
            <c:idx val="24"/>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9-12F5-4B52-8361-D221798977D6}"/>
              </c:ext>
            </c:extLst>
          </c:dPt>
          <c:dPt>
            <c:idx val="2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B-12F5-4B52-8361-D221798977D6}"/>
              </c:ext>
            </c:extLst>
          </c:dPt>
          <c:dPt>
            <c:idx val="35"/>
            <c:marker>
              <c:symbol val="none"/>
            </c:marker>
            <c:bubble3D val="0"/>
            <c:spPr>
              <a:ln w="28575" cap="rnd">
                <a:solidFill>
                  <a:schemeClr val="tx2"/>
                </a:solidFill>
                <a:round/>
              </a:ln>
              <a:effectLst/>
            </c:spPr>
            <c:extLst>
              <c:ext xmlns:c16="http://schemas.microsoft.com/office/drawing/2014/chart" uri="{C3380CC4-5D6E-409C-BE32-E72D297353CC}">
                <c16:uniqueId val="{0000000D-12F5-4B52-8361-D221798977D6}"/>
              </c:ext>
            </c:extLst>
          </c:dPt>
          <c:dPt>
            <c:idx val="36"/>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F-12F5-4B52-8361-D221798977D6}"/>
              </c:ext>
            </c:extLst>
          </c:dPt>
          <c:dPt>
            <c:idx val="3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1-12F5-4B52-8361-D221798977D6}"/>
              </c:ext>
            </c:extLst>
          </c:dPt>
          <c:dPt>
            <c:idx val="47"/>
            <c:marker>
              <c:symbol val="none"/>
            </c:marker>
            <c:bubble3D val="0"/>
            <c:spPr>
              <a:ln w="28575" cap="rnd">
                <a:solidFill>
                  <a:schemeClr val="tx2"/>
                </a:solidFill>
                <a:round/>
              </a:ln>
              <a:effectLst/>
            </c:spPr>
            <c:extLst>
              <c:ext xmlns:c16="http://schemas.microsoft.com/office/drawing/2014/chart" uri="{C3380CC4-5D6E-409C-BE32-E72D297353CC}">
                <c16:uniqueId val="{00000013-12F5-4B52-8361-D221798977D6}"/>
              </c:ext>
            </c:extLst>
          </c:dPt>
          <c:dPt>
            <c:idx val="48"/>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15-12F5-4B52-8361-D221798977D6}"/>
              </c:ext>
            </c:extLst>
          </c:dPt>
          <c:dPt>
            <c:idx val="49"/>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7-12F5-4B52-8361-D221798977D6}"/>
              </c:ext>
            </c:extLst>
          </c:dPt>
          <c:cat>
            <c:multiLvlStrRef>
              <c:f>'PT1 - TTL Sales 2016 Present'!$A$4:$B$72</c:f>
              <c:multiLvlStrCache>
                <c:ptCount val="6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pt idx="60">
                    <c:v>Jan</c:v>
                  </c:pt>
                  <c:pt idx="61">
                    <c:v>Feb</c:v>
                  </c:pt>
                </c:lvl>
                <c:lvl>
                  <c:pt idx="0">
                    <c:v>2016</c:v>
                  </c:pt>
                  <c:pt idx="12">
                    <c:v>2017</c:v>
                  </c:pt>
                  <c:pt idx="24">
                    <c:v>2018</c:v>
                  </c:pt>
                  <c:pt idx="36">
                    <c:v>2019</c:v>
                  </c:pt>
                  <c:pt idx="48">
                    <c:v>2020</c:v>
                  </c:pt>
                  <c:pt idx="60">
                    <c:v>2021</c:v>
                  </c:pt>
                </c:lvl>
              </c:multiLvlStrCache>
            </c:multiLvlStrRef>
          </c:cat>
          <c:val>
            <c:numRef>
              <c:f>'PT1 - TTL Sales 2016 Present'!$C$4:$C$72</c:f>
              <c:numCache>
                <c:formatCode>\$#,##0;\(\$#,##0\);\$#,##0</c:formatCode>
                <c:ptCount val="62"/>
                <c:pt idx="0">
                  <c:v>649918.77999999863</c:v>
                </c:pt>
                <c:pt idx="1">
                  <c:v>891098.29999999818</c:v>
                </c:pt>
                <c:pt idx="2">
                  <c:v>338407.35999999958</c:v>
                </c:pt>
                <c:pt idx="3">
                  <c:v>110591.62999999999</c:v>
                </c:pt>
                <c:pt idx="4">
                  <c:v>595986.17999999912</c:v>
                </c:pt>
                <c:pt idx="5">
                  <c:v>518585.27999999904</c:v>
                </c:pt>
                <c:pt idx="6">
                  <c:v>454959.82999999903</c:v>
                </c:pt>
                <c:pt idx="7">
                  <c:v>547512.68999999913</c:v>
                </c:pt>
                <c:pt idx="8">
                  <c:v>567421.1199999986</c:v>
                </c:pt>
                <c:pt idx="9">
                  <c:v>623959.5699999982</c:v>
                </c:pt>
                <c:pt idx="10">
                  <c:v>649949.35999999882</c:v>
                </c:pt>
                <c:pt idx="11">
                  <c:v>998403.45999999682</c:v>
                </c:pt>
                <c:pt idx="12">
                  <c:v>670114.7999999983</c:v>
                </c:pt>
                <c:pt idx="13">
                  <c:v>750526.18999999843</c:v>
                </c:pt>
                <c:pt idx="14">
                  <c:v>331248.58999999962</c:v>
                </c:pt>
                <c:pt idx="15">
                  <c:v>58580.070000000007</c:v>
                </c:pt>
                <c:pt idx="16">
                  <c:v>616258.95999999892</c:v>
                </c:pt>
                <c:pt idx="17">
                  <c:v>631731.29999999912</c:v>
                </c:pt>
                <c:pt idx="18">
                  <c:v>511786.71999999927</c:v>
                </c:pt>
                <c:pt idx="19">
                  <c:v>593379.04999999865</c:v>
                </c:pt>
                <c:pt idx="20">
                  <c:v>686375.09999999928</c:v>
                </c:pt>
                <c:pt idx="21">
                  <c:v>628521.42999999784</c:v>
                </c:pt>
                <c:pt idx="22">
                  <c:v>655722.98999999883</c:v>
                </c:pt>
                <c:pt idx="23">
                  <c:v>1287177.0699999896</c:v>
                </c:pt>
                <c:pt idx="24">
                  <c:v>917075.349999998</c:v>
                </c:pt>
                <c:pt idx="25">
                  <c:v>1344342.6999999888</c:v>
                </c:pt>
                <c:pt idx="26">
                  <c:v>434951.14999999932</c:v>
                </c:pt>
                <c:pt idx="27">
                  <c:v>70627.540000000037</c:v>
                </c:pt>
                <c:pt idx="28">
                  <c:v>1073265.5599999949</c:v>
                </c:pt>
                <c:pt idx="29">
                  <c:v>973975.32999999623</c:v>
                </c:pt>
                <c:pt idx="30">
                  <c:v>964149.45999999682</c:v>
                </c:pt>
                <c:pt idx="31">
                  <c:v>1026845.729999997</c:v>
                </c:pt>
                <c:pt idx="32">
                  <c:v>1181765.1399999899</c:v>
                </c:pt>
                <c:pt idx="33">
                  <c:v>1241730.0299999898</c:v>
                </c:pt>
                <c:pt idx="34">
                  <c:v>1478026.6299999875</c:v>
                </c:pt>
                <c:pt idx="35">
                  <c:v>2082206.0399999821</c:v>
                </c:pt>
                <c:pt idx="36">
                  <c:v>1940899.5699999842</c:v>
                </c:pt>
                <c:pt idx="37">
                  <c:v>2102862.5699999835</c:v>
                </c:pt>
                <c:pt idx="38">
                  <c:v>845925.08999999822</c:v>
                </c:pt>
                <c:pt idx="39">
                  <c:v>149892.71000000008</c:v>
                </c:pt>
                <c:pt idx="40">
                  <c:v>1594446.4699999865</c:v>
                </c:pt>
                <c:pt idx="41">
                  <c:v>1404861.3999999885</c:v>
                </c:pt>
                <c:pt idx="42">
                  <c:v>1408714.6199999864</c:v>
                </c:pt>
                <c:pt idx="43">
                  <c:v>1500784.7699999844</c:v>
                </c:pt>
                <c:pt idx="44">
                  <c:v>1547870.7299999853</c:v>
                </c:pt>
                <c:pt idx="45">
                  <c:v>1575168.8199999847</c:v>
                </c:pt>
                <c:pt idx="46">
                  <c:v>1715659.8799999896</c:v>
                </c:pt>
                <c:pt idx="47">
                  <c:v>2477295.8500000141</c:v>
                </c:pt>
                <c:pt idx="48">
                  <c:v>2068951.119999982</c:v>
                </c:pt>
                <c:pt idx="49">
                  <c:v>2227379.5700000217</c:v>
                </c:pt>
                <c:pt idx="50">
                  <c:v>674990.65999999968</c:v>
                </c:pt>
                <c:pt idx="51">
                  <c:v>217642.10000000003</c:v>
                </c:pt>
                <c:pt idx="52">
                  <c:v>878026.62999999744</c:v>
                </c:pt>
                <c:pt idx="53">
                  <c:v>763883.22999999905</c:v>
                </c:pt>
                <c:pt idx="54">
                  <c:v>512805.17999999935</c:v>
                </c:pt>
                <c:pt idx="55">
                  <c:v>416647.07999999903</c:v>
                </c:pt>
                <c:pt idx="56">
                  <c:v>380431.51999999938</c:v>
                </c:pt>
                <c:pt idx="57">
                  <c:v>245647.58999999997</c:v>
                </c:pt>
                <c:pt idx="58">
                  <c:v>256701.02</c:v>
                </c:pt>
                <c:pt idx="59">
                  <c:v>651526.43999999983</c:v>
                </c:pt>
                <c:pt idx="60">
                  <c:v>513021.57999999932</c:v>
                </c:pt>
                <c:pt idx="61">
                  <c:v>526266.89999999932</c:v>
                </c:pt>
              </c:numCache>
            </c:numRef>
          </c:val>
          <c:smooth val="0"/>
          <c:extLst>
            <c:ext xmlns:c16="http://schemas.microsoft.com/office/drawing/2014/chart" uri="{C3380CC4-5D6E-409C-BE32-E72D297353CC}">
              <c16:uniqueId val="{00000018-12F5-4B52-8361-D221798977D6}"/>
            </c:ext>
          </c:extLst>
        </c:ser>
        <c:dLbls>
          <c:showLegendKey val="0"/>
          <c:showVal val="0"/>
          <c:showCatName val="0"/>
          <c:showSerName val="0"/>
          <c:showPercent val="0"/>
          <c:showBubbleSize val="0"/>
        </c:dLbls>
        <c:smooth val="0"/>
        <c:axId val="1211865727"/>
        <c:axId val="1211853247"/>
      </c:lineChart>
      <c:catAx>
        <c:axId val="1211865727"/>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5400000" spcFirstLastPara="1" vertOverflow="ellipsis"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53247"/>
        <c:crosses val="autoZero"/>
        <c:auto val="1"/>
        <c:lblAlgn val="ctr"/>
        <c:lblOffset val="100"/>
        <c:noMultiLvlLbl val="0"/>
      </c:catAx>
      <c:valAx>
        <c:axId val="1211853247"/>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Total Sales ($)</a:t>
                </a:r>
              </a:p>
            </c:rich>
          </c:tx>
          <c:layout>
            <c:manualLayout>
              <c:xMode val="edge"/>
              <c:yMode val="edge"/>
              <c:x val="1.1335494827852399E-2"/>
              <c:y val="9.792104986876640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6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[Working_GlobalElectronicsProject.xlsx]PT1 - TTL Sales 2016 Present!PT_TtlSales2016Present</c:name>
    <c:fmtId val="201"/>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400">
                <a:solidFill>
                  <a:schemeClr val="tx1"/>
                </a:solidFill>
                <a:latin typeface="Arial" panose="020B0604020202020204" pitchFamily="34" charset="0"/>
                <a:cs typeface="Arial" panose="020B0604020202020204" pitchFamily="34" charset="0"/>
              </a:rPr>
              <a:t>Total Sales ($)</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2135969720044291E-2"/>
          <c:y val="1.904761904761904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C00000"/>
            </a:solidFill>
            <a:round/>
          </a:ln>
          <a:effectLst/>
        </c:spPr>
        <c:marker>
          <c:symbol val="none"/>
        </c:marker>
      </c:pivotFmt>
      <c:pivotFmt>
        <c:idx val="2"/>
        <c:spPr>
          <a:solidFill>
            <a:schemeClr val="accent1"/>
          </a:solidFill>
          <a:ln w="28575" cap="rnd">
            <a:solidFill>
              <a:srgbClr val="C00000"/>
            </a:solidFill>
            <a:round/>
          </a:ln>
          <a:effectLst/>
        </c:spPr>
        <c:marker>
          <c:symbol val="none"/>
        </c:marker>
      </c:pivotFmt>
      <c:pivotFmt>
        <c:idx val="3"/>
        <c:spPr>
          <a:solidFill>
            <a:schemeClr val="accent1"/>
          </a:solidFill>
          <a:ln w="28575" cap="rnd">
            <a:solidFill>
              <a:srgbClr val="C00000"/>
            </a:solidFill>
            <a:round/>
          </a:ln>
          <a:effectLst/>
        </c:spPr>
        <c:marker>
          <c:symbol val="none"/>
        </c:marker>
      </c:pivotFmt>
      <c:pivotFmt>
        <c:idx val="4"/>
        <c:spPr>
          <a:solidFill>
            <a:schemeClr val="accent1"/>
          </a:solidFill>
          <a:ln w="28575" cap="rnd">
            <a:solidFill>
              <a:srgbClr val="C00000"/>
            </a:solidFill>
            <a:round/>
          </a:ln>
          <a:effectLst/>
        </c:spPr>
        <c:marker>
          <c:symbol val="none"/>
        </c:marker>
      </c:pivotFmt>
      <c:pivotFmt>
        <c:idx val="5"/>
        <c:spPr>
          <a:solidFill>
            <a:schemeClr val="accent1"/>
          </a:solidFill>
          <a:ln w="28575" cap="rnd">
            <a:solidFill>
              <a:srgbClr val="C00000"/>
            </a:solidFill>
            <a:round/>
          </a:ln>
          <a:effectLst/>
        </c:spPr>
        <c:marker>
          <c:symbol val="none"/>
        </c:marker>
      </c:pivotFmt>
      <c:pivotFmt>
        <c:idx val="6"/>
        <c:spPr>
          <a:solidFill>
            <a:schemeClr val="accent1"/>
          </a:solidFill>
          <a:ln w="28575" cap="rnd">
            <a:solidFill>
              <a:srgbClr val="C00000"/>
            </a:solidFill>
            <a:round/>
          </a:ln>
          <a:effectLst/>
        </c:spPr>
        <c:marker>
          <c:symbol val="none"/>
        </c:marker>
      </c:pivotFmt>
      <c:pivotFmt>
        <c:idx val="7"/>
        <c:spPr>
          <a:solidFill>
            <a:schemeClr val="accent1"/>
          </a:solidFill>
          <a:ln w="28575" cap="rnd">
            <a:solidFill>
              <a:srgbClr val="C00000"/>
            </a:solidFill>
            <a:round/>
          </a:ln>
          <a:effectLst/>
        </c:spPr>
        <c:marker>
          <c:symbol val="none"/>
        </c:marker>
      </c:pivotFmt>
      <c:pivotFmt>
        <c:idx val="8"/>
        <c:spPr>
          <a:solidFill>
            <a:schemeClr val="accent1"/>
          </a:solidFill>
          <a:ln w="28575" cap="rnd">
            <a:solidFill>
              <a:srgbClr val="C00000"/>
            </a:solidFill>
            <a:round/>
          </a:ln>
          <a:effectLst/>
        </c:spPr>
        <c:marker>
          <c:symbol val="none"/>
        </c:marker>
      </c:pivotFmt>
      <c:pivotFmt>
        <c:idx val="9"/>
        <c:spPr>
          <a:solidFill>
            <a:schemeClr val="accent1"/>
          </a:solidFill>
          <a:ln w="28575" cap="rnd">
            <a:solidFill>
              <a:srgbClr val="C00000"/>
            </a:solidFill>
            <a:round/>
          </a:ln>
          <a:effectLst/>
        </c:spPr>
        <c:marker>
          <c:symbol val="none"/>
        </c:marker>
      </c:pivotFmt>
      <c:pivotFmt>
        <c:idx val="10"/>
        <c:spPr>
          <a:solidFill>
            <a:schemeClr val="accent1"/>
          </a:solidFill>
          <a:ln w="28575" cap="rnd">
            <a:solidFill>
              <a:srgbClr val="C00000"/>
            </a:solidFill>
            <a:round/>
          </a:ln>
          <a:effectLst/>
        </c:spPr>
        <c:marker>
          <c:symbol val="none"/>
        </c:marker>
      </c:pivotFmt>
      <c:pivotFmt>
        <c:idx val="11"/>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C00000"/>
            </a:solidFill>
            <a:round/>
          </a:ln>
          <a:effectLst/>
        </c:spPr>
        <c:marker>
          <c:symbol val="none"/>
        </c:marker>
      </c:pivotFmt>
      <c:pivotFmt>
        <c:idx val="13"/>
        <c:spPr>
          <a:solidFill>
            <a:schemeClr val="accent1"/>
          </a:solidFill>
          <a:ln w="28575" cap="rnd">
            <a:solidFill>
              <a:srgbClr val="C00000"/>
            </a:solidFill>
            <a:round/>
          </a:ln>
          <a:effectLst/>
        </c:spPr>
        <c:marker>
          <c:symbol val="none"/>
        </c:marker>
      </c:pivotFmt>
      <c:pivotFmt>
        <c:idx val="14"/>
        <c:spPr>
          <a:solidFill>
            <a:schemeClr val="accent1"/>
          </a:solidFill>
          <a:ln w="28575" cap="rnd">
            <a:solidFill>
              <a:srgbClr val="C00000"/>
            </a:solidFill>
            <a:round/>
          </a:ln>
          <a:effectLst/>
        </c:spPr>
        <c:marker>
          <c:symbol val="none"/>
        </c:marker>
      </c:pivotFmt>
      <c:pivotFmt>
        <c:idx val="15"/>
        <c:spPr>
          <a:solidFill>
            <a:schemeClr val="accent1"/>
          </a:solidFill>
          <a:ln w="28575" cap="rnd">
            <a:solidFill>
              <a:srgbClr val="C00000"/>
            </a:solidFill>
            <a:round/>
          </a:ln>
          <a:effectLst/>
        </c:spPr>
        <c:marker>
          <c:symbol val="none"/>
        </c:marker>
      </c:pivotFmt>
      <c:pivotFmt>
        <c:idx val="16"/>
        <c:spPr>
          <a:solidFill>
            <a:schemeClr val="accent1"/>
          </a:solidFill>
          <a:ln w="28575" cap="rnd">
            <a:solidFill>
              <a:srgbClr val="C00000"/>
            </a:solidFill>
            <a:round/>
          </a:ln>
          <a:effectLst/>
        </c:spPr>
        <c:marker>
          <c:symbol val="none"/>
        </c:marker>
      </c:pivotFmt>
      <c:pivotFmt>
        <c:idx val="17"/>
        <c:spPr>
          <a:solidFill>
            <a:schemeClr val="accent1"/>
          </a:solidFill>
          <a:ln w="28575" cap="rnd">
            <a:solidFill>
              <a:srgbClr val="C00000"/>
            </a:solidFill>
            <a:round/>
          </a:ln>
          <a:effectLst/>
        </c:spPr>
        <c:marker>
          <c:symbol val="none"/>
        </c:marker>
      </c:pivotFmt>
      <c:pivotFmt>
        <c:idx val="18"/>
        <c:spPr>
          <a:solidFill>
            <a:schemeClr val="accent1"/>
          </a:solidFill>
          <a:ln w="28575" cap="rnd">
            <a:solidFill>
              <a:srgbClr val="C00000"/>
            </a:solidFill>
            <a:round/>
          </a:ln>
          <a:effectLst/>
        </c:spPr>
        <c:marker>
          <c:symbol val="none"/>
        </c:marker>
      </c:pivotFmt>
      <c:pivotFmt>
        <c:idx val="19"/>
        <c:spPr>
          <a:solidFill>
            <a:schemeClr val="accent1"/>
          </a:solidFill>
          <a:ln w="28575" cap="rnd">
            <a:solidFill>
              <a:srgbClr val="C00000"/>
            </a:solidFill>
            <a:round/>
          </a:ln>
          <a:effectLst/>
        </c:spPr>
        <c:marker>
          <c:symbol val="none"/>
        </c:marker>
      </c:pivotFmt>
      <c:pivotFmt>
        <c:idx val="20"/>
        <c:spPr>
          <a:solidFill>
            <a:schemeClr val="accent1"/>
          </a:solidFill>
          <a:ln w="28575" cap="rnd">
            <a:solidFill>
              <a:srgbClr val="C00000"/>
            </a:solidFill>
            <a:round/>
          </a:ln>
          <a:effectLst/>
        </c:spPr>
        <c:marker>
          <c:symbol val="none"/>
        </c:marker>
      </c:pivotFmt>
      <c:pivotFmt>
        <c:idx val="21"/>
        <c:spPr>
          <a:solidFill>
            <a:schemeClr val="accent1"/>
          </a:solidFill>
          <a:ln w="28575" cap="rnd">
            <a:solidFill>
              <a:srgbClr val="C00000"/>
            </a:solidFill>
            <a:round/>
          </a:ln>
          <a:effectLst/>
        </c:spPr>
        <c:marker>
          <c:symbol val="none"/>
        </c:marker>
      </c:pivotFmt>
      <c:pivotFmt>
        <c:idx val="2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bg2">
                <a:lumMod val="90000"/>
              </a:schemeClr>
            </a:solidFill>
            <a:round/>
          </a:ln>
          <a:effectLst/>
        </c:spPr>
        <c:marker>
          <c:symbol val="none"/>
        </c:marker>
      </c:pivotFmt>
      <c:pivotFmt>
        <c:idx val="24"/>
        <c:spPr>
          <a:solidFill>
            <a:schemeClr val="accent1"/>
          </a:solidFill>
          <a:ln w="28575" cap="rnd">
            <a:solidFill>
              <a:schemeClr val="bg2">
                <a:lumMod val="90000"/>
              </a:schemeClr>
            </a:solidFill>
            <a:round/>
          </a:ln>
          <a:effectLst/>
        </c:spPr>
        <c:marker>
          <c:symbol val="none"/>
        </c:marker>
      </c:pivotFmt>
      <c:pivotFmt>
        <c:idx val="25"/>
        <c:spPr>
          <a:solidFill>
            <a:schemeClr val="accent1"/>
          </a:solidFill>
          <a:ln w="28575" cap="rnd">
            <a:solidFill>
              <a:schemeClr val="bg2">
                <a:lumMod val="90000"/>
              </a:schemeClr>
            </a:solidFill>
            <a:round/>
          </a:ln>
          <a:effectLst/>
        </c:spPr>
        <c:marker>
          <c:symbol val="none"/>
        </c:marker>
      </c:pivotFmt>
      <c:pivotFmt>
        <c:idx val="26"/>
        <c:spPr>
          <a:solidFill>
            <a:schemeClr val="accent1"/>
          </a:solidFill>
          <a:ln w="28575" cap="rnd">
            <a:solidFill>
              <a:schemeClr val="bg2">
                <a:lumMod val="90000"/>
              </a:schemeClr>
            </a:solidFill>
            <a:round/>
          </a:ln>
          <a:effectLst/>
        </c:spPr>
        <c:marker>
          <c:symbol val="none"/>
        </c:marker>
      </c:pivotFmt>
      <c:pivotFmt>
        <c:idx val="27"/>
        <c:spPr>
          <a:solidFill>
            <a:schemeClr val="accent1"/>
          </a:solidFill>
          <a:ln w="28575" cap="rnd">
            <a:solidFill>
              <a:schemeClr val="bg2">
                <a:lumMod val="90000"/>
              </a:schemeClr>
            </a:solidFill>
            <a:round/>
          </a:ln>
          <a:effectLst/>
        </c:spPr>
        <c:marker>
          <c:symbol val="none"/>
        </c:marker>
      </c:pivotFmt>
      <c:pivotFmt>
        <c:idx val="28"/>
        <c:spPr>
          <a:solidFill>
            <a:schemeClr val="accent1"/>
          </a:solidFill>
          <a:ln w="28575" cap="rnd">
            <a:solidFill>
              <a:schemeClr val="bg2">
                <a:lumMod val="90000"/>
              </a:schemeClr>
            </a:solidFill>
            <a:round/>
          </a:ln>
          <a:effectLst/>
        </c:spPr>
        <c:marker>
          <c:symbol val="none"/>
        </c:marker>
      </c:pivotFmt>
      <c:pivotFmt>
        <c:idx val="29"/>
        <c:spPr>
          <a:solidFill>
            <a:schemeClr val="accent1"/>
          </a:solidFill>
          <a:ln w="28575" cap="rnd">
            <a:solidFill>
              <a:schemeClr val="bg2">
                <a:lumMod val="90000"/>
              </a:schemeClr>
            </a:solidFill>
            <a:round/>
          </a:ln>
          <a:effectLst/>
        </c:spPr>
        <c:marker>
          <c:symbol val="none"/>
        </c:marker>
      </c:pivotFmt>
      <c:pivotFmt>
        <c:idx val="30"/>
        <c:spPr>
          <a:solidFill>
            <a:schemeClr val="accent1"/>
          </a:solidFill>
          <a:ln w="28575" cap="rnd">
            <a:solidFill>
              <a:schemeClr val="bg2">
                <a:lumMod val="90000"/>
              </a:schemeClr>
            </a:solidFill>
            <a:round/>
          </a:ln>
          <a:effectLst/>
        </c:spPr>
        <c:marker>
          <c:symbol val="none"/>
        </c:marker>
      </c:pivotFmt>
      <c:pivotFmt>
        <c:idx val="31"/>
        <c:spPr>
          <a:solidFill>
            <a:schemeClr val="accent1"/>
          </a:solidFill>
          <a:ln w="28575" cap="rnd">
            <a:solidFill>
              <a:schemeClr val="bg2">
                <a:lumMod val="90000"/>
              </a:schemeClr>
            </a:solidFill>
            <a:round/>
          </a:ln>
          <a:effectLst/>
        </c:spPr>
        <c:marker>
          <c:symbol val="none"/>
        </c:marker>
      </c:pivotFmt>
      <c:pivotFmt>
        <c:idx val="32"/>
        <c:spPr>
          <a:solidFill>
            <a:schemeClr val="accent1"/>
          </a:solidFill>
          <a:ln w="28575" cap="rnd">
            <a:solidFill>
              <a:schemeClr val="bg2">
                <a:lumMod val="90000"/>
              </a:schemeClr>
            </a:solidFill>
            <a:round/>
          </a:ln>
          <a:effectLst/>
        </c:spPr>
        <c:marker>
          <c:symbol val="none"/>
        </c:marker>
      </c:pivotFmt>
      <c:pivotFmt>
        <c:idx val="33"/>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bg2">
                <a:lumMod val="90000"/>
              </a:schemeClr>
            </a:solidFill>
            <a:round/>
          </a:ln>
          <a:effectLst/>
        </c:spPr>
        <c:marker>
          <c:symbol val="none"/>
        </c:marker>
      </c:pivotFmt>
      <c:pivotFmt>
        <c:idx val="35"/>
        <c:spPr>
          <a:solidFill>
            <a:schemeClr val="accent1"/>
          </a:solidFill>
          <a:ln w="28575" cap="rnd">
            <a:solidFill>
              <a:schemeClr val="tx2"/>
            </a:solidFill>
            <a:round/>
          </a:ln>
          <a:effectLst/>
        </c:spPr>
        <c:marker>
          <c:symbol val="none"/>
        </c:marker>
      </c:pivotFmt>
      <c:pivotFmt>
        <c:idx val="36"/>
        <c:spPr>
          <a:solidFill>
            <a:schemeClr val="accent1"/>
          </a:solidFill>
          <a:ln w="28575" cap="rnd">
            <a:solidFill>
              <a:schemeClr val="bg2">
                <a:lumMod val="90000"/>
              </a:schemeClr>
            </a:solidFill>
            <a:round/>
          </a:ln>
          <a:effectLst/>
        </c:spPr>
        <c:marker>
          <c:symbol val="none"/>
        </c:marker>
      </c:pivotFmt>
      <c:pivotFmt>
        <c:idx val="37"/>
        <c:spPr>
          <a:solidFill>
            <a:schemeClr val="accent1"/>
          </a:solidFill>
          <a:ln w="28575" cap="rnd">
            <a:solidFill>
              <a:schemeClr val="bg2">
                <a:lumMod val="90000"/>
              </a:schemeClr>
            </a:solidFill>
            <a:round/>
          </a:ln>
          <a:effectLst/>
        </c:spPr>
        <c:marker>
          <c:symbol val="none"/>
        </c:marker>
      </c:pivotFmt>
      <c:pivotFmt>
        <c:idx val="38"/>
        <c:spPr>
          <a:solidFill>
            <a:schemeClr val="accent1"/>
          </a:solidFill>
          <a:ln w="28575" cap="rnd">
            <a:solidFill>
              <a:schemeClr val="tx2"/>
            </a:solidFill>
            <a:round/>
          </a:ln>
          <a:effectLst/>
        </c:spPr>
        <c:marker>
          <c:symbol val="none"/>
        </c:marker>
      </c:pivotFmt>
      <c:pivotFmt>
        <c:idx val="39"/>
        <c:spPr>
          <a:solidFill>
            <a:schemeClr val="accent1"/>
          </a:solidFill>
          <a:ln w="28575" cap="rnd">
            <a:solidFill>
              <a:schemeClr val="bg2">
                <a:lumMod val="90000"/>
              </a:schemeClr>
            </a:solidFill>
            <a:round/>
          </a:ln>
          <a:effectLst/>
        </c:spPr>
        <c:marker>
          <c:symbol val="none"/>
        </c:marker>
      </c:pivotFmt>
      <c:pivotFmt>
        <c:idx val="40"/>
        <c:spPr>
          <a:solidFill>
            <a:schemeClr val="accent1"/>
          </a:solidFill>
          <a:ln w="28575" cap="rnd">
            <a:solidFill>
              <a:schemeClr val="tx2"/>
            </a:solidFill>
            <a:round/>
          </a:ln>
          <a:effectLst/>
        </c:spPr>
        <c:marker>
          <c:symbol val="none"/>
        </c:marker>
      </c:pivotFmt>
      <c:pivotFmt>
        <c:idx val="41"/>
        <c:spPr>
          <a:solidFill>
            <a:schemeClr val="accent1"/>
          </a:solidFill>
          <a:ln w="28575" cap="rnd">
            <a:solidFill>
              <a:schemeClr val="bg2">
                <a:lumMod val="90000"/>
              </a:schemeClr>
            </a:solidFill>
            <a:round/>
          </a:ln>
          <a:effectLst/>
        </c:spPr>
        <c:marker>
          <c:symbol val="none"/>
        </c:marker>
      </c:pivotFmt>
      <c:pivotFmt>
        <c:idx val="42"/>
        <c:spPr>
          <a:solidFill>
            <a:schemeClr val="accent1"/>
          </a:solidFill>
          <a:ln w="28575" cap="rnd">
            <a:solidFill>
              <a:schemeClr val="bg2">
                <a:lumMod val="90000"/>
              </a:schemeClr>
            </a:solidFill>
            <a:round/>
          </a:ln>
          <a:effectLst/>
        </c:spPr>
        <c:marker>
          <c:symbol val="none"/>
        </c:marker>
      </c:pivotFmt>
      <c:pivotFmt>
        <c:idx val="43"/>
        <c:spPr>
          <a:solidFill>
            <a:schemeClr val="accent1"/>
          </a:solidFill>
          <a:ln w="28575" cap="rnd">
            <a:solidFill>
              <a:schemeClr val="tx2"/>
            </a:solidFill>
            <a:round/>
          </a:ln>
          <a:effectLst/>
        </c:spPr>
        <c:marker>
          <c:symbol val="none"/>
        </c:marker>
      </c:pivotFmt>
      <c:pivotFmt>
        <c:idx val="44"/>
        <c:spPr>
          <a:solidFill>
            <a:schemeClr val="accent1"/>
          </a:solidFill>
          <a:ln w="28575" cap="rnd">
            <a:solidFill>
              <a:schemeClr val="tx2"/>
            </a:solidFill>
            <a:round/>
          </a:ln>
          <a:effectLst/>
        </c:spPr>
        <c:marker>
          <c:symbol val="none"/>
        </c:marker>
      </c:pivotFmt>
      <c:pivotFmt>
        <c:idx val="45"/>
        <c:spPr>
          <a:solidFill>
            <a:schemeClr val="accent1"/>
          </a:solidFill>
          <a:ln w="28575" cap="rnd">
            <a:solidFill>
              <a:schemeClr val="tx2"/>
            </a:solidFill>
            <a:round/>
          </a:ln>
          <a:effectLst/>
        </c:spPr>
        <c:marker>
          <c:symbol val="none"/>
        </c:marker>
      </c:pivotFmt>
      <c:pivotFmt>
        <c:idx val="46"/>
        <c:spPr>
          <a:solidFill>
            <a:schemeClr val="accent1"/>
          </a:solidFill>
          <a:ln w="28575" cap="rnd">
            <a:solidFill>
              <a:schemeClr val="tx2"/>
            </a:solidFill>
            <a:round/>
          </a:ln>
          <a:effectLst/>
        </c:spPr>
        <c:marker>
          <c:symbol val="none"/>
        </c:marker>
      </c:pivotFmt>
      <c:pivotFmt>
        <c:idx val="47"/>
        <c:spPr>
          <a:solidFill>
            <a:schemeClr val="accent1"/>
          </a:solidFill>
          <a:ln w="28575" cap="rnd">
            <a:solidFill>
              <a:schemeClr val="tx2"/>
            </a:solidFill>
            <a:round/>
          </a:ln>
          <a:effectLst/>
        </c:spPr>
        <c:marker>
          <c:symbol val="none"/>
        </c:marker>
      </c:pivotFmt>
      <c:pivotFmt>
        <c:idx val="48"/>
        <c:spPr>
          <a:solidFill>
            <a:schemeClr val="accent1"/>
          </a:solidFill>
          <a:ln w="28575" cap="rnd">
            <a:solidFill>
              <a:schemeClr val="tx2"/>
            </a:solidFill>
            <a:round/>
          </a:ln>
          <a:effectLst/>
        </c:spPr>
        <c:marker>
          <c:symbol val="none"/>
        </c:marker>
      </c:pivotFmt>
      <c:pivotFmt>
        <c:idx val="49"/>
        <c:spPr>
          <a:solidFill>
            <a:schemeClr val="accent1"/>
          </a:solidFill>
          <a:ln w="28575" cap="rnd">
            <a:solidFill>
              <a:schemeClr val="tx2"/>
            </a:solidFill>
            <a:round/>
          </a:ln>
          <a:effectLst/>
        </c:spPr>
        <c:marker>
          <c:symbol val="none"/>
        </c:marker>
      </c:pivotFmt>
      <c:pivotFmt>
        <c:idx val="50"/>
        <c:spPr>
          <a:solidFill>
            <a:schemeClr val="accent1"/>
          </a:solidFill>
          <a:ln w="28575" cap="rnd">
            <a:solidFill>
              <a:schemeClr val="tx2"/>
            </a:solidFill>
            <a:round/>
          </a:ln>
          <a:effectLst/>
        </c:spPr>
        <c:marker>
          <c:symbol val="none"/>
        </c:marker>
      </c:pivotFmt>
      <c:pivotFmt>
        <c:idx val="51"/>
        <c:spPr>
          <a:solidFill>
            <a:schemeClr val="accent1"/>
          </a:solidFill>
          <a:ln w="28575" cap="rnd">
            <a:solidFill>
              <a:schemeClr val="tx2"/>
            </a:solidFill>
            <a:round/>
          </a:ln>
          <a:effectLst/>
        </c:spPr>
        <c:marker>
          <c:symbol val="none"/>
        </c:marker>
      </c:pivotFmt>
      <c:pivotFmt>
        <c:idx val="52"/>
        <c:spPr>
          <a:solidFill>
            <a:schemeClr val="accent1"/>
          </a:solidFill>
          <a:ln w="28575" cap="rnd">
            <a:solidFill>
              <a:schemeClr val="tx2"/>
            </a:solidFill>
            <a:round/>
          </a:ln>
          <a:effectLst/>
        </c:spPr>
        <c:marker>
          <c:symbol val="none"/>
        </c:marker>
      </c:pivotFmt>
      <c:pivotFmt>
        <c:idx val="53"/>
        <c:spPr>
          <a:solidFill>
            <a:schemeClr val="accent1"/>
          </a:solidFill>
          <a:ln w="28575" cap="rnd">
            <a:solidFill>
              <a:schemeClr val="tx2"/>
            </a:solidFill>
            <a:round/>
          </a:ln>
          <a:effectLst/>
        </c:spPr>
        <c:marker>
          <c:symbol val="none"/>
        </c:marker>
      </c:pivotFmt>
      <c:pivotFmt>
        <c:idx val="54"/>
        <c:spPr>
          <a:solidFill>
            <a:schemeClr val="accent1"/>
          </a:solidFill>
          <a:ln w="28575" cap="rnd">
            <a:solidFill>
              <a:schemeClr val="tx2"/>
            </a:solidFill>
            <a:round/>
          </a:ln>
          <a:effectLst/>
        </c:spPr>
        <c:marker>
          <c:symbol val="none"/>
        </c:marker>
      </c:pivotFmt>
      <c:pivotFmt>
        <c:idx val="55"/>
        <c:spPr>
          <a:solidFill>
            <a:schemeClr val="accent1"/>
          </a:solidFill>
          <a:ln w="28575" cap="rnd">
            <a:solidFill>
              <a:schemeClr val="tx2"/>
            </a:solidFill>
            <a:round/>
          </a:ln>
          <a:effectLst/>
        </c:spPr>
        <c:marker>
          <c:symbol val="none"/>
        </c:marker>
      </c:pivotFmt>
      <c:pivotFmt>
        <c:idx val="56"/>
        <c:spPr>
          <a:solidFill>
            <a:schemeClr val="accent1"/>
          </a:solidFill>
          <a:ln w="28575" cap="rnd">
            <a:solidFill>
              <a:schemeClr val="tx2"/>
            </a:solidFill>
            <a:round/>
          </a:ln>
          <a:effectLst/>
        </c:spPr>
        <c:marker>
          <c:symbol val="none"/>
        </c:marker>
      </c:pivotFmt>
      <c:pivotFmt>
        <c:idx val="57"/>
        <c:spPr>
          <a:solidFill>
            <a:schemeClr val="accent1"/>
          </a:solidFill>
          <a:ln w="28575" cap="rnd">
            <a:solidFill>
              <a:schemeClr val="tx2"/>
            </a:solidFill>
            <a:round/>
          </a:ln>
          <a:effectLst/>
        </c:spPr>
        <c:marker>
          <c:symbol val="none"/>
        </c:marker>
      </c:pivotFmt>
      <c:pivotFmt>
        <c:idx val="58"/>
        <c:spPr>
          <a:solidFill>
            <a:schemeClr val="accent1"/>
          </a:solidFill>
          <a:ln w="28575" cap="rnd">
            <a:solidFill>
              <a:schemeClr val="tx2"/>
            </a:solidFill>
            <a:round/>
          </a:ln>
          <a:effectLst/>
        </c:spPr>
        <c:marker>
          <c:symbol val="none"/>
        </c:marker>
      </c:pivotFmt>
      <c:pivotFmt>
        <c:idx val="59"/>
        <c:spPr>
          <a:solidFill>
            <a:schemeClr val="accent1"/>
          </a:solidFill>
          <a:ln w="28575" cap="rnd">
            <a:solidFill>
              <a:schemeClr val="tx2"/>
            </a:solidFill>
            <a:round/>
          </a:ln>
          <a:effectLst/>
        </c:spPr>
        <c:marker>
          <c:symbol val="none"/>
        </c:marker>
      </c:pivotFmt>
      <c:pivotFmt>
        <c:idx val="60"/>
        <c:spPr>
          <a:solidFill>
            <a:schemeClr val="accent1"/>
          </a:solidFill>
          <a:ln w="28575" cap="rnd">
            <a:solidFill>
              <a:schemeClr val="tx2"/>
            </a:solidFill>
            <a:round/>
          </a:ln>
          <a:effectLst/>
        </c:spPr>
        <c:marker>
          <c:symbol val="none"/>
        </c:marker>
      </c:pivotFmt>
      <c:pivotFmt>
        <c:idx val="61"/>
        <c:spPr>
          <a:solidFill>
            <a:schemeClr val="accent1"/>
          </a:solidFill>
          <a:ln w="28575" cap="rnd">
            <a:solidFill>
              <a:schemeClr val="tx2"/>
            </a:solidFill>
            <a:round/>
          </a:ln>
          <a:effectLst/>
        </c:spPr>
        <c:marker>
          <c:symbol val="none"/>
        </c:marker>
      </c:pivotFmt>
      <c:pivotFmt>
        <c:idx val="62"/>
        <c:spPr>
          <a:solidFill>
            <a:schemeClr val="accent1"/>
          </a:solidFill>
          <a:ln w="28575" cap="rnd">
            <a:solidFill>
              <a:schemeClr val="tx2"/>
            </a:solidFill>
            <a:round/>
          </a:ln>
          <a:effectLst/>
        </c:spPr>
        <c:marker>
          <c:symbol val="none"/>
        </c:marker>
      </c:pivotFmt>
      <c:pivotFmt>
        <c:idx val="63"/>
        <c:spPr>
          <a:solidFill>
            <a:schemeClr val="accent1"/>
          </a:solidFill>
          <a:ln w="28575" cap="rnd">
            <a:solidFill>
              <a:schemeClr val="tx2"/>
            </a:solidFill>
            <a:round/>
          </a:ln>
          <a:effectLst/>
        </c:spPr>
        <c:marker>
          <c:symbol val="none"/>
        </c:marker>
      </c:pivotFmt>
      <c:pivotFmt>
        <c:idx val="64"/>
        <c:spPr>
          <a:solidFill>
            <a:schemeClr val="accent1"/>
          </a:solidFill>
          <a:ln w="28575" cap="rnd">
            <a:solidFill>
              <a:schemeClr val="tx2"/>
            </a:solidFill>
            <a:round/>
          </a:ln>
          <a:effectLst/>
        </c:spPr>
        <c:marker>
          <c:symbol val="none"/>
        </c:marker>
      </c:pivotFmt>
      <c:pivotFmt>
        <c:idx val="65"/>
        <c:spPr>
          <a:solidFill>
            <a:schemeClr val="accent1"/>
          </a:solidFill>
          <a:ln w="28575" cap="rnd">
            <a:solidFill>
              <a:schemeClr val="tx2"/>
            </a:solidFill>
            <a:round/>
          </a:ln>
          <a:effectLst/>
        </c:spPr>
        <c:marker>
          <c:symbol val="none"/>
        </c:marker>
      </c:pivotFmt>
      <c:pivotFmt>
        <c:idx val="66"/>
        <c:spPr>
          <a:solidFill>
            <a:schemeClr val="accent1"/>
          </a:solidFill>
          <a:ln w="28575" cap="rnd">
            <a:solidFill>
              <a:schemeClr val="tx2"/>
            </a:solidFill>
            <a:round/>
          </a:ln>
          <a:effectLst/>
        </c:spPr>
        <c:marker>
          <c:symbol val="none"/>
        </c:marker>
      </c:pivotFmt>
      <c:pivotFmt>
        <c:idx val="67"/>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bg2">
                <a:lumMod val="90000"/>
              </a:schemeClr>
            </a:solidFill>
            <a:round/>
          </a:ln>
          <a:effectLst/>
        </c:spPr>
        <c:marker>
          <c:symbol val="none"/>
        </c:marker>
      </c:pivotFmt>
      <c:pivotFmt>
        <c:idx val="69"/>
        <c:spPr>
          <a:solidFill>
            <a:schemeClr val="accent1"/>
          </a:solidFill>
          <a:ln w="28575" cap="rnd">
            <a:solidFill>
              <a:schemeClr val="bg2">
                <a:lumMod val="90000"/>
              </a:schemeClr>
            </a:solidFill>
            <a:round/>
          </a:ln>
          <a:effectLst/>
        </c:spPr>
        <c:marker>
          <c:symbol val="none"/>
        </c:marker>
      </c:pivotFmt>
      <c:pivotFmt>
        <c:idx val="70"/>
        <c:spPr>
          <a:solidFill>
            <a:schemeClr val="accent1"/>
          </a:solidFill>
          <a:ln w="28575" cap="rnd">
            <a:solidFill>
              <a:schemeClr val="bg2">
                <a:lumMod val="90000"/>
              </a:schemeClr>
            </a:solidFill>
            <a:round/>
          </a:ln>
          <a:effectLst/>
        </c:spPr>
        <c:marker>
          <c:symbol val="none"/>
        </c:marker>
      </c:pivotFmt>
      <c:pivotFmt>
        <c:idx val="71"/>
        <c:spPr>
          <a:solidFill>
            <a:schemeClr val="accent1"/>
          </a:solidFill>
          <a:ln w="28575" cap="rnd">
            <a:solidFill>
              <a:schemeClr val="tx2"/>
            </a:solidFill>
            <a:round/>
          </a:ln>
          <a:effectLst/>
        </c:spPr>
        <c:marker>
          <c:symbol val="none"/>
        </c:marker>
      </c:pivotFmt>
      <c:pivotFmt>
        <c:idx val="72"/>
        <c:spPr>
          <a:solidFill>
            <a:schemeClr val="accent1"/>
          </a:solidFill>
          <a:ln w="28575" cap="rnd">
            <a:solidFill>
              <a:schemeClr val="tx2"/>
            </a:solidFill>
            <a:round/>
          </a:ln>
          <a:effectLst/>
        </c:spPr>
        <c:marker>
          <c:symbol val="none"/>
        </c:marker>
      </c:pivotFmt>
      <c:pivotFmt>
        <c:idx val="73"/>
        <c:spPr>
          <a:solidFill>
            <a:schemeClr val="accent1"/>
          </a:solidFill>
          <a:ln w="28575" cap="rnd">
            <a:solidFill>
              <a:schemeClr val="tx2"/>
            </a:solidFill>
            <a:round/>
          </a:ln>
          <a:effectLst/>
        </c:spPr>
        <c:marker>
          <c:symbol val="none"/>
        </c:marker>
      </c:pivotFmt>
      <c:pivotFmt>
        <c:idx val="74"/>
        <c:spPr>
          <a:solidFill>
            <a:schemeClr val="accent1"/>
          </a:solidFill>
          <a:ln w="28575" cap="rnd">
            <a:solidFill>
              <a:schemeClr val="tx2"/>
            </a:solidFill>
            <a:round/>
          </a:ln>
          <a:effectLst/>
        </c:spPr>
        <c:marker>
          <c:symbol val="none"/>
        </c:marker>
      </c:pivotFmt>
      <c:pivotFmt>
        <c:idx val="75"/>
        <c:spPr>
          <a:solidFill>
            <a:schemeClr val="accent1"/>
          </a:solidFill>
          <a:ln w="28575" cap="rnd">
            <a:solidFill>
              <a:schemeClr val="tx2"/>
            </a:solidFill>
            <a:round/>
          </a:ln>
          <a:effectLst/>
        </c:spPr>
        <c:marker>
          <c:symbol val="none"/>
        </c:marker>
      </c:pivotFmt>
      <c:pivotFmt>
        <c:idx val="76"/>
        <c:spPr>
          <a:solidFill>
            <a:schemeClr val="accent1"/>
          </a:solidFill>
          <a:ln w="28575" cap="rnd">
            <a:solidFill>
              <a:schemeClr val="tx2"/>
            </a:solidFill>
            <a:round/>
          </a:ln>
          <a:effectLst/>
        </c:spPr>
        <c:marker>
          <c:symbol val="none"/>
        </c:marker>
      </c:pivotFmt>
      <c:pivotFmt>
        <c:idx val="77"/>
        <c:spPr>
          <a:solidFill>
            <a:schemeClr val="accent1"/>
          </a:solidFill>
          <a:ln w="28575" cap="rnd">
            <a:solidFill>
              <a:schemeClr val="tx2"/>
            </a:solidFill>
            <a:round/>
          </a:ln>
          <a:effectLst/>
        </c:spPr>
        <c:marker>
          <c:symbol val="none"/>
        </c:marker>
      </c:pivotFmt>
      <c:pivotFmt>
        <c:idx val="78"/>
        <c:spPr>
          <a:solidFill>
            <a:schemeClr val="accent1"/>
          </a:solidFill>
          <a:ln w="28575" cap="rnd">
            <a:solidFill>
              <a:schemeClr val="bg2">
                <a:lumMod val="90000"/>
              </a:schemeClr>
            </a:solidFill>
            <a:round/>
          </a:ln>
          <a:effectLst/>
        </c:spPr>
        <c:marker>
          <c:symbol val="none"/>
        </c:marker>
      </c:pivotFmt>
      <c:pivotFmt>
        <c:idx val="79"/>
        <c:spPr>
          <a:solidFill>
            <a:schemeClr val="accent1"/>
          </a:solidFill>
          <a:ln w="28575" cap="rnd">
            <a:solidFill>
              <a:schemeClr val="bg2">
                <a:lumMod val="90000"/>
              </a:schemeClr>
            </a:solidFill>
            <a:round/>
          </a:ln>
          <a:effectLst/>
        </c:spPr>
        <c:marker>
          <c:symbol val="none"/>
        </c:marker>
      </c:pivotFmt>
      <c:pivotFmt>
        <c:idx val="80"/>
        <c:spPr>
          <a:solidFill>
            <a:schemeClr val="accent1"/>
          </a:solidFill>
          <a:ln w="28575" cap="rnd">
            <a:solidFill>
              <a:schemeClr val="bg2">
                <a:lumMod val="90000"/>
              </a:schemeClr>
            </a:solidFill>
            <a:round/>
          </a:ln>
          <a:effectLst/>
        </c:spPr>
        <c:marker>
          <c:symbol val="none"/>
        </c:marker>
      </c:pivotFmt>
      <c:pivotFmt>
        <c:idx val="81"/>
        <c:spPr>
          <a:solidFill>
            <a:schemeClr val="accent1"/>
          </a:solidFill>
          <a:ln w="28575" cap="rnd">
            <a:solidFill>
              <a:schemeClr val="tx2"/>
            </a:solidFill>
            <a:round/>
          </a:ln>
          <a:effectLst/>
        </c:spPr>
        <c:marker>
          <c:symbol val="none"/>
        </c:marker>
      </c:pivotFmt>
      <c:pivotFmt>
        <c:idx val="82"/>
        <c:spPr>
          <a:solidFill>
            <a:schemeClr val="accent1"/>
          </a:solidFill>
          <a:ln w="28575" cap="rnd">
            <a:solidFill>
              <a:schemeClr val="tx2"/>
            </a:solidFill>
            <a:round/>
          </a:ln>
          <a:effectLst/>
        </c:spPr>
        <c:marker>
          <c:symbol val="none"/>
        </c:marker>
      </c:pivotFmt>
      <c:pivotFmt>
        <c:idx val="83"/>
        <c:spPr>
          <a:solidFill>
            <a:schemeClr val="accent1"/>
          </a:solidFill>
          <a:ln w="28575" cap="rnd">
            <a:solidFill>
              <a:schemeClr val="tx2"/>
            </a:solidFill>
            <a:round/>
          </a:ln>
          <a:effectLst/>
        </c:spPr>
        <c:marker>
          <c:symbol val="none"/>
        </c:marker>
      </c:pivotFmt>
      <c:pivotFmt>
        <c:idx val="84"/>
        <c:spPr>
          <a:solidFill>
            <a:schemeClr val="accent1"/>
          </a:solidFill>
          <a:ln w="28575" cap="rnd">
            <a:solidFill>
              <a:schemeClr val="tx2"/>
            </a:solidFill>
            <a:round/>
          </a:ln>
          <a:effectLst/>
        </c:spPr>
        <c:marker>
          <c:symbol val="none"/>
        </c:marker>
      </c:pivotFmt>
      <c:pivotFmt>
        <c:idx val="85"/>
        <c:spPr>
          <a:solidFill>
            <a:schemeClr val="accent1"/>
          </a:solidFill>
          <a:ln w="28575" cap="rnd">
            <a:solidFill>
              <a:schemeClr val="tx2"/>
            </a:solidFill>
            <a:round/>
          </a:ln>
          <a:effectLst/>
        </c:spPr>
        <c:marker>
          <c:symbol val="none"/>
        </c:marker>
      </c:pivotFmt>
      <c:pivotFmt>
        <c:idx val="86"/>
        <c:spPr>
          <a:solidFill>
            <a:schemeClr val="accent1"/>
          </a:solidFill>
          <a:ln w="28575" cap="rnd">
            <a:solidFill>
              <a:schemeClr val="tx2"/>
            </a:solidFill>
            <a:round/>
          </a:ln>
          <a:effectLst/>
        </c:spPr>
        <c:marker>
          <c:symbol val="none"/>
        </c:marker>
      </c:pivotFmt>
      <c:pivotFmt>
        <c:idx val="87"/>
        <c:spPr>
          <a:solidFill>
            <a:schemeClr val="accent1"/>
          </a:solidFill>
          <a:ln w="28575" cap="rnd">
            <a:solidFill>
              <a:schemeClr val="tx2"/>
            </a:solidFill>
            <a:round/>
          </a:ln>
          <a:effectLst/>
        </c:spPr>
        <c:marker>
          <c:symbol val="none"/>
        </c:marker>
      </c:pivotFmt>
      <c:pivotFmt>
        <c:idx val="88"/>
        <c:spPr>
          <a:solidFill>
            <a:schemeClr val="accent1"/>
          </a:solidFill>
          <a:ln w="28575" cap="rnd">
            <a:solidFill>
              <a:schemeClr val="bg2">
                <a:lumMod val="90000"/>
              </a:schemeClr>
            </a:solidFill>
            <a:round/>
          </a:ln>
          <a:effectLst/>
        </c:spPr>
        <c:marker>
          <c:symbol val="none"/>
        </c:marker>
      </c:pivotFmt>
      <c:pivotFmt>
        <c:idx val="89"/>
        <c:spPr>
          <a:solidFill>
            <a:schemeClr val="accent1"/>
          </a:solidFill>
          <a:ln w="28575" cap="rnd">
            <a:solidFill>
              <a:schemeClr val="bg2">
                <a:lumMod val="90000"/>
              </a:schemeClr>
            </a:solidFill>
            <a:round/>
          </a:ln>
          <a:effectLst/>
        </c:spPr>
        <c:marker>
          <c:symbol val="none"/>
        </c:marker>
      </c:pivotFmt>
      <c:pivotFmt>
        <c:idx val="90"/>
        <c:spPr>
          <a:solidFill>
            <a:schemeClr val="accent1"/>
          </a:solidFill>
          <a:ln w="28575" cap="rnd">
            <a:solidFill>
              <a:schemeClr val="bg2">
                <a:lumMod val="90000"/>
              </a:schemeClr>
            </a:solidFill>
            <a:round/>
          </a:ln>
          <a:effectLst/>
        </c:spPr>
        <c:marker>
          <c:symbol val="none"/>
        </c:marker>
      </c:pivotFmt>
      <c:pivotFmt>
        <c:idx val="91"/>
        <c:spPr>
          <a:solidFill>
            <a:schemeClr val="accent1"/>
          </a:solidFill>
          <a:ln w="28575" cap="rnd">
            <a:solidFill>
              <a:schemeClr val="tx2"/>
            </a:solidFill>
            <a:round/>
          </a:ln>
          <a:effectLst/>
        </c:spPr>
        <c:marker>
          <c:symbol val="none"/>
        </c:marker>
      </c:pivotFmt>
      <c:pivotFmt>
        <c:idx val="92"/>
        <c:spPr>
          <a:solidFill>
            <a:schemeClr val="accent1"/>
          </a:solidFill>
          <a:ln w="28575" cap="rnd">
            <a:solidFill>
              <a:schemeClr val="tx2"/>
            </a:solidFill>
            <a:round/>
          </a:ln>
          <a:effectLst/>
        </c:spPr>
        <c:marker>
          <c:symbol val="none"/>
        </c:marker>
      </c:pivotFmt>
      <c:pivotFmt>
        <c:idx val="93"/>
        <c:spPr>
          <a:solidFill>
            <a:schemeClr val="accent1"/>
          </a:solidFill>
          <a:ln w="28575" cap="rnd">
            <a:solidFill>
              <a:schemeClr val="tx2"/>
            </a:solidFill>
            <a:round/>
          </a:ln>
          <a:effectLst/>
        </c:spPr>
        <c:marker>
          <c:symbol val="none"/>
        </c:marker>
      </c:pivotFmt>
      <c:pivotFmt>
        <c:idx val="94"/>
        <c:spPr>
          <a:solidFill>
            <a:schemeClr val="accent1"/>
          </a:solidFill>
          <a:ln w="28575" cap="rnd">
            <a:solidFill>
              <a:schemeClr val="tx2"/>
            </a:solidFill>
            <a:round/>
          </a:ln>
          <a:effectLst/>
        </c:spPr>
        <c:marker>
          <c:symbol val="none"/>
        </c:marker>
      </c:pivotFmt>
      <c:pivotFmt>
        <c:idx val="95"/>
        <c:spPr>
          <a:solidFill>
            <a:schemeClr val="accent1"/>
          </a:solidFill>
          <a:ln w="28575" cap="rnd">
            <a:solidFill>
              <a:schemeClr val="tx2"/>
            </a:solidFill>
            <a:round/>
          </a:ln>
          <a:effectLst/>
        </c:spPr>
        <c:marker>
          <c:symbol val="none"/>
        </c:marker>
      </c:pivotFmt>
      <c:pivotFmt>
        <c:idx val="96"/>
        <c:spPr>
          <a:solidFill>
            <a:schemeClr val="accent1"/>
          </a:solidFill>
          <a:ln w="28575" cap="rnd">
            <a:solidFill>
              <a:schemeClr val="tx2"/>
            </a:solidFill>
            <a:round/>
          </a:ln>
          <a:effectLst/>
        </c:spPr>
        <c:marker>
          <c:symbol val="none"/>
        </c:marker>
      </c:pivotFmt>
      <c:pivotFmt>
        <c:idx val="97"/>
        <c:spPr>
          <a:solidFill>
            <a:schemeClr val="accent1"/>
          </a:solidFill>
          <a:ln w="28575" cap="rnd">
            <a:solidFill>
              <a:schemeClr val="tx2"/>
            </a:solidFill>
            <a:round/>
          </a:ln>
          <a:effectLst/>
        </c:spPr>
        <c:marker>
          <c:symbol val="none"/>
        </c:marker>
      </c:pivotFmt>
      <c:pivotFmt>
        <c:idx val="98"/>
        <c:spPr>
          <a:solidFill>
            <a:schemeClr val="accent1"/>
          </a:solidFill>
          <a:ln w="28575" cap="rnd">
            <a:solidFill>
              <a:schemeClr val="bg2">
                <a:lumMod val="90000"/>
              </a:schemeClr>
            </a:solidFill>
            <a:round/>
          </a:ln>
          <a:effectLst/>
        </c:spPr>
        <c:marker>
          <c:symbol val="none"/>
        </c:marker>
      </c:pivotFmt>
      <c:pivotFmt>
        <c:idx val="99"/>
        <c:spPr>
          <a:solidFill>
            <a:schemeClr val="accent1"/>
          </a:solidFill>
          <a:ln w="28575" cap="rnd">
            <a:solidFill>
              <a:schemeClr val="bg2">
                <a:lumMod val="90000"/>
              </a:schemeClr>
            </a:solidFill>
            <a:round/>
          </a:ln>
          <a:effectLst/>
        </c:spPr>
        <c:marker>
          <c:symbol val="none"/>
        </c:marker>
      </c:pivotFmt>
      <c:pivotFmt>
        <c:idx val="100"/>
        <c:spPr>
          <a:solidFill>
            <a:schemeClr val="accent1"/>
          </a:solidFill>
          <a:ln w="28575" cap="rnd">
            <a:solidFill>
              <a:schemeClr val="bg2">
                <a:lumMod val="90000"/>
              </a:schemeClr>
            </a:solidFill>
            <a:round/>
          </a:ln>
          <a:effectLst/>
        </c:spPr>
        <c:marker>
          <c:symbol val="none"/>
        </c:marker>
      </c:pivotFmt>
      <c:pivotFmt>
        <c:idx val="101"/>
        <c:spPr>
          <a:solidFill>
            <a:schemeClr val="accent1"/>
          </a:solidFill>
          <a:ln w="28575" cap="rnd">
            <a:solidFill>
              <a:schemeClr val="tx2"/>
            </a:solidFill>
            <a:round/>
          </a:ln>
          <a:effectLst/>
        </c:spPr>
        <c:marker>
          <c:symbol val="none"/>
        </c:marker>
      </c:pivotFmt>
      <c:pivotFmt>
        <c:idx val="102"/>
        <c:spPr>
          <a:solidFill>
            <a:schemeClr val="accent1"/>
          </a:solidFill>
          <a:ln w="28575" cap="rnd">
            <a:solidFill>
              <a:schemeClr val="tx2"/>
            </a:solidFill>
            <a:round/>
          </a:ln>
          <a:effectLst/>
        </c:spPr>
        <c:marker>
          <c:symbol val="none"/>
        </c:marker>
      </c:pivotFmt>
      <c:pivotFmt>
        <c:idx val="103"/>
        <c:spPr>
          <a:solidFill>
            <a:schemeClr val="accent1"/>
          </a:solidFill>
          <a:ln w="28575" cap="rnd">
            <a:solidFill>
              <a:schemeClr val="tx2"/>
            </a:solidFill>
            <a:round/>
          </a:ln>
          <a:effectLst/>
        </c:spPr>
        <c:marker>
          <c:symbol val="none"/>
        </c:marker>
      </c:pivotFmt>
      <c:pivotFmt>
        <c:idx val="104"/>
        <c:spPr>
          <a:solidFill>
            <a:schemeClr val="accent1"/>
          </a:solidFill>
          <a:ln w="28575" cap="rnd">
            <a:solidFill>
              <a:schemeClr val="tx2"/>
            </a:solidFill>
            <a:round/>
          </a:ln>
          <a:effectLst/>
        </c:spPr>
        <c:marker>
          <c:symbol val="none"/>
        </c:marker>
      </c:pivotFmt>
      <c:pivotFmt>
        <c:idx val="105"/>
        <c:spPr>
          <a:solidFill>
            <a:schemeClr val="accent1"/>
          </a:solidFill>
          <a:ln w="28575" cap="rnd">
            <a:solidFill>
              <a:schemeClr val="tx2"/>
            </a:solidFill>
            <a:round/>
          </a:ln>
          <a:effectLst/>
        </c:spPr>
        <c:marker>
          <c:symbol val="none"/>
        </c:marker>
      </c:pivotFmt>
      <c:pivotFmt>
        <c:idx val="106"/>
        <c:spPr>
          <a:solidFill>
            <a:schemeClr val="accent1"/>
          </a:solidFill>
          <a:ln w="28575" cap="rnd">
            <a:solidFill>
              <a:schemeClr val="tx2"/>
            </a:solidFill>
            <a:round/>
          </a:ln>
          <a:effectLst/>
        </c:spPr>
        <c:marker>
          <c:symbol val="none"/>
        </c:marker>
      </c:pivotFmt>
      <c:pivotFmt>
        <c:idx val="107"/>
        <c:spPr>
          <a:solidFill>
            <a:schemeClr val="accent1"/>
          </a:solidFill>
          <a:ln w="28575" cap="rnd">
            <a:solidFill>
              <a:schemeClr val="tx2"/>
            </a:solidFill>
            <a:round/>
          </a:ln>
          <a:effectLst/>
        </c:spPr>
        <c:marker>
          <c:symbol val="none"/>
        </c:marker>
      </c:pivotFmt>
      <c:pivotFmt>
        <c:idx val="108"/>
        <c:spPr>
          <a:solidFill>
            <a:schemeClr val="accent1"/>
          </a:solidFill>
          <a:ln w="28575" cap="rnd">
            <a:solidFill>
              <a:schemeClr val="bg2">
                <a:lumMod val="90000"/>
              </a:schemeClr>
            </a:solidFill>
            <a:round/>
          </a:ln>
          <a:effectLst/>
        </c:spPr>
        <c:marker>
          <c:symbol val="none"/>
        </c:marker>
      </c:pivotFmt>
      <c:pivotFmt>
        <c:idx val="109"/>
        <c:spPr>
          <a:solidFill>
            <a:schemeClr val="accent1"/>
          </a:solidFill>
          <a:ln w="28575" cap="rnd">
            <a:solidFill>
              <a:schemeClr val="bg2">
                <a:lumMod val="90000"/>
              </a:schemeClr>
            </a:solidFill>
            <a:round/>
          </a:ln>
          <a:effectLst/>
        </c:spPr>
        <c:marker>
          <c:symbol val="none"/>
        </c:marker>
      </c:pivotFmt>
      <c:pivotFmt>
        <c:idx val="110"/>
        <c:spPr>
          <a:solidFill>
            <a:schemeClr val="accent1"/>
          </a:solidFill>
          <a:ln w="28575" cap="rnd">
            <a:solidFill>
              <a:schemeClr val="bg2">
                <a:lumMod val="90000"/>
              </a:schemeClr>
            </a:solidFill>
            <a:round/>
          </a:ln>
          <a:effectLst/>
        </c:spPr>
        <c:marker>
          <c:symbol val="none"/>
        </c:marker>
      </c:pivotFmt>
      <c:pivotFmt>
        <c:idx val="111"/>
        <c:spPr>
          <a:solidFill>
            <a:schemeClr val="accent1"/>
          </a:solidFill>
          <a:ln w="28575" cap="rnd">
            <a:solidFill>
              <a:schemeClr val="bg2">
                <a:lumMod val="90000"/>
              </a:schemeClr>
            </a:solidFill>
            <a:round/>
          </a:ln>
          <a:effectLst/>
        </c:spPr>
        <c:marker>
          <c:symbol val="none"/>
        </c:marker>
      </c:pivotFmt>
      <c:pivotFmt>
        <c:idx val="11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marker>
          <c:symbol val="none"/>
        </c:marker>
      </c:pivotFmt>
      <c:pivotFmt>
        <c:idx val="114"/>
        <c:spPr>
          <a:solidFill>
            <a:schemeClr val="accent1"/>
          </a:solidFill>
          <a:ln w="28575" cap="rnd">
            <a:solidFill>
              <a:schemeClr val="bg2">
                <a:lumMod val="90000"/>
              </a:schemeClr>
            </a:solidFill>
            <a:round/>
          </a:ln>
          <a:effectLst/>
        </c:spPr>
        <c:marker>
          <c:symbol val="none"/>
        </c:marker>
      </c:pivotFmt>
      <c:pivotFmt>
        <c:idx val="115"/>
        <c:spPr>
          <a:solidFill>
            <a:schemeClr val="accent1"/>
          </a:solidFill>
          <a:ln w="28575" cap="rnd">
            <a:solidFill>
              <a:schemeClr val="bg2">
                <a:lumMod val="90000"/>
              </a:schemeClr>
            </a:solidFill>
            <a:round/>
          </a:ln>
          <a:effectLst/>
        </c:spPr>
        <c:marker>
          <c:symbol val="none"/>
        </c:marker>
      </c:pivotFmt>
      <c:pivotFmt>
        <c:idx val="116"/>
        <c:spPr>
          <a:solidFill>
            <a:schemeClr val="accent1"/>
          </a:solidFill>
          <a:ln w="28575" cap="rnd">
            <a:solidFill>
              <a:schemeClr val="bg2">
                <a:lumMod val="90000"/>
              </a:schemeClr>
            </a:solidFill>
            <a:round/>
          </a:ln>
          <a:effectLst/>
        </c:spPr>
        <c:marker>
          <c:symbol val="none"/>
        </c:marker>
      </c:pivotFmt>
      <c:pivotFmt>
        <c:idx val="117"/>
        <c:spPr>
          <a:solidFill>
            <a:schemeClr val="accent1"/>
          </a:solidFill>
          <a:ln w="28575" cap="rnd">
            <a:solidFill>
              <a:schemeClr val="bg2">
                <a:lumMod val="90000"/>
              </a:schemeClr>
            </a:solidFill>
            <a:round/>
          </a:ln>
          <a:effectLst/>
        </c:spPr>
        <c:marker>
          <c:symbol val="none"/>
        </c:marker>
      </c:pivotFmt>
      <c:pivotFmt>
        <c:idx val="118"/>
        <c:spPr>
          <a:solidFill>
            <a:schemeClr val="accent1"/>
          </a:solidFill>
          <a:ln w="28575" cap="rnd">
            <a:solidFill>
              <a:schemeClr val="bg2">
                <a:lumMod val="90000"/>
              </a:schemeClr>
            </a:solidFill>
            <a:round/>
          </a:ln>
          <a:effectLst/>
        </c:spPr>
        <c:marker>
          <c:symbol val="none"/>
        </c:marker>
      </c:pivotFmt>
      <c:pivotFmt>
        <c:idx val="119"/>
        <c:spPr>
          <a:solidFill>
            <a:schemeClr val="accent1"/>
          </a:solidFill>
          <a:ln w="28575" cap="rnd">
            <a:solidFill>
              <a:schemeClr val="bg2">
                <a:lumMod val="90000"/>
              </a:schemeClr>
            </a:solidFill>
            <a:round/>
          </a:ln>
          <a:effectLst/>
        </c:spPr>
        <c:marker>
          <c:symbol val="none"/>
        </c:marker>
      </c:pivotFmt>
      <c:pivotFmt>
        <c:idx val="120"/>
        <c:spPr>
          <a:solidFill>
            <a:schemeClr val="accent1"/>
          </a:solidFill>
          <a:ln w="28575" cap="rnd">
            <a:solidFill>
              <a:schemeClr val="bg2">
                <a:lumMod val="90000"/>
              </a:schemeClr>
            </a:solidFill>
            <a:round/>
          </a:ln>
          <a:effectLst/>
        </c:spPr>
        <c:marker>
          <c:symbol val="none"/>
        </c:marker>
      </c:pivotFmt>
      <c:pivotFmt>
        <c:idx val="121"/>
        <c:spPr>
          <a:solidFill>
            <a:schemeClr val="accent1"/>
          </a:solidFill>
          <a:ln w="28575" cap="rnd">
            <a:solidFill>
              <a:schemeClr val="bg2">
                <a:lumMod val="90000"/>
              </a:schemeClr>
            </a:solidFill>
            <a:round/>
          </a:ln>
          <a:effectLst/>
        </c:spPr>
        <c:marker>
          <c:symbol val="none"/>
        </c:marker>
      </c:pivotFmt>
      <c:pivotFmt>
        <c:idx val="122"/>
        <c:spPr>
          <a:solidFill>
            <a:schemeClr val="accent1"/>
          </a:solidFill>
          <a:ln w="28575" cap="rnd">
            <a:solidFill>
              <a:schemeClr val="bg2">
                <a:lumMod val="90000"/>
              </a:schemeClr>
            </a:solidFill>
            <a:round/>
          </a:ln>
          <a:effectLst/>
        </c:spPr>
        <c:marker>
          <c:symbol val="none"/>
        </c:marker>
      </c:pivotFmt>
      <c:pivotFmt>
        <c:idx val="123"/>
        <c:spPr>
          <a:solidFill>
            <a:schemeClr val="accent1"/>
          </a:solidFill>
          <a:ln w="28575" cap="rnd">
            <a:solidFill>
              <a:schemeClr val="tx2"/>
            </a:solidFill>
            <a:round/>
          </a:ln>
          <a:effectLst/>
        </c:spPr>
        <c:marker>
          <c:symbol val="none"/>
        </c:marker>
      </c:pivotFmt>
      <c:pivotFmt>
        <c:idx val="124"/>
        <c:spPr>
          <a:solidFill>
            <a:schemeClr val="accent1"/>
          </a:solidFill>
          <a:ln w="28575" cap="rnd">
            <a:solidFill>
              <a:schemeClr val="bg2">
                <a:lumMod val="90000"/>
              </a:schemeClr>
            </a:solidFill>
            <a:round/>
          </a:ln>
          <a:effectLst/>
        </c:spPr>
        <c:marker>
          <c:symbol val="none"/>
        </c:marker>
      </c:pivotFmt>
      <c:pivotFmt>
        <c:idx val="125"/>
        <c:spPr>
          <a:solidFill>
            <a:schemeClr val="accent1"/>
          </a:solidFill>
          <a:ln w="28575" cap="rnd">
            <a:solidFill>
              <a:schemeClr val="bg2">
                <a:lumMod val="90000"/>
              </a:schemeClr>
            </a:solidFill>
            <a:round/>
          </a:ln>
          <a:effectLst/>
        </c:spPr>
        <c:marker>
          <c:symbol val="none"/>
        </c:marker>
      </c:pivotFmt>
      <c:pivotFmt>
        <c:idx val="126"/>
        <c:spPr>
          <a:solidFill>
            <a:schemeClr val="accent1"/>
          </a:solidFill>
          <a:ln w="28575" cap="rnd">
            <a:solidFill>
              <a:schemeClr val="bg2">
                <a:lumMod val="90000"/>
              </a:schemeClr>
            </a:solidFill>
            <a:round/>
          </a:ln>
          <a:effectLst/>
        </c:spPr>
        <c:marker>
          <c:symbol val="none"/>
        </c:marker>
      </c:pivotFmt>
      <c:pivotFmt>
        <c:idx val="127"/>
        <c:spPr>
          <a:solidFill>
            <a:schemeClr val="accent1"/>
          </a:solidFill>
          <a:ln w="28575" cap="rnd">
            <a:solidFill>
              <a:schemeClr val="bg2">
                <a:lumMod val="90000"/>
              </a:schemeClr>
            </a:solidFill>
            <a:round/>
          </a:ln>
          <a:effectLst/>
        </c:spPr>
        <c:marker>
          <c:symbol val="none"/>
        </c:marker>
      </c:pivotFmt>
      <c:pivotFmt>
        <c:idx val="128"/>
        <c:spPr>
          <a:solidFill>
            <a:schemeClr val="accent1"/>
          </a:solidFill>
          <a:ln w="28575" cap="rnd">
            <a:solidFill>
              <a:schemeClr val="bg2">
                <a:lumMod val="90000"/>
              </a:schemeClr>
            </a:solidFill>
            <a:round/>
          </a:ln>
          <a:effectLst/>
        </c:spPr>
        <c:marker>
          <c:symbol val="none"/>
        </c:marker>
      </c:pivotFmt>
      <c:pivotFmt>
        <c:idx val="129"/>
        <c:spPr>
          <a:solidFill>
            <a:schemeClr val="accent1"/>
          </a:solidFill>
          <a:ln w="28575" cap="rnd">
            <a:solidFill>
              <a:schemeClr val="bg2">
                <a:lumMod val="90000"/>
              </a:schemeClr>
            </a:solidFill>
            <a:round/>
          </a:ln>
          <a:effectLst/>
        </c:spPr>
        <c:marker>
          <c:symbol val="none"/>
        </c:marker>
      </c:pivotFmt>
      <c:pivotFmt>
        <c:idx val="130"/>
        <c:spPr>
          <a:solidFill>
            <a:schemeClr val="accent1"/>
          </a:solidFill>
          <a:ln w="28575" cap="rnd">
            <a:solidFill>
              <a:schemeClr val="bg2">
                <a:lumMod val="90000"/>
              </a:schemeClr>
            </a:solidFill>
            <a:round/>
          </a:ln>
          <a:effectLst/>
        </c:spPr>
        <c:marker>
          <c:symbol val="none"/>
        </c:marker>
      </c:pivotFmt>
      <c:pivotFmt>
        <c:idx val="131"/>
        <c:spPr>
          <a:solidFill>
            <a:schemeClr val="accent1"/>
          </a:solidFill>
          <a:ln w="28575" cap="rnd">
            <a:solidFill>
              <a:schemeClr val="bg2">
                <a:lumMod val="90000"/>
              </a:schemeClr>
            </a:solidFill>
            <a:round/>
          </a:ln>
          <a:effectLst/>
        </c:spPr>
        <c:marker>
          <c:symbol val="none"/>
        </c:marker>
      </c:pivotFmt>
      <c:pivotFmt>
        <c:idx val="132"/>
        <c:spPr>
          <a:solidFill>
            <a:schemeClr val="accent1"/>
          </a:solidFill>
          <a:ln w="28575" cap="rnd">
            <a:solidFill>
              <a:schemeClr val="bg2">
                <a:lumMod val="90000"/>
              </a:schemeClr>
            </a:solidFill>
            <a:round/>
          </a:ln>
          <a:effectLst/>
        </c:spPr>
        <c:marker>
          <c:symbol val="none"/>
        </c:marker>
      </c:pivotFmt>
      <c:pivotFmt>
        <c:idx val="133"/>
        <c:spPr>
          <a:solidFill>
            <a:schemeClr val="accent1"/>
          </a:solidFill>
          <a:ln w="28575" cap="rnd">
            <a:solidFill>
              <a:schemeClr val="tx2"/>
            </a:solidFill>
            <a:round/>
          </a:ln>
          <a:effectLst/>
        </c:spPr>
        <c:marker>
          <c:symbol val="none"/>
        </c:marker>
      </c:pivotFmt>
      <c:pivotFmt>
        <c:idx val="134"/>
        <c:spPr>
          <a:solidFill>
            <a:schemeClr val="accent1"/>
          </a:solidFill>
          <a:ln w="28575" cap="rnd">
            <a:solidFill>
              <a:schemeClr val="bg2">
                <a:lumMod val="90000"/>
              </a:schemeClr>
            </a:solidFill>
            <a:round/>
          </a:ln>
          <a:effectLst/>
        </c:spPr>
        <c:marker>
          <c:symbol val="none"/>
        </c:marker>
      </c:pivotFmt>
      <c:pivotFmt>
        <c:idx val="135"/>
        <c:spPr>
          <a:solidFill>
            <a:schemeClr val="accent1"/>
          </a:solidFill>
          <a:ln w="28575" cap="rnd">
            <a:solidFill>
              <a:schemeClr val="bg2">
                <a:lumMod val="90000"/>
              </a:schemeClr>
            </a:solidFill>
            <a:round/>
          </a:ln>
          <a:effectLst/>
        </c:spPr>
        <c:marker>
          <c:symbol val="none"/>
        </c:marker>
      </c:pivotFmt>
      <c:pivotFmt>
        <c:idx val="136"/>
        <c:spPr>
          <a:solidFill>
            <a:schemeClr val="accent1"/>
          </a:solidFill>
          <a:ln w="28575" cap="rnd">
            <a:solidFill>
              <a:schemeClr val="bg2">
                <a:lumMod val="90000"/>
              </a:schemeClr>
            </a:solidFill>
            <a:round/>
          </a:ln>
          <a:effectLst/>
        </c:spPr>
        <c:marker>
          <c:symbol val="none"/>
        </c:marker>
      </c:pivotFmt>
      <c:pivotFmt>
        <c:idx val="137"/>
        <c:spPr>
          <a:solidFill>
            <a:schemeClr val="accent1"/>
          </a:solidFill>
          <a:ln w="28575" cap="rnd">
            <a:solidFill>
              <a:schemeClr val="bg2">
                <a:lumMod val="90000"/>
              </a:schemeClr>
            </a:solidFill>
            <a:round/>
          </a:ln>
          <a:effectLst/>
        </c:spPr>
        <c:marker>
          <c:symbol val="none"/>
        </c:marker>
      </c:pivotFmt>
      <c:pivotFmt>
        <c:idx val="138"/>
        <c:spPr>
          <a:solidFill>
            <a:schemeClr val="accent1"/>
          </a:solidFill>
          <a:ln w="28575" cap="rnd">
            <a:solidFill>
              <a:schemeClr val="bg2">
                <a:lumMod val="90000"/>
              </a:schemeClr>
            </a:solidFill>
            <a:round/>
          </a:ln>
          <a:effectLst/>
        </c:spPr>
        <c:marker>
          <c:symbol val="none"/>
        </c:marker>
      </c:pivotFmt>
      <c:pivotFmt>
        <c:idx val="139"/>
        <c:spPr>
          <a:solidFill>
            <a:schemeClr val="accent1"/>
          </a:solidFill>
          <a:ln w="28575" cap="rnd">
            <a:solidFill>
              <a:schemeClr val="bg2">
                <a:lumMod val="90000"/>
              </a:schemeClr>
            </a:solidFill>
            <a:round/>
          </a:ln>
          <a:effectLst/>
        </c:spPr>
        <c:marker>
          <c:symbol val="none"/>
        </c:marker>
      </c:pivotFmt>
      <c:pivotFmt>
        <c:idx val="140"/>
        <c:spPr>
          <a:solidFill>
            <a:schemeClr val="accent1"/>
          </a:solidFill>
          <a:ln w="28575" cap="rnd">
            <a:solidFill>
              <a:schemeClr val="bg2">
                <a:lumMod val="90000"/>
              </a:schemeClr>
            </a:solidFill>
            <a:round/>
          </a:ln>
          <a:effectLst/>
        </c:spPr>
        <c:marker>
          <c:symbol val="none"/>
        </c:marker>
      </c:pivotFmt>
      <c:pivotFmt>
        <c:idx val="141"/>
        <c:spPr>
          <a:solidFill>
            <a:schemeClr val="accent1"/>
          </a:solidFill>
          <a:ln w="28575" cap="rnd">
            <a:solidFill>
              <a:schemeClr val="bg2">
                <a:lumMod val="90000"/>
              </a:schemeClr>
            </a:solidFill>
            <a:round/>
          </a:ln>
          <a:effectLst/>
        </c:spPr>
        <c:marker>
          <c:symbol val="none"/>
        </c:marker>
      </c:pivotFmt>
      <c:pivotFmt>
        <c:idx val="142"/>
        <c:spPr>
          <a:solidFill>
            <a:schemeClr val="accent1"/>
          </a:solidFill>
          <a:ln w="28575" cap="rnd">
            <a:solidFill>
              <a:schemeClr val="bg2">
                <a:lumMod val="90000"/>
              </a:schemeClr>
            </a:solidFill>
            <a:round/>
          </a:ln>
          <a:effectLst/>
        </c:spPr>
        <c:marker>
          <c:symbol val="none"/>
        </c:marker>
      </c:pivotFmt>
      <c:pivotFmt>
        <c:idx val="143"/>
        <c:spPr>
          <a:solidFill>
            <a:schemeClr val="accent1"/>
          </a:solidFill>
          <a:ln w="28575" cap="rnd">
            <a:solidFill>
              <a:schemeClr val="tx2"/>
            </a:solidFill>
            <a:round/>
          </a:ln>
          <a:effectLst/>
        </c:spPr>
        <c:marker>
          <c:symbol val="none"/>
        </c:marker>
      </c:pivotFmt>
      <c:pivotFmt>
        <c:idx val="144"/>
        <c:spPr>
          <a:solidFill>
            <a:schemeClr val="accent1"/>
          </a:solidFill>
          <a:ln w="28575" cap="rnd">
            <a:solidFill>
              <a:schemeClr val="bg2">
                <a:lumMod val="90000"/>
              </a:schemeClr>
            </a:solidFill>
            <a:round/>
          </a:ln>
          <a:effectLst/>
        </c:spPr>
        <c:marker>
          <c:symbol val="none"/>
        </c:marker>
      </c:pivotFmt>
      <c:pivotFmt>
        <c:idx val="145"/>
        <c:spPr>
          <a:solidFill>
            <a:schemeClr val="accent1"/>
          </a:solidFill>
          <a:ln w="28575" cap="rnd">
            <a:solidFill>
              <a:schemeClr val="bg2">
                <a:lumMod val="90000"/>
              </a:schemeClr>
            </a:solidFill>
            <a:round/>
          </a:ln>
          <a:effectLst/>
        </c:spPr>
        <c:marker>
          <c:symbol val="none"/>
        </c:marker>
      </c:pivotFmt>
      <c:pivotFmt>
        <c:idx val="146"/>
        <c:spPr>
          <a:solidFill>
            <a:schemeClr val="accent1"/>
          </a:solidFill>
          <a:ln w="28575" cap="rnd">
            <a:solidFill>
              <a:schemeClr val="bg2">
                <a:lumMod val="90000"/>
              </a:schemeClr>
            </a:solidFill>
            <a:round/>
          </a:ln>
          <a:effectLst/>
        </c:spPr>
        <c:marker>
          <c:symbol val="none"/>
        </c:marker>
      </c:pivotFmt>
      <c:pivotFmt>
        <c:idx val="147"/>
        <c:spPr>
          <a:solidFill>
            <a:schemeClr val="accent1"/>
          </a:solidFill>
          <a:ln w="28575" cap="rnd">
            <a:solidFill>
              <a:schemeClr val="bg2">
                <a:lumMod val="90000"/>
              </a:schemeClr>
            </a:solidFill>
            <a:round/>
          </a:ln>
          <a:effectLst/>
        </c:spPr>
        <c:marker>
          <c:symbol val="none"/>
        </c:marker>
      </c:pivotFmt>
      <c:pivotFmt>
        <c:idx val="148"/>
        <c:spPr>
          <a:solidFill>
            <a:schemeClr val="accent1"/>
          </a:solidFill>
          <a:ln w="28575" cap="rnd">
            <a:solidFill>
              <a:schemeClr val="bg2">
                <a:lumMod val="90000"/>
              </a:schemeClr>
            </a:solidFill>
            <a:round/>
          </a:ln>
          <a:effectLst/>
        </c:spPr>
        <c:marker>
          <c:symbol val="none"/>
        </c:marker>
      </c:pivotFmt>
      <c:pivotFmt>
        <c:idx val="149"/>
        <c:spPr>
          <a:solidFill>
            <a:schemeClr val="accent1"/>
          </a:solidFill>
          <a:ln w="28575" cap="rnd">
            <a:solidFill>
              <a:schemeClr val="bg2">
                <a:lumMod val="90000"/>
              </a:schemeClr>
            </a:solidFill>
            <a:round/>
          </a:ln>
          <a:effectLst/>
        </c:spPr>
        <c:marker>
          <c:symbol val="none"/>
        </c:marker>
      </c:pivotFmt>
      <c:pivotFmt>
        <c:idx val="150"/>
        <c:spPr>
          <a:solidFill>
            <a:schemeClr val="accent1"/>
          </a:solidFill>
          <a:ln w="28575" cap="rnd">
            <a:solidFill>
              <a:schemeClr val="bg2">
                <a:lumMod val="90000"/>
              </a:schemeClr>
            </a:solidFill>
            <a:round/>
          </a:ln>
          <a:effectLst/>
        </c:spPr>
        <c:marker>
          <c:symbol val="none"/>
        </c:marker>
      </c:pivotFmt>
      <c:pivotFmt>
        <c:idx val="151"/>
        <c:spPr>
          <a:solidFill>
            <a:schemeClr val="accent1"/>
          </a:solidFill>
          <a:ln w="28575" cap="rnd">
            <a:solidFill>
              <a:schemeClr val="bg2">
                <a:lumMod val="90000"/>
              </a:schemeClr>
            </a:solidFill>
            <a:round/>
          </a:ln>
          <a:effectLst/>
        </c:spPr>
        <c:marker>
          <c:symbol val="none"/>
        </c:marker>
      </c:pivotFmt>
      <c:pivotFmt>
        <c:idx val="152"/>
        <c:spPr>
          <a:solidFill>
            <a:schemeClr val="accent1"/>
          </a:solidFill>
          <a:ln w="28575" cap="rnd">
            <a:solidFill>
              <a:schemeClr val="bg2">
                <a:lumMod val="90000"/>
              </a:schemeClr>
            </a:solidFill>
            <a:round/>
          </a:ln>
          <a:effectLst/>
        </c:spPr>
        <c:marker>
          <c:symbol val="none"/>
        </c:marker>
      </c:pivotFmt>
      <c:pivotFmt>
        <c:idx val="153"/>
        <c:spPr>
          <a:solidFill>
            <a:schemeClr val="accent1"/>
          </a:solidFill>
          <a:ln w="28575" cap="rnd">
            <a:solidFill>
              <a:schemeClr val="tx2"/>
            </a:solidFill>
            <a:round/>
          </a:ln>
          <a:effectLst/>
        </c:spPr>
        <c:marker>
          <c:symbol val="none"/>
        </c:marker>
      </c:pivotFmt>
      <c:pivotFmt>
        <c:idx val="154"/>
        <c:spPr>
          <a:solidFill>
            <a:schemeClr val="accent1"/>
          </a:solidFill>
          <a:ln w="28575" cap="rnd">
            <a:solidFill>
              <a:schemeClr val="bg2">
                <a:lumMod val="90000"/>
              </a:schemeClr>
            </a:solidFill>
            <a:round/>
          </a:ln>
          <a:effectLst/>
        </c:spPr>
        <c:marker>
          <c:symbol val="none"/>
        </c:marker>
      </c:pivotFmt>
      <c:pivotFmt>
        <c:idx val="155"/>
        <c:spPr>
          <a:solidFill>
            <a:schemeClr val="accent1"/>
          </a:solidFill>
          <a:ln w="28575" cap="rnd">
            <a:solidFill>
              <a:schemeClr val="bg2">
                <a:lumMod val="90000"/>
              </a:schemeClr>
            </a:solidFill>
            <a:round/>
          </a:ln>
          <a:effectLst/>
        </c:spPr>
        <c:marker>
          <c:symbol val="none"/>
        </c:marker>
      </c:pivotFmt>
      <c:pivotFmt>
        <c:idx val="156"/>
        <c:marker>
          <c:symbol val="none"/>
        </c:marker>
      </c:pivotFmt>
      <c:pivotFmt>
        <c:idx val="157"/>
        <c:spPr>
          <a:solidFill>
            <a:schemeClr val="accent1"/>
          </a:solidFill>
          <a:ln w="28575" cap="rnd">
            <a:solidFill>
              <a:schemeClr val="tx2"/>
            </a:solidFill>
            <a:round/>
          </a:ln>
          <a:effectLst/>
        </c:spPr>
      </c:pivotFmt>
      <c:pivotFmt>
        <c:idx val="158"/>
        <c:spPr>
          <a:solidFill>
            <a:schemeClr val="accent1"/>
          </a:solidFill>
          <a:ln w="28575" cap="rnd">
            <a:solidFill>
              <a:schemeClr val="tx2"/>
            </a:solidFill>
            <a:round/>
          </a:ln>
          <a:effectLst/>
        </c:spPr>
      </c:pivotFmt>
      <c:pivotFmt>
        <c:idx val="159"/>
        <c:spPr>
          <a:solidFill>
            <a:schemeClr val="accent1"/>
          </a:solidFill>
          <a:ln w="28575" cap="rnd">
            <a:solidFill>
              <a:schemeClr val="tx2"/>
            </a:solidFill>
            <a:round/>
          </a:ln>
          <a:effectLst/>
        </c:spPr>
      </c:pivotFmt>
      <c:pivotFmt>
        <c:idx val="160"/>
        <c:spPr>
          <a:solidFill>
            <a:schemeClr val="accent1"/>
          </a:solidFill>
          <a:ln w="28575" cap="rnd">
            <a:solidFill>
              <a:schemeClr val="tx2"/>
            </a:solidFill>
            <a:round/>
          </a:ln>
          <a:effectLst/>
        </c:spPr>
      </c:pivotFmt>
      <c:pivotFmt>
        <c:idx val="161"/>
        <c:spPr>
          <a:solidFill>
            <a:schemeClr val="accent1"/>
          </a:solidFill>
          <a:ln w="28575" cap="rnd">
            <a:solidFill>
              <a:schemeClr val="accent2"/>
            </a:solidFill>
            <a:round/>
          </a:ln>
          <a:effectLst/>
        </c:spPr>
      </c:pivotFmt>
      <c:pivotFmt>
        <c:idx val="162"/>
        <c:spPr>
          <a:solidFill>
            <a:schemeClr val="accent1"/>
          </a:solidFill>
          <a:ln w="28575" cap="rnd">
            <a:solidFill>
              <a:schemeClr val="accent2"/>
            </a:solidFill>
            <a:round/>
          </a:ln>
          <a:effectLst/>
        </c:spPr>
      </c:pivotFmt>
      <c:pivotFmt>
        <c:idx val="163"/>
        <c:spPr>
          <a:solidFill>
            <a:schemeClr val="accent1"/>
          </a:solidFill>
          <a:ln w="28575" cap="rnd">
            <a:solidFill>
              <a:schemeClr val="accent2"/>
            </a:solidFill>
            <a:round/>
          </a:ln>
          <a:effectLst/>
        </c:spPr>
      </c:pivotFmt>
      <c:pivotFmt>
        <c:idx val="164"/>
        <c:spPr>
          <a:solidFill>
            <a:schemeClr val="accent1"/>
          </a:solidFill>
          <a:ln w="28575" cap="rnd">
            <a:solidFill>
              <a:schemeClr val="accent2"/>
            </a:solidFill>
            <a:round/>
          </a:ln>
          <a:effectLst/>
        </c:spPr>
      </c:pivotFmt>
      <c:pivotFmt>
        <c:idx val="165"/>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28575" cap="rnd">
            <a:solidFill>
              <a:schemeClr val="tx2"/>
            </a:solidFill>
            <a:round/>
          </a:ln>
          <a:effectLst/>
        </c:spPr>
        <c:marker>
          <c:symbol val="none"/>
        </c:marker>
      </c:pivotFmt>
      <c:pivotFmt>
        <c:idx val="167"/>
        <c:spPr>
          <a:solidFill>
            <a:schemeClr val="accent1"/>
          </a:solidFill>
          <a:ln w="28575" cap="rnd">
            <a:solidFill>
              <a:schemeClr val="tx2"/>
            </a:solidFill>
            <a:round/>
          </a:ln>
          <a:effectLst/>
        </c:spPr>
        <c:marker>
          <c:symbol val="none"/>
        </c:marker>
      </c:pivotFmt>
      <c:pivotFmt>
        <c:idx val="168"/>
        <c:spPr>
          <a:solidFill>
            <a:schemeClr val="accent1"/>
          </a:solidFill>
          <a:ln w="28575" cap="rnd">
            <a:solidFill>
              <a:schemeClr val="accent2"/>
            </a:solidFill>
            <a:round/>
          </a:ln>
          <a:effectLst/>
        </c:spPr>
        <c:marker>
          <c:symbol val="none"/>
        </c:marker>
      </c:pivotFmt>
      <c:pivotFmt>
        <c:idx val="169"/>
        <c:spPr>
          <a:solidFill>
            <a:schemeClr val="accent1"/>
          </a:solidFill>
          <a:ln w="28575" cap="rnd">
            <a:solidFill>
              <a:schemeClr val="tx2"/>
            </a:solidFill>
            <a:round/>
          </a:ln>
          <a:effectLst/>
        </c:spPr>
        <c:marker>
          <c:symbol val="none"/>
        </c:marker>
      </c:pivotFmt>
      <c:pivotFmt>
        <c:idx val="170"/>
        <c:spPr>
          <a:solidFill>
            <a:schemeClr val="accent1"/>
          </a:solidFill>
          <a:ln w="28575" cap="rnd">
            <a:solidFill>
              <a:schemeClr val="accent2"/>
            </a:solidFill>
            <a:round/>
          </a:ln>
          <a:effectLst/>
        </c:spPr>
        <c:marker>
          <c:symbol val="none"/>
        </c:marker>
      </c:pivotFmt>
      <c:pivotFmt>
        <c:idx val="171"/>
        <c:spPr>
          <a:solidFill>
            <a:schemeClr val="accent1"/>
          </a:solidFill>
          <a:ln w="28575" cap="rnd">
            <a:solidFill>
              <a:schemeClr val="tx2"/>
            </a:solidFill>
            <a:round/>
          </a:ln>
          <a:effectLst/>
        </c:spPr>
        <c:marker>
          <c:symbol val="none"/>
        </c:marker>
      </c:pivotFmt>
      <c:pivotFmt>
        <c:idx val="172"/>
        <c:spPr>
          <a:solidFill>
            <a:schemeClr val="accent1"/>
          </a:solidFill>
          <a:ln w="28575" cap="rnd">
            <a:solidFill>
              <a:schemeClr val="tx2"/>
            </a:solidFill>
            <a:round/>
          </a:ln>
          <a:effectLst/>
        </c:spPr>
        <c:marker>
          <c:symbol val="none"/>
        </c:marker>
      </c:pivotFmt>
      <c:pivotFmt>
        <c:idx val="173"/>
        <c:spPr>
          <a:solidFill>
            <a:schemeClr val="accent1"/>
          </a:solidFill>
          <a:ln w="28575" cap="rnd">
            <a:solidFill>
              <a:schemeClr val="accent2"/>
            </a:solidFill>
            <a:round/>
          </a:ln>
          <a:effectLst/>
        </c:spPr>
        <c:marker>
          <c:symbol val="none"/>
        </c:marker>
      </c:pivotFmt>
      <c:pivotFmt>
        <c:idx val="174"/>
        <c:spPr>
          <a:solidFill>
            <a:schemeClr val="accent1"/>
          </a:solidFill>
          <a:ln w="28575" cap="rnd">
            <a:solidFill>
              <a:schemeClr val="tx2"/>
            </a:solidFill>
            <a:round/>
          </a:ln>
          <a:effectLst/>
        </c:spPr>
        <c:marker>
          <c:symbol val="none"/>
        </c:marker>
      </c:pivotFmt>
      <c:pivotFmt>
        <c:idx val="175"/>
        <c:spPr>
          <a:solidFill>
            <a:schemeClr val="accent1"/>
          </a:solidFill>
          <a:ln w="28575" cap="rnd">
            <a:solidFill>
              <a:schemeClr val="tx2"/>
            </a:solidFill>
            <a:round/>
          </a:ln>
          <a:effectLst/>
        </c:spPr>
        <c:marker>
          <c:symbol val="none"/>
        </c:marker>
      </c:pivotFmt>
      <c:pivotFmt>
        <c:idx val="176"/>
        <c:spPr>
          <a:solidFill>
            <a:schemeClr val="accent1"/>
          </a:solidFill>
          <a:ln w="28575" cap="rnd">
            <a:solidFill>
              <a:schemeClr val="accent2"/>
            </a:solidFill>
            <a:round/>
          </a:ln>
          <a:effectLst/>
        </c:spPr>
        <c:marker>
          <c:symbol val="none"/>
        </c:marker>
      </c:pivotFmt>
      <c:pivotFmt>
        <c:idx val="177"/>
        <c:spPr>
          <a:solidFill>
            <a:schemeClr val="accent1"/>
          </a:solidFill>
          <a:ln w="28575" cap="rnd">
            <a:solidFill>
              <a:schemeClr val="tx2"/>
            </a:solidFill>
            <a:round/>
          </a:ln>
          <a:effectLst/>
        </c:spPr>
        <c:marker>
          <c:symbol val="none"/>
        </c:marker>
      </c:pivotFmt>
      <c:pivotFmt>
        <c:idx val="178"/>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chemeClr val="tx2"/>
            </a:solidFill>
            <a:round/>
          </a:ln>
          <a:effectLst/>
        </c:spPr>
        <c:marker>
          <c:symbol val="none"/>
        </c:marker>
      </c:pivotFmt>
      <c:pivotFmt>
        <c:idx val="180"/>
        <c:spPr>
          <a:solidFill>
            <a:schemeClr val="accent1"/>
          </a:solidFill>
          <a:ln w="28575" cap="rnd">
            <a:solidFill>
              <a:schemeClr val="accent2"/>
            </a:solidFill>
            <a:round/>
          </a:ln>
          <a:effectLst/>
        </c:spPr>
        <c:marker>
          <c:symbol val="none"/>
        </c:marker>
      </c:pivotFmt>
      <c:pivotFmt>
        <c:idx val="181"/>
        <c:spPr>
          <a:solidFill>
            <a:schemeClr val="accent1"/>
          </a:solidFill>
          <a:ln w="28575" cap="rnd">
            <a:solidFill>
              <a:schemeClr val="tx2"/>
            </a:solidFill>
            <a:round/>
          </a:ln>
          <a:effectLst/>
        </c:spPr>
        <c:marker>
          <c:symbol val="none"/>
        </c:marker>
      </c:pivotFmt>
      <c:pivotFmt>
        <c:idx val="182"/>
        <c:spPr>
          <a:solidFill>
            <a:schemeClr val="accent1"/>
          </a:solidFill>
          <a:ln w="28575" cap="rnd">
            <a:solidFill>
              <a:schemeClr val="tx2"/>
            </a:solidFill>
            <a:round/>
          </a:ln>
          <a:effectLst/>
        </c:spPr>
        <c:marker>
          <c:symbol val="none"/>
        </c:marker>
      </c:pivotFmt>
      <c:pivotFmt>
        <c:idx val="183"/>
        <c:spPr>
          <a:solidFill>
            <a:schemeClr val="accent1"/>
          </a:solidFill>
          <a:ln w="28575" cap="rnd">
            <a:solidFill>
              <a:schemeClr val="accent2"/>
            </a:solidFill>
            <a:round/>
          </a:ln>
          <a:effectLst/>
        </c:spPr>
        <c:marker>
          <c:symbol val="none"/>
        </c:marker>
      </c:pivotFmt>
      <c:pivotFmt>
        <c:idx val="184"/>
        <c:spPr>
          <a:solidFill>
            <a:schemeClr val="accent1"/>
          </a:solidFill>
          <a:ln w="28575" cap="rnd">
            <a:solidFill>
              <a:schemeClr val="tx2"/>
            </a:solidFill>
            <a:round/>
          </a:ln>
          <a:effectLst/>
        </c:spPr>
        <c:marker>
          <c:symbol val="none"/>
        </c:marker>
      </c:pivotFmt>
      <c:pivotFmt>
        <c:idx val="185"/>
        <c:spPr>
          <a:solidFill>
            <a:schemeClr val="accent1"/>
          </a:solidFill>
          <a:ln w="28575" cap="rnd">
            <a:solidFill>
              <a:schemeClr val="tx2"/>
            </a:solidFill>
            <a:round/>
          </a:ln>
          <a:effectLst/>
        </c:spPr>
        <c:marker>
          <c:symbol val="none"/>
        </c:marker>
      </c:pivotFmt>
      <c:pivotFmt>
        <c:idx val="186"/>
        <c:spPr>
          <a:solidFill>
            <a:schemeClr val="accent1"/>
          </a:solidFill>
          <a:ln w="28575" cap="rnd">
            <a:solidFill>
              <a:schemeClr val="accent2"/>
            </a:solidFill>
            <a:round/>
          </a:ln>
          <a:effectLst/>
        </c:spPr>
        <c:marker>
          <c:symbol val="none"/>
        </c:marker>
      </c:pivotFmt>
      <c:pivotFmt>
        <c:idx val="187"/>
        <c:spPr>
          <a:solidFill>
            <a:schemeClr val="accent1"/>
          </a:solidFill>
          <a:ln w="28575" cap="rnd">
            <a:solidFill>
              <a:schemeClr val="tx2"/>
            </a:solidFill>
            <a:round/>
          </a:ln>
          <a:effectLst/>
        </c:spPr>
        <c:marker>
          <c:symbol val="none"/>
        </c:marker>
      </c:pivotFmt>
      <c:pivotFmt>
        <c:idx val="188"/>
        <c:spPr>
          <a:solidFill>
            <a:schemeClr val="accent1"/>
          </a:solidFill>
          <a:ln w="28575" cap="rnd">
            <a:solidFill>
              <a:schemeClr val="tx2"/>
            </a:solidFill>
            <a:round/>
          </a:ln>
          <a:effectLst/>
        </c:spPr>
        <c:marker>
          <c:symbol val="none"/>
        </c:marker>
      </c:pivotFmt>
      <c:pivotFmt>
        <c:idx val="189"/>
        <c:spPr>
          <a:solidFill>
            <a:schemeClr val="accent1"/>
          </a:solidFill>
          <a:ln w="28575" cap="rnd">
            <a:solidFill>
              <a:schemeClr val="accent2"/>
            </a:solidFill>
            <a:round/>
          </a:ln>
          <a:effectLst/>
        </c:spPr>
        <c:marker>
          <c:symbol val="none"/>
        </c:marker>
      </c:pivotFmt>
      <c:pivotFmt>
        <c:idx val="190"/>
        <c:spPr>
          <a:solidFill>
            <a:schemeClr val="accent1"/>
          </a:solidFill>
          <a:ln w="28575" cap="rnd">
            <a:solidFill>
              <a:schemeClr val="tx2"/>
            </a:solidFill>
            <a:round/>
          </a:ln>
          <a:effectLst/>
        </c:spPr>
        <c:marker>
          <c:symbol val="none"/>
        </c:marker>
      </c:pivotFmt>
      <c:pivotFmt>
        <c:idx val="191"/>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28575" cap="rnd">
            <a:noFill/>
            <a:round/>
          </a:ln>
          <a:effectLst/>
        </c:spPr>
        <c:marker>
          <c:symbol val="none"/>
        </c:marker>
      </c:pivotFmt>
      <c:pivotFmt>
        <c:idx val="193"/>
        <c:spPr>
          <a:solidFill>
            <a:schemeClr val="accent1"/>
          </a:solidFill>
          <a:ln w="28575" cap="rnd">
            <a:noFill/>
            <a:round/>
          </a:ln>
          <a:effectLst/>
        </c:spPr>
        <c:marker>
          <c:symbol val="none"/>
        </c:marker>
      </c:pivotFmt>
      <c:pivotFmt>
        <c:idx val="194"/>
        <c:spPr>
          <a:solidFill>
            <a:schemeClr val="accent1"/>
          </a:solidFill>
          <a:ln w="28575" cap="rnd">
            <a:noFill/>
            <a:round/>
          </a:ln>
          <a:effectLst/>
        </c:spPr>
        <c:marker>
          <c:symbol val="none"/>
        </c:marker>
      </c:pivotFmt>
      <c:pivotFmt>
        <c:idx val="195"/>
        <c:spPr>
          <a:solidFill>
            <a:schemeClr val="accent1"/>
          </a:solidFill>
          <a:ln w="28575" cap="rnd">
            <a:noFill/>
            <a:round/>
          </a:ln>
          <a:effectLst/>
        </c:spPr>
        <c:marker>
          <c:symbol val="none"/>
        </c:marker>
      </c:pivotFmt>
      <c:pivotFmt>
        <c:idx val="196"/>
        <c:spPr>
          <a:solidFill>
            <a:schemeClr val="accent1"/>
          </a:solidFill>
          <a:ln w="28575" cap="rnd">
            <a:noFill/>
            <a:round/>
          </a:ln>
          <a:effectLst/>
        </c:spPr>
        <c:marker>
          <c:symbol val="none"/>
        </c:marker>
      </c:pivotFmt>
      <c:pivotFmt>
        <c:idx val="197"/>
        <c:spPr>
          <a:solidFill>
            <a:schemeClr val="accent1"/>
          </a:solidFill>
          <a:ln w="28575" cap="rnd">
            <a:noFill/>
            <a:round/>
          </a:ln>
          <a:effectLst/>
        </c:spPr>
        <c:marker>
          <c:symbol val="none"/>
        </c:marker>
      </c:pivotFmt>
      <c:pivotFmt>
        <c:idx val="198"/>
        <c:spPr>
          <a:solidFill>
            <a:schemeClr val="accent1"/>
          </a:solidFill>
          <a:ln w="28575" cap="rnd">
            <a:noFill/>
            <a:round/>
          </a:ln>
          <a:effectLst/>
        </c:spPr>
        <c:marker>
          <c:symbol val="none"/>
        </c:marker>
      </c:pivotFmt>
      <c:pivotFmt>
        <c:idx val="199"/>
        <c:spPr>
          <a:solidFill>
            <a:schemeClr val="accent1"/>
          </a:solidFill>
          <a:ln w="28575" cap="rnd">
            <a:noFill/>
            <a:round/>
          </a:ln>
          <a:effectLst/>
        </c:spPr>
        <c:marker>
          <c:symbol val="none"/>
        </c:marker>
      </c:pivotFmt>
      <c:pivotFmt>
        <c:idx val="200"/>
        <c:spPr>
          <a:solidFill>
            <a:schemeClr val="accent1"/>
          </a:solidFill>
          <a:ln w="28575" cap="rnd">
            <a:noFill/>
            <a:round/>
          </a:ln>
          <a:effectLst/>
        </c:spPr>
        <c:marker>
          <c:symbol val="none"/>
        </c:marker>
      </c:pivotFmt>
      <c:pivotFmt>
        <c:idx val="201"/>
        <c:spPr>
          <a:solidFill>
            <a:schemeClr val="accent1"/>
          </a:solidFill>
          <a:ln w="28575" cap="rnd">
            <a:noFill/>
            <a:round/>
          </a:ln>
          <a:effectLst/>
        </c:spPr>
        <c:marker>
          <c:symbol val="none"/>
        </c:marker>
      </c:pivotFmt>
      <c:pivotFmt>
        <c:idx val="202"/>
        <c:spPr>
          <a:solidFill>
            <a:schemeClr val="accent1"/>
          </a:solidFill>
          <a:ln w="28575" cap="rnd">
            <a:noFill/>
            <a:round/>
          </a:ln>
          <a:effectLst/>
        </c:spPr>
        <c:marker>
          <c:symbol val="none"/>
        </c:marker>
      </c:pivotFmt>
      <c:pivotFmt>
        <c:idx val="203"/>
        <c:spPr>
          <a:solidFill>
            <a:schemeClr val="accent1"/>
          </a:solidFill>
          <a:ln w="28575" cap="rnd">
            <a:noFill/>
            <a:round/>
          </a:ln>
          <a:effectLst/>
        </c:spPr>
        <c:marker>
          <c:symbol val="none"/>
        </c:marker>
      </c:pivotFmt>
      <c:pivotFmt>
        <c:idx val="204"/>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noFill/>
            <a:round/>
          </a:ln>
          <a:effectLst/>
        </c:spPr>
        <c:marker>
          <c:symbol val="none"/>
        </c:marker>
      </c:pivotFmt>
      <c:pivotFmt>
        <c:idx val="206"/>
        <c:spPr>
          <a:solidFill>
            <a:schemeClr val="accent1"/>
          </a:solidFill>
          <a:ln w="28575" cap="rnd">
            <a:noFill/>
            <a:round/>
          </a:ln>
          <a:effectLst/>
        </c:spPr>
        <c:marker>
          <c:symbol val="none"/>
        </c:marker>
      </c:pivotFmt>
      <c:pivotFmt>
        <c:idx val="207"/>
        <c:spPr>
          <a:solidFill>
            <a:schemeClr val="accent1"/>
          </a:solidFill>
          <a:ln w="28575" cap="rnd">
            <a:noFill/>
            <a:round/>
          </a:ln>
          <a:effectLst/>
        </c:spPr>
        <c:marker>
          <c:symbol val="none"/>
        </c:marker>
      </c:pivotFmt>
      <c:pivotFmt>
        <c:idx val="208"/>
        <c:spPr>
          <a:solidFill>
            <a:schemeClr val="accent1"/>
          </a:solidFill>
          <a:ln w="28575" cap="rnd">
            <a:noFill/>
            <a:round/>
          </a:ln>
          <a:effectLst/>
        </c:spPr>
        <c:marker>
          <c:symbol val="none"/>
        </c:marker>
      </c:pivotFmt>
      <c:pivotFmt>
        <c:idx val="209"/>
        <c:spPr>
          <a:solidFill>
            <a:schemeClr val="accent1"/>
          </a:solidFill>
          <a:ln w="28575" cap="rnd">
            <a:noFill/>
            <a:round/>
          </a:ln>
          <a:effectLst/>
        </c:spPr>
        <c:marker>
          <c:symbol val="none"/>
        </c:marker>
      </c:pivotFmt>
      <c:pivotFmt>
        <c:idx val="210"/>
        <c:spPr>
          <a:solidFill>
            <a:schemeClr val="accent1"/>
          </a:solidFill>
          <a:ln w="28575" cap="rnd">
            <a:noFill/>
            <a:round/>
          </a:ln>
          <a:effectLst/>
        </c:spPr>
        <c:marker>
          <c:symbol val="none"/>
        </c:marker>
      </c:pivotFmt>
      <c:pivotFmt>
        <c:idx val="211"/>
        <c:spPr>
          <a:solidFill>
            <a:schemeClr val="accent1"/>
          </a:solidFill>
          <a:ln w="28575" cap="rnd">
            <a:noFill/>
            <a:round/>
          </a:ln>
          <a:effectLst/>
        </c:spPr>
        <c:marker>
          <c:symbol val="none"/>
        </c:marker>
      </c:pivotFmt>
      <c:pivotFmt>
        <c:idx val="212"/>
        <c:spPr>
          <a:solidFill>
            <a:schemeClr val="accent1"/>
          </a:solidFill>
          <a:ln w="28575" cap="rnd">
            <a:noFill/>
            <a:round/>
          </a:ln>
          <a:effectLst/>
        </c:spPr>
        <c:marker>
          <c:symbol val="none"/>
        </c:marker>
      </c:pivotFmt>
      <c:pivotFmt>
        <c:idx val="213"/>
        <c:spPr>
          <a:solidFill>
            <a:schemeClr val="accent1"/>
          </a:solidFill>
          <a:ln w="28575" cap="rnd">
            <a:noFill/>
            <a:round/>
          </a:ln>
          <a:effectLst/>
        </c:spPr>
        <c:marker>
          <c:symbol val="none"/>
        </c:marker>
      </c:pivotFmt>
      <c:pivotFmt>
        <c:idx val="214"/>
        <c:spPr>
          <a:solidFill>
            <a:schemeClr val="accent1"/>
          </a:solidFill>
          <a:ln w="28575" cap="rnd">
            <a:noFill/>
            <a:round/>
          </a:ln>
          <a:effectLst/>
        </c:spPr>
        <c:marker>
          <c:symbol val="none"/>
        </c:marker>
      </c:pivotFmt>
      <c:pivotFmt>
        <c:idx val="215"/>
        <c:spPr>
          <a:solidFill>
            <a:schemeClr val="accent1"/>
          </a:solidFill>
          <a:ln w="28575" cap="rnd">
            <a:noFill/>
            <a:round/>
          </a:ln>
          <a:effectLst/>
        </c:spPr>
        <c:marker>
          <c:symbol val="none"/>
        </c:marker>
      </c:pivotFmt>
      <c:pivotFmt>
        <c:idx val="216"/>
        <c:spPr>
          <a:solidFill>
            <a:schemeClr val="accent1"/>
          </a:solidFill>
          <a:ln w="28575" cap="rnd">
            <a:noFill/>
            <a:round/>
          </a:ln>
          <a:effectLst/>
        </c:spPr>
        <c:marker>
          <c:symbol val="none"/>
        </c:marker>
      </c:pivotFmt>
      <c:pivotFmt>
        <c:idx val="217"/>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w="28575" cap="rnd">
            <a:solidFill>
              <a:schemeClr val="bg1">
                <a:lumMod val="65000"/>
              </a:schemeClr>
            </a:solidFill>
            <a:round/>
          </a:ln>
          <a:effectLst/>
        </c:spPr>
        <c:marker>
          <c:symbol val="none"/>
        </c:marker>
      </c:pivotFmt>
      <c:pivotFmt>
        <c:idx val="219"/>
        <c:spPr>
          <a:solidFill>
            <a:schemeClr val="accent1"/>
          </a:solidFill>
          <a:ln w="28575" cap="rnd">
            <a:solidFill>
              <a:schemeClr val="bg1">
                <a:lumMod val="65000"/>
              </a:schemeClr>
            </a:solidFill>
            <a:round/>
          </a:ln>
          <a:effectLst/>
        </c:spPr>
        <c:marker>
          <c:symbol val="none"/>
        </c:marker>
      </c:pivotFmt>
      <c:pivotFmt>
        <c:idx val="220"/>
        <c:spPr>
          <a:solidFill>
            <a:schemeClr val="accent1"/>
          </a:solidFill>
          <a:ln w="28575" cap="rnd">
            <a:solidFill>
              <a:schemeClr val="bg1">
                <a:lumMod val="65000"/>
              </a:schemeClr>
            </a:solidFill>
            <a:round/>
          </a:ln>
          <a:effectLst/>
        </c:spPr>
        <c:marker>
          <c:symbol val="none"/>
        </c:marker>
      </c:pivotFmt>
      <c:pivotFmt>
        <c:idx val="221"/>
        <c:spPr>
          <a:solidFill>
            <a:schemeClr val="accent1"/>
          </a:solidFill>
          <a:ln w="28575" cap="rnd">
            <a:solidFill>
              <a:schemeClr val="bg1">
                <a:lumMod val="65000"/>
              </a:schemeClr>
            </a:solidFill>
            <a:round/>
          </a:ln>
          <a:effectLst/>
        </c:spPr>
        <c:marker>
          <c:symbol val="none"/>
        </c:marker>
      </c:pivotFmt>
      <c:pivotFmt>
        <c:idx val="222"/>
        <c:spPr>
          <a:solidFill>
            <a:schemeClr val="accent1"/>
          </a:solidFill>
          <a:ln w="28575" cap="rnd">
            <a:solidFill>
              <a:schemeClr val="bg1">
                <a:lumMod val="65000"/>
              </a:schemeClr>
            </a:solidFill>
            <a:round/>
          </a:ln>
          <a:effectLst/>
        </c:spPr>
        <c:marker>
          <c:symbol val="none"/>
        </c:marker>
      </c:pivotFmt>
      <c:pivotFmt>
        <c:idx val="223"/>
        <c:spPr>
          <a:solidFill>
            <a:schemeClr val="accent1"/>
          </a:solidFill>
          <a:ln w="28575" cap="rnd">
            <a:solidFill>
              <a:schemeClr val="bg1">
                <a:lumMod val="65000"/>
              </a:schemeClr>
            </a:solidFill>
            <a:round/>
          </a:ln>
          <a:effectLst/>
        </c:spPr>
        <c:marker>
          <c:symbol val="none"/>
        </c:marker>
      </c:pivotFmt>
      <c:pivotFmt>
        <c:idx val="224"/>
        <c:spPr>
          <a:solidFill>
            <a:schemeClr val="accent1"/>
          </a:solidFill>
          <a:ln w="28575" cap="rnd">
            <a:solidFill>
              <a:schemeClr val="bg1">
                <a:lumMod val="65000"/>
              </a:schemeClr>
            </a:solidFill>
            <a:round/>
          </a:ln>
          <a:effectLst/>
        </c:spPr>
        <c:marker>
          <c:symbol val="none"/>
        </c:marker>
      </c:pivotFmt>
      <c:pivotFmt>
        <c:idx val="225"/>
        <c:spPr>
          <a:solidFill>
            <a:schemeClr val="accent1"/>
          </a:solidFill>
          <a:ln w="28575" cap="rnd">
            <a:solidFill>
              <a:schemeClr val="bg1">
                <a:lumMod val="65000"/>
              </a:schemeClr>
            </a:solidFill>
            <a:round/>
          </a:ln>
          <a:effectLst/>
        </c:spPr>
        <c:marker>
          <c:symbol val="none"/>
        </c:marker>
      </c:pivotFmt>
      <c:pivotFmt>
        <c:idx val="226"/>
        <c:spPr>
          <a:solidFill>
            <a:schemeClr val="accent1"/>
          </a:solidFill>
          <a:ln w="28575" cap="rnd">
            <a:solidFill>
              <a:schemeClr val="bg1">
                <a:lumMod val="65000"/>
              </a:schemeClr>
            </a:solidFill>
            <a:round/>
          </a:ln>
          <a:effectLst/>
        </c:spPr>
        <c:marker>
          <c:symbol val="none"/>
        </c:marker>
      </c:pivotFmt>
      <c:pivotFmt>
        <c:idx val="227"/>
        <c:spPr>
          <a:solidFill>
            <a:schemeClr val="accent1"/>
          </a:solidFill>
          <a:ln w="28575" cap="rnd">
            <a:solidFill>
              <a:schemeClr val="bg1">
                <a:lumMod val="65000"/>
              </a:schemeClr>
            </a:solidFill>
            <a:round/>
          </a:ln>
          <a:effectLst/>
        </c:spPr>
        <c:marker>
          <c:symbol val="none"/>
        </c:marker>
      </c:pivotFmt>
      <c:pivotFmt>
        <c:idx val="228"/>
        <c:spPr>
          <a:solidFill>
            <a:schemeClr val="accent1"/>
          </a:solidFill>
          <a:ln w="28575" cap="rnd">
            <a:solidFill>
              <a:schemeClr val="bg1">
                <a:lumMod val="65000"/>
              </a:schemeClr>
            </a:solidFill>
            <a:round/>
          </a:ln>
          <a:effectLst/>
        </c:spPr>
        <c:marker>
          <c:symbol val="none"/>
        </c:marker>
      </c:pivotFmt>
      <c:pivotFmt>
        <c:idx val="229"/>
        <c:spPr>
          <a:solidFill>
            <a:schemeClr val="accent1"/>
          </a:solidFill>
          <a:ln w="28575" cap="rnd">
            <a:solidFill>
              <a:schemeClr val="bg1">
                <a:lumMod val="65000"/>
              </a:schemeClr>
            </a:solidFill>
            <a:round/>
          </a:ln>
          <a:effectLst/>
        </c:spPr>
        <c:marker>
          <c:symbol val="none"/>
        </c:marker>
      </c:pivotFmt>
      <c:pivotFmt>
        <c:idx val="230"/>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w="28575" cap="rnd">
            <a:solidFill>
              <a:schemeClr val="bg1">
                <a:lumMod val="65000"/>
              </a:schemeClr>
            </a:solidFill>
            <a:round/>
          </a:ln>
          <a:effectLst/>
        </c:spPr>
        <c:marker>
          <c:symbol val="none"/>
        </c:marker>
      </c:pivotFmt>
      <c:pivotFmt>
        <c:idx val="232"/>
        <c:spPr>
          <a:solidFill>
            <a:schemeClr val="accent1"/>
          </a:solidFill>
          <a:ln w="28575" cap="rnd">
            <a:solidFill>
              <a:schemeClr val="bg1">
                <a:lumMod val="65000"/>
              </a:schemeClr>
            </a:solidFill>
            <a:round/>
          </a:ln>
          <a:effectLst/>
        </c:spPr>
        <c:marker>
          <c:symbol val="none"/>
        </c:marker>
      </c:pivotFmt>
      <c:pivotFmt>
        <c:idx val="233"/>
        <c:spPr>
          <a:solidFill>
            <a:schemeClr val="accent1"/>
          </a:solidFill>
          <a:ln w="28575" cap="rnd">
            <a:solidFill>
              <a:schemeClr val="bg1">
                <a:lumMod val="65000"/>
              </a:schemeClr>
            </a:solidFill>
            <a:round/>
          </a:ln>
          <a:effectLst/>
        </c:spPr>
        <c:marker>
          <c:symbol val="none"/>
        </c:marker>
      </c:pivotFmt>
      <c:pivotFmt>
        <c:idx val="234"/>
        <c:spPr>
          <a:solidFill>
            <a:schemeClr val="accent1"/>
          </a:solidFill>
          <a:ln w="28575" cap="rnd">
            <a:solidFill>
              <a:schemeClr val="bg1">
                <a:lumMod val="65000"/>
              </a:schemeClr>
            </a:solidFill>
            <a:round/>
          </a:ln>
          <a:effectLst/>
        </c:spPr>
        <c:marker>
          <c:symbol val="none"/>
        </c:marker>
      </c:pivotFmt>
      <c:pivotFmt>
        <c:idx val="235"/>
        <c:spPr>
          <a:solidFill>
            <a:schemeClr val="accent1"/>
          </a:solidFill>
          <a:ln w="28575" cap="rnd">
            <a:solidFill>
              <a:schemeClr val="bg1">
                <a:lumMod val="65000"/>
              </a:schemeClr>
            </a:solidFill>
            <a:round/>
          </a:ln>
          <a:effectLst/>
        </c:spPr>
        <c:marker>
          <c:symbol val="none"/>
        </c:marker>
      </c:pivotFmt>
      <c:pivotFmt>
        <c:idx val="236"/>
        <c:spPr>
          <a:solidFill>
            <a:schemeClr val="accent1"/>
          </a:solidFill>
          <a:ln w="28575" cap="rnd">
            <a:solidFill>
              <a:schemeClr val="bg1">
                <a:lumMod val="65000"/>
              </a:schemeClr>
            </a:solidFill>
            <a:round/>
          </a:ln>
          <a:effectLst/>
        </c:spPr>
        <c:marker>
          <c:symbol val="none"/>
        </c:marker>
      </c:pivotFmt>
      <c:pivotFmt>
        <c:idx val="237"/>
        <c:spPr>
          <a:solidFill>
            <a:schemeClr val="accent1"/>
          </a:solidFill>
          <a:ln w="28575" cap="rnd">
            <a:solidFill>
              <a:schemeClr val="bg1">
                <a:lumMod val="65000"/>
              </a:schemeClr>
            </a:solidFill>
            <a:round/>
          </a:ln>
          <a:effectLst/>
        </c:spPr>
        <c:marker>
          <c:symbol val="none"/>
        </c:marker>
      </c:pivotFmt>
      <c:pivotFmt>
        <c:idx val="238"/>
        <c:spPr>
          <a:solidFill>
            <a:schemeClr val="accent1"/>
          </a:solidFill>
          <a:ln w="28575" cap="rnd">
            <a:solidFill>
              <a:schemeClr val="bg1">
                <a:lumMod val="65000"/>
              </a:schemeClr>
            </a:solidFill>
            <a:round/>
          </a:ln>
          <a:effectLst/>
        </c:spPr>
        <c:marker>
          <c:symbol val="none"/>
        </c:marker>
      </c:pivotFmt>
      <c:pivotFmt>
        <c:idx val="239"/>
        <c:spPr>
          <a:solidFill>
            <a:schemeClr val="accent1"/>
          </a:solidFill>
          <a:ln w="28575" cap="rnd">
            <a:solidFill>
              <a:schemeClr val="bg1">
                <a:lumMod val="65000"/>
              </a:schemeClr>
            </a:solidFill>
            <a:round/>
          </a:ln>
          <a:effectLst/>
        </c:spPr>
        <c:marker>
          <c:symbol val="none"/>
        </c:marker>
      </c:pivotFmt>
      <c:pivotFmt>
        <c:idx val="240"/>
        <c:spPr>
          <a:solidFill>
            <a:schemeClr val="accent1"/>
          </a:solidFill>
          <a:ln w="28575" cap="rnd">
            <a:solidFill>
              <a:schemeClr val="bg1">
                <a:lumMod val="65000"/>
              </a:schemeClr>
            </a:solidFill>
            <a:round/>
          </a:ln>
          <a:effectLst/>
        </c:spPr>
        <c:marker>
          <c:symbol val="none"/>
        </c:marker>
      </c:pivotFmt>
      <c:pivotFmt>
        <c:idx val="241"/>
        <c:spPr>
          <a:solidFill>
            <a:schemeClr val="accent1"/>
          </a:solidFill>
          <a:ln w="28575" cap="rnd">
            <a:solidFill>
              <a:schemeClr val="bg1">
                <a:lumMod val="65000"/>
              </a:schemeClr>
            </a:solidFill>
            <a:round/>
          </a:ln>
          <a:effectLst/>
        </c:spPr>
        <c:marker>
          <c:symbol val="none"/>
        </c:marker>
      </c:pivotFmt>
      <c:pivotFmt>
        <c:idx val="242"/>
        <c:spPr>
          <a:solidFill>
            <a:schemeClr val="accent1"/>
          </a:solidFill>
          <a:ln w="28575" cap="rnd">
            <a:solidFill>
              <a:schemeClr val="bg1">
                <a:lumMod val="65000"/>
              </a:schemeClr>
            </a:solidFill>
            <a:round/>
          </a:ln>
          <a:effectLst/>
        </c:spPr>
        <c:marker>
          <c:symbol val="none"/>
        </c:marker>
      </c:pivotFmt>
      <c:pivotFmt>
        <c:idx val="243"/>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45"/>
        <c:spPr>
          <a:solidFill>
            <a:schemeClr val="accent1"/>
          </a:solidFill>
          <a:ln w="28575" cap="rnd">
            <a:solidFill>
              <a:schemeClr val="bg1">
                <a:lumMod val="65000"/>
              </a:schemeClr>
            </a:solidFill>
            <a:round/>
          </a:ln>
          <a:effectLst/>
        </c:spPr>
        <c:marker>
          <c:symbol val="none"/>
        </c:marker>
      </c:pivotFmt>
      <c:pivotFmt>
        <c:idx val="246"/>
        <c:spPr>
          <a:solidFill>
            <a:schemeClr val="accent1"/>
          </a:solidFill>
          <a:ln w="28575" cap="rnd">
            <a:solidFill>
              <a:schemeClr val="bg1">
                <a:lumMod val="65000"/>
              </a:schemeClr>
            </a:solidFill>
            <a:round/>
          </a:ln>
          <a:effectLst/>
        </c:spPr>
        <c:marker>
          <c:symbol val="none"/>
        </c:marker>
      </c:pivotFmt>
      <c:pivotFmt>
        <c:idx val="247"/>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48"/>
        <c:spPr>
          <a:solidFill>
            <a:schemeClr val="accent1"/>
          </a:solidFill>
          <a:ln w="28575" cap="rnd">
            <a:solidFill>
              <a:schemeClr val="bg1">
                <a:lumMod val="65000"/>
              </a:schemeClr>
            </a:solidFill>
            <a:round/>
          </a:ln>
          <a:effectLst/>
        </c:spPr>
        <c:marker>
          <c:symbol val="none"/>
        </c:marker>
      </c:pivotFmt>
      <c:pivotFmt>
        <c:idx val="249"/>
        <c:spPr>
          <a:solidFill>
            <a:schemeClr val="accent1"/>
          </a:solidFill>
          <a:ln w="28575" cap="rnd">
            <a:solidFill>
              <a:schemeClr val="bg1">
                <a:lumMod val="65000"/>
              </a:schemeClr>
            </a:solidFill>
            <a:round/>
          </a:ln>
          <a:effectLst/>
        </c:spPr>
        <c:marker>
          <c:symbol val="none"/>
        </c:marker>
      </c:pivotFmt>
      <c:pivotFmt>
        <c:idx val="250"/>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51"/>
        <c:spPr>
          <a:solidFill>
            <a:schemeClr val="accent1"/>
          </a:solidFill>
          <a:ln w="28575" cap="rnd">
            <a:solidFill>
              <a:schemeClr val="bg1">
                <a:lumMod val="65000"/>
              </a:schemeClr>
            </a:solidFill>
            <a:round/>
          </a:ln>
          <a:effectLst/>
        </c:spPr>
        <c:marker>
          <c:symbol val="none"/>
        </c:marker>
      </c:pivotFmt>
      <c:pivotFmt>
        <c:idx val="252"/>
        <c:spPr>
          <a:solidFill>
            <a:schemeClr val="accent1"/>
          </a:solidFill>
          <a:ln w="28575" cap="rnd">
            <a:solidFill>
              <a:schemeClr val="bg1">
                <a:lumMod val="65000"/>
              </a:schemeClr>
            </a:solidFill>
            <a:round/>
          </a:ln>
          <a:effectLst/>
        </c:spPr>
        <c:marker>
          <c:symbol val="none"/>
        </c:marker>
      </c:pivotFmt>
      <c:pivotFmt>
        <c:idx val="253"/>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54"/>
        <c:spPr>
          <a:solidFill>
            <a:schemeClr val="accent1"/>
          </a:solidFill>
          <a:ln w="28575" cap="rnd">
            <a:solidFill>
              <a:schemeClr val="bg1">
                <a:lumMod val="65000"/>
              </a:schemeClr>
            </a:solidFill>
            <a:round/>
          </a:ln>
          <a:effectLst/>
        </c:spPr>
        <c:marker>
          <c:symbol val="none"/>
        </c:marker>
      </c:pivotFmt>
      <c:pivotFmt>
        <c:idx val="255"/>
        <c:spPr>
          <a:solidFill>
            <a:schemeClr val="accent1"/>
          </a:solidFill>
          <a:ln w="28575" cap="rnd">
            <a:solidFill>
              <a:schemeClr val="bg1">
                <a:lumMod val="65000"/>
              </a:schemeClr>
            </a:solidFill>
            <a:round/>
          </a:ln>
          <a:effectLst/>
        </c:spPr>
        <c:marker>
          <c:symbol val="none"/>
        </c:marker>
      </c:pivotFmt>
      <c:pivotFmt>
        <c:idx val="256"/>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58"/>
        <c:spPr>
          <a:solidFill>
            <a:schemeClr val="accent1"/>
          </a:solidFill>
          <a:ln w="28575" cap="rnd">
            <a:solidFill>
              <a:schemeClr val="bg1">
                <a:lumMod val="65000"/>
              </a:schemeClr>
            </a:solidFill>
            <a:round/>
          </a:ln>
          <a:effectLst/>
        </c:spPr>
        <c:marker>
          <c:symbol val="none"/>
        </c:marker>
      </c:pivotFmt>
      <c:pivotFmt>
        <c:idx val="259"/>
        <c:spPr>
          <a:solidFill>
            <a:schemeClr val="accent1"/>
          </a:solidFill>
          <a:ln w="28575" cap="rnd">
            <a:solidFill>
              <a:schemeClr val="bg1">
                <a:lumMod val="65000"/>
              </a:schemeClr>
            </a:solidFill>
            <a:round/>
          </a:ln>
          <a:effectLst/>
        </c:spPr>
        <c:marker>
          <c:symbol val="none"/>
        </c:marker>
      </c:pivotFmt>
      <c:pivotFmt>
        <c:idx val="260"/>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61"/>
        <c:spPr>
          <a:solidFill>
            <a:schemeClr val="accent1"/>
          </a:solidFill>
          <a:ln w="28575" cap="rnd">
            <a:solidFill>
              <a:schemeClr val="bg1">
                <a:lumMod val="65000"/>
              </a:schemeClr>
            </a:solidFill>
            <a:round/>
          </a:ln>
          <a:effectLst/>
        </c:spPr>
        <c:marker>
          <c:symbol val="none"/>
        </c:marker>
      </c:pivotFmt>
      <c:pivotFmt>
        <c:idx val="262"/>
        <c:spPr>
          <a:solidFill>
            <a:schemeClr val="accent1"/>
          </a:solidFill>
          <a:ln w="28575" cap="rnd">
            <a:solidFill>
              <a:schemeClr val="bg1">
                <a:lumMod val="65000"/>
              </a:schemeClr>
            </a:solidFill>
            <a:round/>
          </a:ln>
          <a:effectLst/>
        </c:spPr>
        <c:marker>
          <c:symbol val="none"/>
        </c:marker>
      </c:pivotFmt>
      <c:pivotFmt>
        <c:idx val="263"/>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64"/>
        <c:spPr>
          <a:solidFill>
            <a:schemeClr val="accent1"/>
          </a:solidFill>
          <a:ln w="28575" cap="rnd">
            <a:solidFill>
              <a:schemeClr val="bg1">
                <a:lumMod val="65000"/>
              </a:schemeClr>
            </a:solidFill>
            <a:round/>
          </a:ln>
          <a:effectLst/>
        </c:spPr>
        <c:marker>
          <c:symbol val="none"/>
        </c:marker>
      </c:pivotFmt>
      <c:pivotFmt>
        <c:idx val="265"/>
        <c:spPr>
          <a:solidFill>
            <a:schemeClr val="accent1"/>
          </a:solidFill>
          <a:ln w="28575" cap="rnd">
            <a:solidFill>
              <a:schemeClr val="bg1">
                <a:lumMod val="65000"/>
              </a:schemeClr>
            </a:solidFill>
            <a:round/>
          </a:ln>
          <a:effectLst/>
        </c:spPr>
        <c:marker>
          <c:symbol val="none"/>
        </c:marker>
      </c:pivotFmt>
      <c:pivotFmt>
        <c:idx val="266"/>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67"/>
        <c:spPr>
          <a:solidFill>
            <a:schemeClr val="accent1"/>
          </a:solidFill>
          <a:ln w="28575" cap="rnd">
            <a:solidFill>
              <a:schemeClr val="bg1">
                <a:lumMod val="65000"/>
              </a:schemeClr>
            </a:solidFill>
            <a:round/>
          </a:ln>
          <a:effectLst/>
        </c:spPr>
        <c:marker>
          <c:symbol val="none"/>
        </c:marker>
      </c:pivotFmt>
      <c:pivotFmt>
        <c:idx val="268"/>
        <c:spPr>
          <a:solidFill>
            <a:schemeClr val="accent1"/>
          </a:solidFill>
          <a:ln w="28575" cap="rnd">
            <a:solidFill>
              <a:schemeClr val="bg1">
                <a:lumMod val="65000"/>
              </a:schemeClr>
            </a:solidFill>
            <a:round/>
          </a:ln>
          <a:effectLst/>
        </c:spPr>
        <c:marker>
          <c:symbol val="none"/>
        </c:marker>
      </c:pivotFmt>
      <c:pivotFmt>
        <c:idx val="269"/>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w="28575" cap="rnd">
            <a:solidFill>
              <a:schemeClr val="tx2"/>
            </a:solidFill>
            <a:round/>
          </a:ln>
          <a:effectLst/>
        </c:spPr>
        <c:marker>
          <c:symbol val="none"/>
        </c:marker>
      </c:pivotFmt>
      <c:pivotFmt>
        <c:idx val="271"/>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2"/>
        <c:spPr>
          <a:solidFill>
            <a:schemeClr val="accent1"/>
          </a:solidFill>
          <a:ln w="28575" cap="rnd">
            <a:solidFill>
              <a:schemeClr val="bg1">
                <a:lumMod val="65000"/>
              </a:schemeClr>
            </a:solidFill>
            <a:round/>
          </a:ln>
          <a:effectLst/>
        </c:spPr>
        <c:marker>
          <c:symbol val="none"/>
        </c:marker>
      </c:pivotFmt>
      <c:pivotFmt>
        <c:idx val="273"/>
        <c:spPr>
          <a:solidFill>
            <a:schemeClr val="accent1"/>
          </a:solidFill>
          <a:ln w="28575" cap="rnd">
            <a:solidFill>
              <a:schemeClr val="tx2"/>
            </a:solidFill>
            <a:round/>
          </a:ln>
          <a:effectLst/>
        </c:spPr>
        <c:marker>
          <c:symbol val="none"/>
        </c:marker>
      </c:pivotFmt>
      <c:pivotFmt>
        <c:idx val="274"/>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5"/>
        <c:spPr>
          <a:solidFill>
            <a:schemeClr val="accent1"/>
          </a:solidFill>
          <a:ln w="28575" cap="rnd">
            <a:solidFill>
              <a:schemeClr val="bg1">
                <a:lumMod val="65000"/>
              </a:schemeClr>
            </a:solidFill>
            <a:round/>
          </a:ln>
          <a:effectLst/>
        </c:spPr>
        <c:marker>
          <c:symbol val="none"/>
        </c:marker>
      </c:pivotFmt>
      <c:pivotFmt>
        <c:idx val="276"/>
        <c:spPr>
          <a:solidFill>
            <a:schemeClr val="accent1"/>
          </a:solidFill>
          <a:ln w="28575" cap="rnd">
            <a:solidFill>
              <a:schemeClr val="tx2"/>
            </a:solidFill>
            <a:round/>
          </a:ln>
          <a:effectLst/>
        </c:spPr>
        <c:marker>
          <c:symbol val="none"/>
        </c:marker>
      </c:pivotFmt>
      <c:pivotFmt>
        <c:idx val="27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8"/>
        <c:spPr>
          <a:solidFill>
            <a:schemeClr val="accent1"/>
          </a:solidFill>
          <a:ln w="28575" cap="rnd">
            <a:solidFill>
              <a:schemeClr val="bg1">
                <a:lumMod val="65000"/>
              </a:schemeClr>
            </a:solidFill>
            <a:round/>
          </a:ln>
          <a:effectLst/>
        </c:spPr>
        <c:marker>
          <c:symbol val="none"/>
        </c:marker>
      </c:pivotFmt>
      <c:pivotFmt>
        <c:idx val="279"/>
        <c:spPr>
          <a:solidFill>
            <a:schemeClr val="accent1"/>
          </a:solidFill>
          <a:ln w="28575" cap="rnd">
            <a:solidFill>
              <a:schemeClr val="tx2"/>
            </a:solidFill>
            <a:round/>
          </a:ln>
          <a:effectLst/>
        </c:spPr>
        <c:marker>
          <c:symbol val="none"/>
        </c:marker>
      </c:pivotFmt>
      <c:pivotFmt>
        <c:idx val="28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1"/>
        <c:spPr>
          <a:solidFill>
            <a:schemeClr val="accent1"/>
          </a:solidFill>
          <a:ln w="28575" cap="rnd">
            <a:solidFill>
              <a:schemeClr val="bg1">
                <a:lumMod val="65000"/>
              </a:schemeClr>
            </a:solidFill>
            <a:round/>
          </a:ln>
          <a:effectLst/>
        </c:spPr>
        <c:marker>
          <c:symbol val="none"/>
        </c:marker>
      </c:pivotFmt>
      <c:pivotFmt>
        <c:idx val="282"/>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w="28575" cap="rnd">
            <a:solidFill>
              <a:schemeClr val="tx2"/>
            </a:solidFill>
            <a:round/>
          </a:ln>
          <a:effectLst/>
        </c:spPr>
        <c:marker>
          <c:symbol val="none"/>
        </c:marker>
      </c:pivotFmt>
      <c:pivotFmt>
        <c:idx val="284"/>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5"/>
        <c:spPr>
          <a:solidFill>
            <a:schemeClr val="accent1"/>
          </a:solidFill>
          <a:ln w="28575" cap="rnd">
            <a:solidFill>
              <a:schemeClr val="bg1">
                <a:lumMod val="65000"/>
              </a:schemeClr>
            </a:solidFill>
            <a:round/>
          </a:ln>
          <a:effectLst/>
        </c:spPr>
        <c:marker>
          <c:symbol val="none"/>
        </c:marker>
      </c:pivotFmt>
      <c:pivotFmt>
        <c:idx val="286"/>
        <c:spPr>
          <a:solidFill>
            <a:schemeClr val="accent1"/>
          </a:solidFill>
          <a:ln w="28575" cap="rnd">
            <a:solidFill>
              <a:schemeClr val="tx2"/>
            </a:solidFill>
            <a:round/>
          </a:ln>
          <a:effectLst/>
        </c:spPr>
        <c:marker>
          <c:symbol val="none"/>
        </c:marker>
      </c:pivotFmt>
      <c:pivotFmt>
        <c:idx val="28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8"/>
        <c:spPr>
          <a:solidFill>
            <a:schemeClr val="accent1"/>
          </a:solidFill>
          <a:ln w="28575" cap="rnd">
            <a:solidFill>
              <a:schemeClr val="bg1">
                <a:lumMod val="65000"/>
              </a:schemeClr>
            </a:solidFill>
            <a:round/>
          </a:ln>
          <a:effectLst/>
        </c:spPr>
        <c:marker>
          <c:symbol val="none"/>
        </c:marker>
      </c:pivotFmt>
      <c:pivotFmt>
        <c:idx val="289"/>
        <c:spPr>
          <a:solidFill>
            <a:schemeClr val="accent1"/>
          </a:solidFill>
          <a:ln w="28575" cap="rnd">
            <a:solidFill>
              <a:schemeClr val="tx2"/>
            </a:solidFill>
            <a:round/>
          </a:ln>
          <a:effectLst/>
        </c:spPr>
        <c:marker>
          <c:symbol val="none"/>
        </c:marker>
      </c:pivotFmt>
      <c:pivotFmt>
        <c:idx val="29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1"/>
        <c:spPr>
          <a:solidFill>
            <a:schemeClr val="accent1"/>
          </a:solidFill>
          <a:ln w="28575" cap="rnd">
            <a:solidFill>
              <a:schemeClr val="bg1">
                <a:lumMod val="65000"/>
              </a:schemeClr>
            </a:solidFill>
            <a:round/>
          </a:ln>
          <a:effectLst/>
        </c:spPr>
        <c:marker>
          <c:symbol val="none"/>
        </c:marker>
      </c:pivotFmt>
      <c:pivotFmt>
        <c:idx val="292"/>
        <c:spPr>
          <a:solidFill>
            <a:schemeClr val="accent1"/>
          </a:solidFill>
          <a:ln w="28575" cap="rnd">
            <a:solidFill>
              <a:schemeClr val="tx2"/>
            </a:solidFill>
            <a:round/>
          </a:ln>
          <a:effectLst/>
        </c:spPr>
        <c:marker>
          <c:symbol val="none"/>
        </c:marker>
      </c:pivotFmt>
      <c:pivotFmt>
        <c:idx val="293"/>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4"/>
        <c:spPr>
          <a:solidFill>
            <a:schemeClr val="accent1"/>
          </a:solidFill>
          <a:ln w="28575" cap="rnd">
            <a:solidFill>
              <a:schemeClr val="bg1">
                <a:lumMod val="65000"/>
              </a:schemeClr>
            </a:solidFill>
            <a:round/>
          </a:ln>
          <a:effectLst/>
        </c:spPr>
        <c:marker>
          <c:symbol val="none"/>
        </c:marker>
      </c:pivotFmt>
      <c:pivotFmt>
        <c:idx val="295"/>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w="28575" cap="rnd">
            <a:solidFill>
              <a:schemeClr val="tx2"/>
            </a:solidFill>
            <a:round/>
          </a:ln>
          <a:effectLst/>
        </c:spPr>
        <c:marker>
          <c:symbol val="none"/>
        </c:marker>
      </c:pivotFmt>
      <c:pivotFmt>
        <c:idx val="297"/>
        <c:spPr>
          <a:solidFill>
            <a:schemeClr val="accent1"/>
          </a:solidFill>
          <a:ln w="28575" cap="rnd">
            <a:solidFill>
              <a:schemeClr val="accent2"/>
            </a:solidFill>
            <a:round/>
          </a:ln>
          <a:effectLst/>
        </c:spPr>
        <c:marker>
          <c:symbol val="none"/>
        </c:marker>
      </c:pivotFmt>
      <c:pivotFmt>
        <c:idx val="298"/>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299"/>
        <c:spPr>
          <a:solidFill>
            <a:schemeClr val="accent1"/>
          </a:solidFill>
          <a:ln w="28575" cap="rnd">
            <a:solidFill>
              <a:schemeClr val="tx2"/>
            </a:solidFill>
            <a:round/>
          </a:ln>
          <a:effectLst/>
        </c:spPr>
        <c:marker>
          <c:symbol val="none"/>
        </c:marker>
      </c:pivotFmt>
      <c:pivotFmt>
        <c:idx val="300"/>
        <c:spPr>
          <a:solidFill>
            <a:schemeClr val="accent1"/>
          </a:solidFill>
          <a:ln w="28575" cap="rnd">
            <a:solidFill>
              <a:schemeClr val="accent2"/>
            </a:solidFill>
            <a:round/>
          </a:ln>
          <a:effectLst/>
        </c:spPr>
        <c:marker>
          <c:symbol val="none"/>
        </c:marker>
      </c:pivotFmt>
      <c:pivotFmt>
        <c:idx val="301"/>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02"/>
        <c:spPr>
          <a:solidFill>
            <a:schemeClr val="accent1"/>
          </a:solidFill>
          <a:ln w="28575" cap="rnd">
            <a:solidFill>
              <a:schemeClr val="tx2"/>
            </a:solidFill>
            <a:round/>
          </a:ln>
          <a:effectLst/>
        </c:spPr>
        <c:marker>
          <c:symbol val="none"/>
        </c:marker>
      </c:pivotFmt>
      <c:pivotFmt>
        <c:idx val="303"/>
        <c:spPr>
          <a:solidFill>
            <a:schemeClr val="accent1"/>
          </a:solidFill>
          <a:ln w="28575" cap="rnd">
            <a:solidFill>
              <a:schemeClr val="accent2"/>
            </a:solidFill>
            <a:round/>
          </a:ln>
          <a:effectLst/>
        </c:spPr>
        <c:marker>
          <c:symbol val="none"/>
        </c:marker>
      </c:pivotFmt>
      <c:pivotFmt>
        <c:idx val="304"/>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05"/>
        <c:spPr>
          <a:solidFill>
            <a:schemeClr val="accent1"/>
          </a:solidFill>
          <a:ln w="28575" cap="rnd">
            <a:solidFill>
              <a:schemeClr val="tx2"/>
            </a:solidFill>
            <a:round/>
          </a:ln>
          <a:effectLst/>
        </c:spPr>
        <c:marker>
          <c:symbol val="none"/>
        </c:marker>
      </c:pivotFmt>
      <c:pivotFmt>
        <c:idx val="306"/>
        <c:spPr>
          <a:solidFill>
            <a:schemeClr val="accent1"/>
          </a:solidFill>
          <a:ln w="28575" cap="rnd">
            <a:solidFill>
              <a:schemeClr val="accent2"/>
            </a:solidFill>
            <a:round/>
          </a:ln>
          <a:effectLst/>
        </c:spPr>
        <c:marker>
          <c:symbol val="none"/>
        </c:marker>
      </c:pivotFmt>
      <c:pivotFmt>
        <c:idx val="307"/>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08"/>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w="28575" cap="rnd">
            <a:solidFill>
              <a:schemeClr val="tx2"/>
            </a:solidFill>
            <a:round/>
          </a:ln>
          <a:effectLst/>
        </c:spPr>
        <c:marker>
          <c:symbol val="none"/>
        </c:marker>
      </c:pivotFmt>
      <c:pivotFmt>
        <c:idx val="310"/>
        <c:spPr>
          <a:solidFill>
            <a:schemeClr val="accent1"/>
          </a:solidFill>
          <a:ln w="28575" cap="rnd">
            <a:solidFill>
              <a:schemeClr val="accent2"/>
            </a:solidFill>
            <a:round/>
          </a:ln>
          <a:effectLst/>
        </c:spPr>
        <c:marker>
          <c:symbol val="none"/>
        </c:marker>
      </c:pivotFmt>
      <c:pivotFmt>
        <c:idx val="311"/>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12"/>
        <c:spPr>
          <a:solidFill>
            <a:schemeClr val="accent1"/>
          </a:solidFill>
          <a:ln w="28575" cap="rnd">
            <a:solidFill>
              <a:schemeClr val="tx2"/>
            </a:solidFill>
            <a:round/>
          </a:ln>
          <a:effectLst/>
        </c:spPr>
        <c:marker>
          <c:symbol val="none"/>
        </c:marker>
      </c:pivotFmt>
      <c:pivotFmt>
        <c:idx val="313"/>
        <c:spPr>
          <a:solidFill>
            <a:schemeClr val="accent1"/>
          </a:solidFill>
          <a:ln w="28575" cap="rnd">
            <a:solidFill>
              <a:schemeClr val="accent2"/>
            </a:solidFill>
            <a:round/>
          </a:ln>
          <a:effectLst/>
        </c:spPr>
        <c:marker>
          <c:symbol val="none"/>
        </c:marker>
      </c:pivotFmt>
      <c:pivotFmt>
        <c:idx val="314"/>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15"/>
        <c:spPr>
          <a:solidFill>
            <a:schemeClr val="accent1"/>
          </a:solidFill>
          <a:ln w="28575" cap="rnd">
            <a:solidFill>
              <a:schemeClr val="tx2"/>
            </a:solidFill>
            <a:round/>
          </a:ln>
          <a:effectLst/>
        </c:spPr>
        <c:marker>
          <c:symbol val="none"/>
        </c:marker>
      </c:pivotFmt>
      <c:pivotFmt>
        <c:idx val="316"/>
        <c:spPr>
          <a:solidFill>
            <a:schemeClr val="accent1"/>
          </a:solidFill>
          <a:ln w="28575" cap="rnd">
            <a:solidFill>
              <a:schemeClr val="accent2"/>
            </a:solidFill>
            <a:round/>
          </a:ln>
          <a:effectLst/>
        </c:spPr>
        <c:marker>
          <c:symbol val="none"/>
        </c:marker>
      </c:pivotFmt>
      <c:pivotFmt>
        <c:idx val="317"/>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18"/>
        <c:spPr>
          <a:solidFill>
            <a:schemeClr val="accent1"/>
          </a:solidFill>
          <a:ln w="28575" cap="rnd">
            <a:solidFill>
              <a:schemeClr val="tx2"/>
            </a:solidFill>
            <a:round/>
          </a:ln>
          <a:effectLst/>
        </c:spPr>
        <c:marker>
          <c:symbol val="none"/>
        </c:marker>
      </c:pivotFmt>
      <c:pivotFmt>
        <c:idx val="319"/>
        <c:spPr>
          <a:solidFill>
            <a:schemeClr val="accent1"/>
          </a:solidFill>
          <a:ln w="28575" cap="rnd">
            <a:solidFill>
              <a:schemeClr val="accent2"/>
            </a:solidFill>
            <a:round/>
          </a:ln>
          <a:effectLst/>
        </c:spPr>
        <c:marker>
          <c:symbol val="none"/>
        </c:marker>
      </c:pivotFmt>
      <c:pivotFmt>
        <c:idx val="320"/>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21"/>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1"/>
          </a:solidFill>
          <a:ln w="28575" cap="rnd">
            <a:solidFill>
              <a:schemeClr val="tx2"/>
            </a:solidFill>
            <a:round/>
          </a:ln>
          <a:effectLst/>
        </c:spPr>
        <c:marker>
          <c:symbol val="none"/>
        </c:marker>
      </c:pivotFmt>
      <c:pivotFmt>
        <c:idx val="323"/>
        <c:spPr>
          <a:solidFill>
            <a:schemeClr val="accent1"/>
          </a:solidFill>
          <a:ln w="28575" cap="rnd">
            <a:solidFill>
              <a:schemeClr val="accent2"/>
            </a:solidFill>
            <a:round/>
          </a:ln>
          <a:effectLst/>
        </c:spPr>
        <c:marker>
          <c:symbol val="none"/>
        </c:marker>
      </c:pivotFmt>
      <c:pivotFmt>
        <c:idx val="324"/>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25"/>
        <c:spPr>
          <a:solidFill>
            <a:schemeClr val="accent1"/>
          </a:solidFill>
          <a:ln w="28575" cap="rnd">
            <a:solidFill>
              <a:schemeClr val="tx2"/>
            </a:solidFill>
            <a:round/>
          </a:ln>
          <a:effectLst/>
        </c:spPr>
        <c:marker>
          <c:symbol val="none"/>
        </c:marker>
      </c:pivotFmt>
      <c:pivotFmt>
        <c:idx val="326"/>
        <c:spPr>
          <a:solidFill>
            <a:schemeClr val="accent1"/>
          </a:solidFill>
          <a:ln w="28575" cap="rnd">
            <a:solidFill>
              <a:schemeClr val="accent2"/>
            </a:solidFill>
            <a:round/>
          </a:ln>
          <a:effectLst/>
        </c:spPr>
        <c:marker>
          <c:symbol val="none"/>
        </c:marker>
      </c:pivotFmt>
      <c:pivotFmt>
        <c:idx val="327"/>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28"/>
        <c:spPr>
          <a:solidFill>
            <a:schemeClr val="accent1"/>
          </a:solidFill>
          <a:ln w="28575" cap="rnd">
            <a:solidFill>
              <a:schemeClr val="tx2"/>
            </a:solidFill>
            <a:round/>
          </a:ln>
          <a:effectLst/>
        </c:spPr>
        <c:marker>
          <c:symbol val="none"/>
        </c:marker>
      </c:pivotFmt>
      <c:pivotFmt>
        <c:idx val="329"/>
        <c:spPr>
          <a:solidFill>
            <a:schemeClr val="accent1"/>
          </a:solidFill>
          <a:ln w="28575" cap="rnd">
            <a:solidFill>
              <a:schemeClr val="accent2"/>
            </a:solidFill>
            <a:round/>
          </a:ln>
          <a:effectLst/>
        </c:spPr>
        <c:marker>
          <c:symbol val="none"/>
        </c:marker>
      </c:pivotFmt>
      <c:pivotFmt>
        <c:idx val="330"/>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
        <c:idx val="331"/>
        <c:spPr>
          <a:solidFill>
            <a:schemeClr val="accent1"/>
          </a:solidFill>
          <a:ln w="28575" cap="rnd">
            <a:solidFill>
              <a:schemeClr val="tx2"/>
            </a:solidFill>
            <a:round/>
          </a:ln>
          <a:effectLst/>
        </c:spPr>
        <c:marker>
          <c:symbol val="none"/>
        </c:marker>
      </c:pivotFmt>
      <c:pivotFmt>
        <c:idx val="332"/>
        <c:spPr>
          <a:solidFill>
            <a:schemeClr val="accent1"/>
          </a:solidFill>
          <a:ln w="28575" cap="rnd">
            <a:solidFill>
              <a:schemeClr val="accent2"/>
            </a:solidFill>
            <a:round/>
          </a:ln>
          <a:effectLst/>
        </c:spPr>
        <c:marker>
          <c:symbol val="none"/>
        </c:marker>
      </c:pivotFmt>
      <c:pivotFmt>
        <c:idx val="333"/>
        <c:spPr>
          <a:solidFill>
            <a:schemeClr val="accent1"/>
          </a:solidFill>
          <a:ln w="28575" cap="rnd">
            <a:solidFill>
              <a:schemeClr val="tx2"/>
            </a:solidFill>
            <a:round/>
          </a:ln>
          <a:effectLst/>
        </c:spPr>
        <c:marker>
          <c:symbol val="circle"/>
          <c:size val="7"/>
          <c:spPr>
            <a:solidFill>
              <a:schemeClr val="tx2"/>
            </a:solidFill>
            <a:ln w="9525">
              <a:noFill/>
            </a:ln>
            <a:effectLst/>
          </c:spPr>
        </c:marker>
      </c:pivotFmt>
    </c:pivotFmts>
    <c:plotArea>
      <c:layout/>
      <c:lineChart>
        <c:grouping val="standard"/>
        <c:varyColors val="0"/>
        <c:ser>
          <c:idx val="0"/>
          <c:order val="0"/>
          <c:tx>
            <c:strRef>
              <c:f>'PT1 - TTL Sales 2016 Present'!$C$3</c:f>
              <c:strCache>
                <c:ptCount val="1"/>
                <c:pt idx="0">
                  <c:v>Total</c:v>
                </c:pt>
              </c:strCache>
            </c:strRef>
          </c:tx>
          <c:spPr>
            <a:ln w="28575" cap="rnd">
              <a:solidFill>
                <a:schemeClr val="bg1">
                  <a:lumMod val="65000"/>
                </a:schemeClr>
              </a:solidFill>
              <a:round/>
            </a:ln>
            <a:effectLst/>
          </c:spPr>
          <c:marker>
            <c:symbol val="none"/>
          </c:marker>
          <c:dPt>
            <c:idx val="11"/>
            <c:marker>
              <c:symbol val="none"/>
            </c:marker>
            <c:bubble3D val="0"/>
            <c:spPr>
              <a:ln w="28575" cap="rnd">
                <a:solidFill>
                  <a:schemeClr val="tx2"/>
                </a:solidFill>
                <a:round/>
              </a:ln>
              <a:effectLst/>
            </c:spPr>
            <c:extLst>
              <c:ext xmlns:c16="http://schemas.microsoft.com/office/drawing/2014/chart" uri="{C3380CC4-5D6E-409C-BE32-E72D297353CC}">
                <c16:uniqueId val="{00000001-F1B9-4FD3-8CBA-729969BF3F28}"/>
              </c:ext>
            </c:extLst>
          </c:dPt>
          <c:dPt>
            <c:idx val="12"/>
            <c:marker>
              <c:symbol val="none"/>
            </c:marker>
            <c:bubble3D val="0"/>
            <c:spPr>
              <a:ln w="28575" cap="rnd">
                <a:solidFill>
                  <a:schemeClr val="accent2"/>
                </a:solidFill>
                <a:round/>
              </a:ln>
              <a:effectLst/>
            </c:spPr>
            <c:extLst>
              <c:ext xmlns:c16="http://schemas.microsoft.com/office/drawing/2014/chart" uri="{C3380CC4-5D6E-409C-BE32-E72D297353CC}">
                <c16:uniqueId val="{00000003-F1B9-4FD3-8CBA-729969BF3F28}"/>
              </c:ext>
            </c:extLst>
          </c:dPt>
          <c:dPt>
            <c:idx val="13"/>
            <c:marker>
              <c:symbol val="circle"/>
              <c:size val="7"/>
              <c:spPr>
                <a:solidFill>
                  <a:schemeClr val="tx2"/>
                </a:solidFill>
                <a:ln w="9525">
                  <a:noFill/>
                </a:ln>
                <a:effectLst/>
              </c:spPr>
            </c:marker>
            <c:bubble3D val="0"/>
            <c:spPr>
              <a:ln w="28575" cap="rnd">
                <a:solidFill>
                  <a:schemeClr val="tx2"/>
                </a:solidFill>
                <a:round/>
              </a:ln>
              <a:effectLst/>
            </c:spPr>
            <c:extLst>
              <c:ext xmlns:c16="http://schemas.microsoft.com/office/drawing/2014/chart" uri="{C3380CC4-5D6E-409C-BE32-E72D297353CC}">
                <c16:uniqueId val="{00000005-F1B9-4FD3-8CBA-729969BF3F28}"/>
              </c:ext>
            </c:extLst>
          </c:dPt>
          <c:dPt>
            <c:idx val="23"/>
            <c:marker>
              <c:symbol val="none"/>
            </c:marker>
            <c:bubble3D val="0"/>
            <c:spPr>
              <a:ln w="28575" cap="rnd">
                <a:solidFill>
                  <a:schemeClr val="tx2"/>
                </a:solidFill>
                <a:round/>
              </a:ln>
              <a:effectLst/>
            </c:spPr>
            <c:extLst>
              <c:ext xmlns:c16="http://schemas.microsoft.com/office/drawing/2014/chart" uri="{C3380CC4-5D6E-409C-BE32-E72D297353CC}">
                <c16:uniqueId val="{00000007-F1B9-4FD3-8CBA-729969BF3F28}"/>
              </c:ext>
            </c:extLst>
          </c:dPt>
          <c:dPt>
            <c:idx val="24"/>
            <c:marker>
              <c:symbol val="none"/>
            </c:marker>
            <c:bubble3D val="0"/>
            <c:spPr>
              <a:ln w="28575" cap="rnd">
                <a:solidFill>
                  <a:schemeClr val="accent2"/>
                </a:solidFill>
                <a:round/>
              </a:ln>
              <a:effectLst/>
            </c:spPr>
            <c:extLst>
              <c:ext xmlns:c16="http://schemas.microsoft.com/office/drawing/2014/chart" uri="{C3380CC4-5D6E-409C-BE32-E72D297353CC}">
                <c16:uniqueId val="{00000009-F1B9-4FD3-8CBA-729969BF3F28}"/>
              </c:ext>
            </c:extLst>
          </c:dPt>
          <c:dPt>
            <c:idx val="25"/>
            <c:marker>
              <c:symbol val="circle"/>
              <c:size val="7"/>
              <c:spPr>
                <a:solidFill>
                  <a:schemeClr val="tx2"/>
                </a:solidFill>
                <a:ln w="9525">
                  <a:noFill/>
                </a:ln>
                <a:effectLst/>
              </c:spPr>
            </c:marker>
            <c:bubble3D val="0"/>
            <c:spPr>
              <a:ln w="28575" cap="rnd">
                <a:solidFill>
                  <a:schemeClr val="tx2"/>
                </a:solidFill>
                <a:round/>
              </a:ln>
              <a:effectLst/>
            </c:spPr>
            <c:extLst>
              <c:ext xmlns:c16="http://schemas.microsoft.com/office/drawing/2014/chart" uri="{C3380CC4-5D6E-409C-BE32-E72D297353CC}">
                <c16:uniqueId val="{0000000B-F1B9-4FD3-8CBA-729969BF3F28}"/>
              </c:ext>
            </c:extLst>
          </c:dPt>
          <c:dPt>
            <c:idx val="35"/>
            <c:marker>
              <c:symbol val="none"/>
            </c:marker>
            <c:bubble3D val="0"/>
            <c:spPr>
              <a:ln w="28575" cap="rnd">
                <a:solidFill>
                  <a:schemeClr val="tx2"/>
                </a:solidFill>
                <a:round/>
              </a:ln>
              <a:effectLst/>
            </c:spPr>
            <c:extLst>
              <c:ext xmlns:c16="http://schemas.microsoft.com/office/drawing/2014/chart" uri="{C3380CC4-5D6E-409C-BE32-E72D297353CC}">
                <c16:uniqueId val="{0000000D-F1B9-4FD3-8CBA-729969BF3F28}"/>
              </c:ext>
            </c:extLst>
          </c:dPt>
          <c:dPt>
            <c:idx val="36"/>
            <c:marker>
              <c:symbol val="none"/>
            </c:marker>
            <c:bubble3D val="0"/>
            <c:spPr>
              <a:ln w="28575" cap="rnd">
                <a:solidFill>
                  <a:schemeClr val="accent2"/>
                </a:solidFill>
                <a:round/>
              </a:ln>
              <a:effectLst/>
            </c:spPr>
            <c:extLst>
              <c:ext xmlns:c16="http://schemas.microsoft.com/office/drawing/2014/chart" uri="{C3380CC4-5D6E-409C-BE32-E72D297353CC}">
                <c16:uniqueId val="{0000000F-F1B9-4FD3-8CBA-729969BF3F28}"/>
              </c:ext>
            </c:extLst>
          </c:dPt>
          <c:dPt>
            <c:idx val="37"/>
            <c:marker>
              <c:symbol val="circle"/>
              <c:size val="7"/>
              <c:spPr>
                <a:solidFill>
                  <a:schemeClr val="tx2"/>
                </a:solidFill>
                <a:ln w="9525">
                  <a:noFill/>
                </a:ln>
                <a:effectLst/>
              </c:spPr>
            </c:marker>
            <c:bubble3D val="0"/>
            <c:spPr>
              <a:ln w="28575" cap="rnd">
                <a:solidFill>
                  <a:schemeClr val="tx2"/>
                </a:solidFill>
                <a:round/>
              </a:ln>
              <a:effectLst/>
            </c:spPr>
            <c:extLst>
              <c:ext xmlns:c16="http://schemas.microsoft.com/office/drawing/2014/chart" uri="{C3380CC4-5D6E-409C-BE32-E72D297353CC}">
                <c16:uniqueId val="{00000011-F1B9-4FD3-8CBA-729969BF3F28}"/>
              </c:ext>
            </c:extLst>
          </c:dPt>
          <c:dPt>
            <c:idx val="47"/>
            <c:marker>
              <c:symbol val="none"/>
            </c:marker>
            <c:bubble3D val="0"/>
            <c:spPr>
              <a:ln w="28575" cap="rnd">
                <a:solidFill>
                  <a:schemeClr val="tx2"/>
                </a:solidFill>
                <a:round/>
              </a:ln>
              <a:effectLst/>
            </c:spPr>
            <c:extLst>
              <c:ext xmlns:c16="http://schemas.microsoft.com/office/drawing/2014/chart" uri="{C3380CC4-5D6E-409C-BE32-E72D297353CC}">
                <c16:uniqueId val="{00000013-F1B9-4FD3-8CBA-729969BF3F28}"/>
              </c:ext>
            </c:extLst>
          </c:dPt>
          <c:dPt>
            <c:idx val="48"/>
            <c:marker>
              <c:symbol val="none"/>
            </c:marker>
            <c:bubble3D val="0"/>
            <c:spPr>
              <a:ln w="28575" cap="rnd">
                <a:solidFill>
                  <a:schemeClr val="accent2"/>
                </a:solidFill>
                <a:round/>
              </a:ln>
              <a:effectLst/>
            </c:spPr>
            <c:extLst>
              <c:ext xmlns:c16="http://schemas.microsoft.com/office/drawing/2014/chart" uri="{C3380CC4-5D6E-409C-BE32-E72D297353CC}">
                <c16:uniqueId val="{00000015-F1B9-4FD3-8CBA-729969BF3F28}"/>
              </c:ext>
            </c:extLst>
          </c:dPt>
          <c:dPt>
            <c:idx val="49"/>
            <c:marker>
              <c:symbol val="circle"/>
              <c:size val="7"/>
              <c:spPr>
                <a:solidFill>
                  <a:schemeClr val="tx2"/>
                </a:solidFill>
                <a:ln w="9525">
                  <a:noFill/>
                </a:ln>
                <a:effectLst/>
              </c:spPr>
            </c:marker>
            <c:bubble3D val="0"/>
            <c:spPr>
              <a:ln w="28575" cap="rnd">
                <a:solidFill>
                  <a:schemeClr val="tx2"/>
                </a:solidFill>
                <a:round/>
              </a:ln>
              <a:effectLst/>
            </c:spPr>
            <c:extLst>
              <c:ext xmlns:c16="http://schemas.microsoft.com/office/drawing/2014/chart" uri="{C3380CC4-5D6E-409C-BE32-E72D297353CC}">
                <c16:uniqueId val="{00000017-F1B9-4FD3-8CBA-729969BF3F28}"/>
              </c:ext>
            </c:extLst>
          </c:dPt>
          <c:cat>
            <c:multiLvlStrRef>
              <c:f>'PT1 - TTL Sales 2016 Present'!$A$4:$B$72</c:f>
              <c:multiLvlStrCache>
                <c:ptCount val="6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pt idx="60">
                    <c:v>Jan</c:v>
                  </c:pt>
                  <c:pt idx="61">
                    <c:v>Feb</c:v>
                  </c:pt>
                </c:lvl>
                <c:lvl>
                  <c:pt idx="0">
                    <c:v>2016</c:v>
                  </c:pt>
                  <c:pt idx="12">
                    <c:v>2017</c:v>
                  </c:pt>
                  <c:pt idx="24">
                    <c:v>2018</c:v>
                  </c:pt>
                  <c:pt idx="36">
                    <c:v>2019</c:v>
                  </c:pt>
                  <c:pt idx="48">
                    <c:v>2020</c:v>
                  </c:pt>
                  <c:pt idx="60">
                    <c:v>2021</c:v>
                  </c:pt>
                </c:lvl>
              </c:multiLvlStrCache>
            </c:multiLvlStrRef>
          </c:cat>
          <c:val>
            <c:numRef>
              <c:f>'PT1 - TTL Sales 2016 Present'!$C$4:$C$72</c:f>
              <c:numCache>
                <c:formatCode>\$#,##0;\(\$#,##0\);\$#,##0</c:formatCode>
                <c:ptCount val="62"/>
                <c:pt idx="0">
                  <c:v>649918.77999999863</c:v>
                </c:pt>
                <c:pt idx="1">
                  <c:v>891098.29999999818</c:v>
                </c:pt>
                <c:pt idx="2">
                  <c:v>338407.35999999958</c:v>
                </c:pt>
                <c:pt idx="3">
                  <c:v>110591.62999999999</c:v>
                </c:pt>
                <c:pt idx="4">
                  <c:v>595986.17999999912</c:v>
                </c:pt>
                <c:pt idx="5">
                  <c:v>518585.27999999904</c:v>
                </c:pt>
                <c:pt idx="6">
                  <c:v>454959.82999999903</c:v>
                </c:pt>
                <c:pt idx="7">
                  <c:v>547512.68999999913</c:v>
                </c:pt>
                <c:pt idx="8">
                  <c:v>567421.1199999986</c:v>
                </c:pt>
                <c:pt idx="9">
                  <c:v>623959.5699999982</c:v>
                </c:pt>
                <c:pt idx="10">
                  <c:v>649949.35999999882</c:v>
                </c:pt>
                <c:pt idx="11">
                  <c:v>998403.45999999682</c:v>
                </c:pt>
                <c:pt idx="12">
                  <c:v>670114.7999999983</c:v>
                </c:pt>
                <c:pt idx="13">
                  <c:v>750526.18999999843</c:v>
                </c:pt>
                <c:pt idx="14">
                  <c:v>331248.58999999962</c:v>
                </c:pt>
                <c:pt idx="15">
                  <c:v>58580.070000000007</c:v>
                </c:pt>
                <c:pt idx="16">
                  <c:v>616258.95999999892</c:v>
                </c:pt>
                <c:pt idx="17">
                  <c:v>631731.29999999912</c:v>
                </c:pt>
                <c:pt idx="18">
                  <c:v>511786.71999999927</c:v>
                </c:pt>
                <c:pt idx="19">
                  <c:v>593379.04999999865</c:v>
                </c:pt>
                <c:pt idx="20">
                  <c:v>686375.09999999928</c:v>
                </c:pt>
                <c:pt idx="21">
                  <c:v>628521.42999999784</c:v>
                </c:pt>
                <c:pt idx="22">
                  <c:v>655722.98999999883</c:v>
                </c:pt>
                <c:pt idx="23">
                  <c:v>1287177.0699999896</c:v>
                </c:pt>
                <c:pt idx="24">
                  <c:v>917075.349999998</c:v>
                </c:pt>
                <c:pt idx="25">
                  <c:v>1344342.6999999888</c:v>
                </c:pt>
                <c:pt idx="26">
                  <c:v>434951.14999999932</c:v>
                </c:pt>
                <c:pt idx="27">
                  <c:v>70627.540000000037</c:v>
                </c:pt>
                <c:pt idx="28">
                  <c:v>1073265.5599999949</c:v>
                </c:pt>
                <c:pt idx="29">
                  <c:v>973975.32999999623</c:v>
                </c:pt>
                <c:pt idx="30">
                  <c:v>964149.45999999682</c:v>
                </c:pt>
                <c:pt idx="31">
                  <c:v>1026845.729999997</c:v>
                </c:pt>
                <c:pt idx="32">
                  <c:v>1181765.1399999899</c:v>
                </c:pt>
                <c:pt idx="33">
                  <c:v>1241730.0299999898</c:v>
                </c:pt>
                <c:pt idx="34">
                  <c:v>1478026.6299999875</c:v>
                </c:pt>
                <c:pt idx="35">
                  <c:v>2082206.0399999821</c:v>
                </c:pt>
                <c:pt idx="36">
                  <c:v>1940899.5699999842</c:v>
                </c:pt>
                <c:pt idx="37">
                  <c:v>2102862.5699999835</c:v>
                </c:pt>
                <c:pt idx="38">
                  <c:v>845925.08999999822</c:v>
                </c:pt>
                <c:pt idx="39">
                  <c:v>149892.71000000008</c:v>
                </c:pt>
                <c:pt idx="40">
                  <c:v>1594446.4699999865</c:v>
                </c:pt>
                <c:pt idx="41">
                  <c:v>1404861.3999999885</c:v>
                </c:pt>
                <c:pt idx="42">
                  <c:v>1408714.6199999864</c:v>
                </c:pt>
                <c:pt idx="43">
                  <c:v>1500784.7699999844</c:v>
                </c:pt>
                <c:pt idx="44">
                  <c:v>1547870.7299999853</c:v>
                </c:pt>
                <c:pt idx="45">
                  <c:v>1575168.8199999847</c:v>
                </c:pt>
                <c:pt idx="46">
                  <c:v>1715659.8799999896</c:v>
                </c:pt>
                <c:pt idx="47">
                  <c:v>2477295.8500000141</c:v>
                </c:pt>
                <c:pt idx="48">
                  <c:v>2068951.119999982</c:v>
                </c:pt>
                <c:pt idx="49">
                  <c:v>2227379.5700000217</c:v>
                </c:pt>
                <c:pt idx="50">
                  <c:v>674990.65999999968</c:v>
                </c:pt>
                <c:pt idx="51">
                  <c:v>217642.10000000003</c:v>
                </c:pt>
                <c:pt idx="52">
                  <c:v>878026.62999999744</c:v>
                </c:pt>
                <c:pt idx="53">
                  <c:v>763883.22999999905</c:v>
                </c:pt>
                <c:pt idx="54">
                  <c:v>512805.17999999935</c:v>
                </c:pt>
                <c:pt idx="55">
                  <c:v>416647.07999999903</c:v>
                </c:pt>
                <c:pt idx="56">
                  <c:v>380431.51999999938</c:v>
                </c:pt>
                <c:pt idx="57">
                  <c:v>245647.58999999997</c:v>
                </c:pt>
                <c:pt idx="58">
                  <c:v>256701.02</c:v>
                </c:pt>
                <c:pt idx="59">
                  <c:v>651526.43999999983</c:v>
                </c:pt>
                <c:pt idx="60">
                  <c:v>513021.57999999932</c:v>
                </c:pt>
                <c:pt idx="61">
                  <c:v>526266.89999999932</c:v>
                </c:pt>
              </c:numCache>
            </c:numRef>
          </c:val>
          <c:smooth val="0"/>
          <c:extLst>
            <c:ext xmlns:c16="http://schemas.microsoft.com/office/drawing/2014/chart" uri="{C3380CC4-5D6E-409C-BE32-E72D297353CC}">
              <c16:uniqueId val="{00000018-F1B9-4FD3-8CBA-729969BF3F28}"/>
            </c:ext>
          </c:extLst>
        </c:ser>
        <c:dLbls>
          <c:showLegendKey val="0"/>
          <c:showVal val="0"/>
          <c:showCatName val="0"/>
          <c:showSerName val="0"/>
          <c:showPercent val="0"/>
          <c:showBubbleSize val="0"/>
        </c:dLbls>
        <c:smooth val="0"/>
        <c:axId val="1211865727"/>
        <c:axId val="1211853247"/>
      </c:lineChart>
      <c:catAx>
        <c:axId val="1211865727"/>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5400000" spcFirstLastPara="1" vertOverflow="ellipsis"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53247"/>
        <c:crosses val="autoZero"/>
        <c:auto val="1"/>
        <c:lblAlgn val="ctr"/>
        <c:lblOffset val="100"/>
        <c:noMultiLvlLbl val="0"/>
      </c:catAx>
      <c:valAx>
        <c:axId val="1211853247"/>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Total Sales ($)</a:t>
                </a:r>
              </a:p>
            </c:rich>
          </c:tx>
          <c:layout>
            <c:manualLayout>
              <c:xMode val="edge"/>
              <c:yMode val="edge"/>
              <c:x val="1.1335494827852399E-2"/>
              <c:y val="9.792104986876640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6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[Working_GlobalElectronicsProject.xlsx]PT1 - TTL Sales 2016 Present!PT_TtlSales2016Present</c:name>
    <c:fmtId val="216"/>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400">
                <a:solidFill>
                  <a:schemeClr val="tx1"/>
                </a:solidFill>
                <a:latin typeface="Arial" panose="020B0604020202020204" pitchFamily="34" charset="0"/>
                <a:cs typeface="Arial" panose="020B0604020202020204" pitchFamily="34" charset="0"/>
              </a:rPr>
              <a:t>Total Sales ($)</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2135969720044291E-2"/>
          <c:y val="1.904761904761904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w="28575" cap="rnd">
            <a:solidFill>
              <a:srgbClr val="C00000"/>
            </a:solidFill>
            <a:round/>
          </a:ln>
          <a:effectLst/>
        </c:spPr>
      </c:pivotFmt>
      <c:pivotFmt>
        <c:idx val="2"/>
        <c:spPr>
          <a:solidFill>
            <a:schemeClr val="accent1"/>
          </a:solidFill>
          <a:ln w="28575" cap="rnd">
            <a:solidFill>
              <a:srgbClr val="C00000"/>
            </a:solidFill>
            <a:round/>
          </a:ln>
          <a:effectLst/>
        </c:spPr>
      </c:pivotFmt>
      <c:pivotFmt>
        <c:idx val="3"/>
        <c:spPr>
          <a:solidFill>
            <a:schemeClr val="accent1"/>
          </a:solidFill>
          <a:ln w="28575" cap="rnd">
            <a:solidFill>
              <a:srgbClr val="C00000"/>
            </a:solidFill>
            <a:round/>
          </a:ln>
          <a:effectLst/>
        </c:spPr>
      </c:pivotFmt>
      <c:pivotFmt>
        <c:idx val="4"/>
        <c:spPr>
          <a:solidFill>
            <a:schemeClr val="accent1"/>
          </a:solidFill>
          <a:ln w="28575" cap="rnd">
            <a:solidFill>
              <a:srgbClr val="C00000"/>
            </a:solidFill>
            <a:round/>
          </a:ln>
          <a:effectLst/>
        </c:spPr>
      </c:pivotFmt>
      <c:pivotFmt>
        <c:idx val="5"/>
        <c:spPr>
          <a:solidFill>
            <a:schemeClr val="accent1"/>
          </a:solidFill>
          <a:ln w="28575" cap="rnd">
            <a:solidFill>
              <a:srgbClr val="C00000"/>
            </a:solidFill>
            <a:round/>
          </a:ln>
          <a:effectLst/>
        </c:spPr>
      </c:pivotFmt>
      <c:pivotFmt>
        <c:idx val="6"/>
        <c:spPr>
          <a:solidFill>
            <a:schemeClr val="accent1"/>
          </a:solidFill>
          <a:ln w="28575" cap="rnd">
            <a:solidFill>
              <a:srgbClr val="C00000"/>
            </a:solidFill>
            <a:round/>
          </a:ln>
          <a:effectLst/>
        </c:spPr>
      </c:pivotFmt>
      <c:pivotFmt>
        <c:idx val="7"/>
        <c:spPr>
          <a:solidFill>
            <a:schemeClr val="accent1"/>
          </a:solidFill>
          <a:ln w="28575" cap="rnd">
            <a:solidFill>
              <a:srgbClr val="C00000"/>
            </a:solidFill>
            <a:round/>
          </a:ln>
          <a:effectLst/>
        </c:spPr>
      </c:pivotFmt>
      <c:pivotFmt>
        <c:idx val="8"/>
        <c:spPr>
          <a:solidFill>
            <a:schemeClr val="accent1"/>
          </a:solidFill>
          <a:ln w="28575" cap="rnd">
            <a:solidFill>
              <a:srgbClr val="C00000"/>
            </a:solidFill>
            <a:round/>
          </a:ln>
          <a:effectLst/>
        </c:spPr>
      </c:pivotFmt>
      <c:pivotFmt>
        <c:idx val="9"/>
        <c:spPr>
          <a:solidFill>
            <a:schemeClr val="accent1"/>
          </a:solidFill>
          <a:ln w="28575" cap="rnd">
            <a:solidFill>
              <a:srgbClr val="C00000"/>
            </a:solidFill>
            <a:round/>
          </a:ln>
          <a:effectLst/>
        </c:spPr>
      </c:pivotFmt>
      <c:pivotFmt>
        <c:idx val="10"/>
        <c:spPr>
          <a:solidFill>
            <a:schemeClr val="accent1"/>
          </a:solidFill>
          <a:ln w="28575" cap="rnd">
            <a:solidFill>
              <a:srgbClr val="C00000"/>
            </a:solidFill>
            <a:round/>
          </a:ln>
          <a:effectLst/>
        </c:spPr>
      </c:pivotFmt>
      <c:pivotFmt>
        <c:idx val="11"/>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2"/>
        <c:spPr>
          <a:solidFill>
            <a:schemeClr val="accent1"/>
          </a:solidFill>
          <a:ln w="28575" cap="rnd">
            <a:solidFill>
              <a:srgbClr val="C00000"/>
            </a:solidFill>
            <a:round/>
          </a:ln>
          <a:effectLst/>
        </c:spPr>
      </c:pivotFmt>
      <c:pivotFmt>
        <c:idx val="13"/>
        <c:spPr>
          <a:solidFill>
            <a:schemeClr val="accent1"/>
          </a:solidFill>
          <a:ln w="28575" cap="rnd">
            <a:solidFill>
              <a:srgbClr val="C00000"/>
            </a:solidFill>
            <a:round/>
          </a:ln>
          <a:effectLst/>
        </c:spPr>
      </c:pivotFmt>
      <c:pivotFmt>
        <c:idx val="14"/>
        <c:spPr>
          <a:solidFill>
            <a:schemeClr val="accent1"/>
          </a:solidFill>
          <a:ln w="28575" cap="rnd">
            <a:solidFill>
              <a:srgbClr val="C00000"/>
            </a:solidFill>
            <a:round/>
          </a:ln>
          <a:effectLst/>
        </c:spPr>
      </c:pivotFmt>
      <c:pivotFmt>
        <c:idx val="15"/>
        <c:spPr>
          <a:solidFill>
            <a:schemeClr val="accent1"/>
          </a:solidFill>
          <a:ln w="28575" cap="rnd">
            <a:solidFill>
              <a:srgbClr val="C00000"/>
            </a:solidFill>
            <a:round/>
          </a:ln>
          <a:effectLst/>
        </c:spPr>
      </c:pivotFmt>
      <c:pivotFmt>
        <c:idx val="16"/>
        <c:spPr>
          <a:solidFill>
            <a:schemeClr val="accent1"/>
          </a:solidFill>
          <a:ln w="28575" cap="rnd">
            <a:solidFill>
              <a:srgbClr val="C00000"/>
            </a:solidFill>
            <a:round/>
          </a:ln>
          <a:effectLst/>
        </c:spPr>
      </c:pivotFmt>
      <c:pivotFmt>
        <c:idx val="17"/>
        <c:spPr>
          <a:solidFill>
            <a:schemeClr val="accent1"/>
          </a:solidFill>
          <a:ln w="28575" cap="rnd">
            <a:solidFill>
              <a:srgbClr val="C00000"/>
            </a:solidFill>
            <a:round/>
          </a:ln>
          <a:effectLst/>
        </c:spPr>
      </c:pivotFmt>
      <c:pivotFmt>
        <c:idx val="18"/>
        <c:spPr>
          <a:solidFill>
            <a:schemeClr val="accent1"/>
          </a:solidFill>
          <a:ln w="28575" cap="rnd">
            <a:solidFill>
              <a:srgbClr val="C00000"/>
            </a:solidFill>
            <a:round/>
          </a:ln>
          <a:effectLst/>
        </c:spPr>
      </c:pivotFmt>
      <c:pivotFmt>
        <c:idx val="19"/>
        <c:spPr>
          <a:solidFill>
            <a:schemeClr val="accent1"/>
          </a:solidFill>
          <a:ln w="28575" cap="rnd">
            <a:solidFill>
              <a:srgbClr val="C00000"/>
            </a:solidFill>
            <a:round/>
          </a:ln>
          <a:effectLst/>
        </c:spPr>
      </c:pivotFmt>
      <c:pivotFmt>
        <c:idx val="20"/>
        <c:spPr>
          <a:solidFill>
            <a:schemeClr val="accent1"/>
          </a:solidFill>
          <a:ln w="28575" cap="rnd">
            <a:solidFill>
              <a:srgbClr val="C00000"/>
            </a:solidFill>
            <a:round/>
          </a:ln>
          <a:effectLst/>
        </c:spPr>
      </c:pivotFmt>
      <c:pivotFmt>
        <c:idx val="21"/>
        <c:spPr>
          <a:solidFill>
            <a:schemeClr val="accent1"/>
          </a:solidFill>
          <a:ln w="28575" cap="rnd">
            <a:solidFill>
              <a:srgbClr val="C00000"/>
            </a:solidFill>
            <a:round/>
          </a:ln>
          <a:effectLst/>
        </c:spPr>
      </c:pivotFmt>
      <c:pivotFmt>
        <c:idx val="22"/>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3"/>
        <c:spPr>
          <a:solidFill>
            <a:schemeClr val="accent1"/>
          </a:solidFill>
          <a:ln w="28575" cap="rnd">
            <a:solidFill>
              <a:schemeClr val="bg2">
                <a:lumMod val="90000"/>
              </a:schemeClr>
            </a:solidFill>
            <a:round/>
          </a:ln>
          <a:effectLst/>
        </c:spPr>
      </c:pivotFmt>
      <c:pivotFmt>
        <c:idx val="24"/>
        <c:spPr>
          <a:solidFill>
            <a:schemeClr val="accent1"/>
          </a:solidFill>
          <a:ln w="28575" cap="rnd">
            <a:solidFill>
              <a:schemeClr val="bg2">
                <a:lumMod val="90000"/>
              </a:schemeClr>
            </a:solidFill>
            <a:round/>
          </a:ln>
          <a:effectLst/>
        </c:spPr>
      </c:pivotFmt>
      <c:pivotFmt>
        <c:idx val="25"/>
        <c:spPr>
          <a:solidFill>
            <a:schemeClr val="accent1"/>
          </a:solidFill>
          <a:ln w="28575" cap="rnd">
            <a:solidFill>
              <a:schemeClr val="bg2">
                <a:lumMod val="90000"/>
              </a:schemeClr>
            </a:solidFill>
            <a:round/>
          </a:ln>
          <a:effectLst/>
        </c:spPr>
      </c:pivotFmt>
      <c:pivotFmt>
        <c:idx val="26"/>
        <c:spPr>
          <a:solidFill>
            <a:schemeClr val="accent1"/>
          </a:solidFill>
          <a:ln w="28575" cap="rnd">
            <a:solidFill>
              <a:schemeClr val="bg2">
                <a:lumMod val="90000"/>
              </a:schemeClr>
            </a:solidFill>
            <a:round/>
          </a:ln>
          <a:effectLst/>
        </c:spPr>
      </c:pivotFmt>
      <c:pivotFmt>
        <c:idx val="27"/>
        <c:spPr>
          <a:solidFill>
            <a:schemeClr val="accent1"/>
          </a:solidFill>
          <a:ln w="28575" cap="rnd">
            <a:solidFill>
              <a:schemeClr val="bg2">
                <a:lumMod val="90000"/>
              </a:schemeClr>
            </a:solidFill>
            <a:round/>
          </a:ln>
          <a:effectLst/>
        </c:spPr>
      </c:pivotFmt>
      <c:pivotFmt>
        <c:idx val="28"/>
        <c:spPr>
          <a:solidFill>
            <a:schemeClr val="accent1"/>
          </a:solidFill>
          <a:ln w="28575" cap="rnd">
            <a:solidFill>
              <a:schemeClr val="bg2">
                <a:lumMod val="90000"/>
              </a:schemeClr>
            </a:solidFill>
            <a:round/>
          </a:ln>
          <a:effectLst/>
        </c:spPr>
      </c:pivotFmt>
      <c:pivotFmt>
        <c:idx val="29"/>
        <c:spPr>
          <a:solidFill>
            <a:schemeClr val="accent1"/>
          </a:solidFill>
          <a:ln w="28575" cap="rnd">
            <a:solidFill>
              <a:schemeClr val="bg2">
                <a:lumMod val="90000"/>
              </a:schemeClr>
            </a:solidFill>
            <a:round/>
          </a:ln>
          <a:effectLst/>
        </c:spPr>
      </c:pivotFmt>
      <c:pivotFmt>
        <c:idx val="30"/>
        <c:spPr>
          <a:solidFill>
            <a:schemeClr val="accent1"/>
          </a:solidFill>
          <a:ln w="28575" cap="rnd">
            <a:solidFill>
              <a:schemeClr val="bg2">
                <a:lumMod val="90000"/>
              </a:schemeClr>
            </a:solidFill>
            <a:round/>
          </a:ln>
          <a:effectLst/>
        </c:spPr>
      </c:pivotFmt>
      <c:pivotFmt>
        <c:idx val="31"/>
        <c:spPr>
          <a:solidFill>
            <a:schemeClr val="accent1"/>
          </a:solidFill>
          <a:ln w="28575" cap="rnd">
            <a:solidFill>
              <a:schemeClr val="bg2">
                <a:lumMod val="90000"/>
              </a:schemeClr>
            </a:solidFill>
            <a:round/>
          </a:ln>
          <a:effectLst/>
        </c:spPr>
      </c:pivotFmt>
      <c:pivotFmt>
        <c:idx val="32"/>
        <c:spPr>
          <a:solidFill>
            <a:schemeClr val="accent1"/>
          </a:solidFill>
          <a:ln w="28575" cap="rnd">
            <a:solidFill>
              <a:schemeClr val="bg2">
                <a:lumMod val="90000"/>
              </a:schemeClr>
            </a:solidFill>
            <a:round/>
          </a:ln>
          <a:effectLst/>
        </c:spPr>
      </c:pivotFmt>
      <c:pivotFmt>
        <c:idx val="33"/>
        <c:spPr>
          <a:solidFill>
            <a:schemeClr val="accent1"/>
          </a:solidFill>
          <a:ln w="28575" cap="rnd">
            <a:solidFill>
              <a:schemeClr val="tx2"/>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4"/>
        <c:spPr>
          <a:solidFill>
            <a:schemeClr val="accent1"/>
          </a:solidFill>
          <a:ln w="28575" cap="rnd">
            <a:solidFill>
              <a:schemeClr val="bg2">
                <a:lumMod val="90000"/>
              </a:schemeClr>
            </a:solidFill>
            <a:round/>
          </a:ln>
          <a:effectLst/>
        </c:spPr>
      </c:pivotFmt>
      <c:pivotFmt>
        <c:idx val="35"/>
        <c:spPr>
          <a:solidFill>
            <a:schemeClr val="accent1"/>
          </a:solidFill>
          <a:ln w="28575" cap="rnd">
            <a:solidFill>
              <a:schemeClr val="tx2"/>
            </a:solidFill>
            <a:round/>
          </a:ln>
          <a:effectLst/>
        </c:spPr>
      </c:pivotFmt>
      <c:pivotFmt>
        <c:idx val="36"/>
        <c:spPr>
          <a:solidFill>
            <a:schemeClr val="accent1"/>
          </a:solidFill>
          <a:ln w="28575" cap="rnd">
            <a:solidFill>
              <a:schemeClr val="bg2">
                <a:lumMod val="90000"/>
              </a:schemeClr>
            </a:solidFill>
            <a:round/>
          </a:ln>
          <a:effectLst/>
        </c:spPr>
      </c:pivotFmt>
      <c:pivotFmt>
        <c:idx val="37"/>
        <c:spPr>
          <a:solidFill>
            <a:schemeClr val="accent1"/>
          </a:solidFill>
          <a:ln w="28575" cap="rnd">
            <a:solidFill>
              <a:schemeClr val="bg2">
                <a:lumMod val="90000"/>
              </a:schemeClr>
            </a:solidFill>
            <a:round/>
          </a:ln>
          <a:effectLst/>
        </c:spPr>
      </c:pivotFmt>
      <c:pivotFmt>
        <c:idx val="38"/>
        <c:spPr>
          <a:solidFill>
            <a:schemeClr val="accent1"/>
          </a:solidFill>
          <a:ln w="28575" cap="rnd">
            <a:solidFill>
              <a:schemeClr val="tx2"/>
            </a:solidFill>
            <a:round/>
          </a:ln>
          <a:effectLst/>
        </c:spPr>
      </c:pivotFmt>
      <c:pivotFmt>
        <c:idx val="39"/>
        <c:spPr>
          <a:solidFill>
            <a:schemeClr val="accent1"/>
          </a:solidFill>
          <a:ln w="28575" cap="rnd">
            <a:solidFill>
              <a:schemeClr val="bg2">
                <a:lumMod val="90000"/>
              </a:schemeClr>
            </a:solidFill>
            <a:round/>
          </a:ln>
          <a:effectLst/>
        </c:spPr>
      </c:pivotFmt>
      <c:pivotFmt>
        <c:idx val="40"/>
        <c:spPr>
          <a:solidFill>
            <a:schemeClr val="accent1"/>
          </a:solidFill>
          <a:ln w="28575" cap="rnd">
            <a:solidFill>
              <a:schemeClr val="tx2"/>
            </a:solidFill>
            <a:round/>
          </a:ln>
          <a:effectLst/>
        </c:spPr>
      </c:pivotFmt>
      <c:pivotFmt>
        <c:idx val="41"/>
        <c:spPr>
          <a:solidFill>
            <a:schemeClr val="accent1"/>
          </a:solidFill>
          <a:ln w="28575" cap="rnd">
            <a:solidFill>
              <a:schemeClr val="bg2">
                <a:lumMod val="90000"/>
              </a:schemeClr>
            </a:solidFill>
            <a:round/>
          </a:ln>
          <a:effectLst/>
        </c:spPr>
      </c:pivotFmt>
      <c:pivotFmt>
        <c:idx val="42"/>
        <c:spPr>
          <a:solidFill>
            <a:schemeClr val="accent1"/>
          </a:solidFill>
          <a:ln w="28575" cap="rnd">
            <a:solidFill>
              <a:schemeClr val="bg2">
                <a:lumMod val="90000"/>
              </a:schemeClr>
            </a:solidFill>
            <a:round/>
          </a:ln>
          <a:effectLst/>
        </c:spPr>
      </c:pivotFmt>
      <c:pivotFmt>
        <c:idx val="43"/>
        <c:spPr>
          <a:solidFill>
            <a:schemeClr val="accent1"/>
          </a:solidFill>
          <a:ln w="28575" cap="rnd">
            <a:solidFill>
              <a:schemeClr val="tx2"/>
            </a:solidFill>
            <a:round/>
          </a:ln>
          <a:effectLst/>
        </c:spPr>
      </c:pivotFmt>
      <c:pivotFmt>
        <c:idx val="44"/>
        <c:spPr>
          <a:solidFill>
            <a:schemeClr val="accent1"/>
          </a:solidFill>
          <a:ln w="28575" cap="rnd">
            <a:solidFill>
              <a:schemeClr val="tx2"/>
            </a:solidFill>
            <a:round/>
          </a:ln>
          <a:effectLst/>
        </c:spPr>
      </c:pivotFmt>
      <c:pivotFmt>
        <c:idx val="45"/>
        <c:spPr>
          <a:solidFill>
            <a:schemeClr val="accent1"/>
          </a:solidFill>
          <a:ln w="28575" cap="rnd">
            <a:solidFill>
              <a:schemeClr val="tx2"/>
            </a:solidFill>
            <a:round/>
          </a:ln>
          <a:effectLst/>
        </c:spPr>
      </c:pivotFmt>
      <c:pivotFmt>
        <c:idx val="46"/>
        <c:spPr>
          <a:solidFill>
            <a:schemeClr val="accent1"/>
          </a:solidFill>
          <a:ln w="28575" cap="rnd">
            <a:solidFill>
              <a:schemeClr val="tx2"/>
            </a:solidFill>
            <a:round/>
          </a:ln>
          <a:effectLst/>
        </c:spPr>
      </c:pivotFmt>
      <c:pivotFmt>
        <c:idx val="47"/>
        <c:spPr>
          <a:solidFill>
            <a:schemeClr val="accent1"/>
          </a:solidFill>
          <a:ln w="28575" cap="rnd">
            <a:solidFill>
              <a:schemeClr val="tx2"/>
            </a:solidFill>
            <a:round/>
          </a:ln>
          <a:effectLst/>
        </c:spPr>
      </c:pivotFmt>
      <c:pivotFmt>
        <c:idx val="48"/>
        <c:spPr>
          <a:solidFill>
            <a:schemeClr val="accent1"/>
          </a:solidFill>
          <a:ln w="28575" cap="rnd">
            <a:solidFill>
              <a:schemeClr val="tx2"/>
            </a:solidFill>
            <a:round/>
          </a:ln>
          <a:effectLst/>
        </c:spPr>
      </c:pivotFmt>
      <c:pivotFmt>
        <c:idx val="49"/>
        <c:spPr>
          <a:solidFill>
            <a:schemeClr val="accent1"/>
          </a:solidFill>
          <a:ln w="28575" cap="rnd">
            <a:solidFill>
              <a:schemeClr val="tx2"/>
            </a:solidFill>
            <a:round/>
          </a:ln>
          <a:effectLst/>
        </c:spPr>
      </c:pivotFmt>
      <c:pivotFmt>
        <c:idx val="50"/>
        <c:spPr>
          <a:solidFill>
            <a:schemeClr val="accent1"/>
          </a:solidFill>
          <a:ln w="28575" cap="rnd">
            <a:solidFill>
              <a:schemeClr val="tx2"/>
            </a:solidFill>
            <a:round/>
          </a:ln>
          <a:effectLst/>
        </c:spPr>
      </c:pivotFmt>
      <c:pivotFmt>
        <c:idx val="51"/>
        <c:spPr>
          <a:solidFill>
            <a:schemeClr val="accent1"/>
          </a:solidFill>
          <a:ln w="28575" cap="rnd">
            <a:solidFill>
              <a:schemeClr val="tx2"/>
            </a:solidFill>
            <a:round/>
          </a:ln>
          <a:effectLst/>
        </c:spPr>
      </c:pivotFmt>
      <c:pivotFmt>
        <c:idx val="52"/>
        <c:spPr>
          <a:solidFill>
            <a:schemeClr val="accent1"/>
          </a:solidFill>
          <a:ln w="28575" cap="rnd">
            <a:solidFill>
              <a:schemeClr val="tx2"/>
            </a:solidFill>
            <a:round/>
          </a:ln>
          <a:effectLst/>
        </c:spPr>
      </c:pivotFmt>
      <c:pivotFmt>
        <c:idx val="53"/>
        <c:spPr>
          <a:solidFill>
            <a:schemeClr val="accent1"/>
          </a:solidFill>
          <a:ln w="28575" cap="rnd">
            <a:solidFill>
              <a:schemeClr val="tx2"/>
            </a:solidFill>
            <a:round/>
          </a:ln>
          <a:effectLst/>
        </c:spPr>
      </c:pivotFmt>
      <c:pivotFmt>
        <c:idx val="54"/>
        <c:spPr>
          <a:solidFill>
            <a:schemeClr val="accent1"/>
          </a:solidFill>
          <a:ln w="28575" cap="rnd">
            <a:solidFill>
              <a:schemeClr val="tx2"/>
            </a:solidFill>
            <a:round/>
          </a:ln>
          <a:effectLst/>
        </c:spPr>
      </c:pivotFmt>
      <c:pivotFmt>
        <c:idx val="55"/>
        <c:spPr>
          <a:solidFill>
            <a:schemeClr val="accent1"/>
          </a:solidFill>
          <a:ln w="28575" cap="rnd">
            <a:solidFill>
              <a:schemeClr val="tx2"/>
            </a:solidFill>
            <a:round/>
          </a:ln>
          <a:effectLst/>
        </c:spPr>
      </c:pivotFmt>
      <c:pivotFmt>
        <c:idx val="56"/>
        <c:spPr>
          <a:solidFill>
            <a:schemeClr val="accent1"/>
          </a:solidFill>
          <a:ln w="28575" cap="rnd">
            <a:solidFill>
              <a:schemeClr val="tx2"/>
            </a:solidFill>
            <a:round/>
          </a:ln>
          <a:effectLst/>
        </c:spPr>
      </c:pivotFmt>
      <c:pivotFmt>
        <c:idx val="57"/>
        <c:spPr>
          <a:solidFill>
            <a:schemeClr val="accent1"/>
          </a:solidFill>
          <a:ln w="28575" cap="rnd">
            <a:solidFill>
              <a:schemeClr val="tx2"/>
            </a:solidFill>
            <a:round/>
          </a:ln>
          <a:effectLst/>
        </c:spPr>
      </c:pivotFmt>
      <c:pivotFmt>
        <c:idx val="58"/>
        <c:spPr>
          <a:solidFill>
            <a:schemeClr val="accent1"/>
          </a:solidFill>
          <a:ln w="28575" cap="rnd">
            <a:solidFill>
              <a:schemeClr val="tx2"/>
            </a:solidFill>
            <a:round/>
          </a:ln>
          <a:effectLst/>
        </c:spPr>
      </c:pivotFmt>
      <c:pivotFmt>
        <c:idx val="59"/>
        <c:spPr>
          <a:solidFill>
            <a:schemeClr val="accent1"/>
          </a:solidFill>
          <a:ln w="28575" cap="rnd">
            <a:solidFill>
              <a:schemeClr val="tx2"/>
            </a:solidFill>
            <a:round/>
          </a:ln>
          <a:effectLst/>
        </c:spPr>
      </c:pivotFmt>
      <c:pivotFmt>
        <c:idx val="60"/>
        <c:spPr>
          <a:solidFill>
            <a:schemeClr val="accent1"/>
          </a:solidFill>
          <a:ln w="28575" cap="rnd">
            <a:solidFill>
              <a:schemeClr val="tx2"/>
            </a:solidFill>
            <a:round/>
          </a:ln>
          <a:effectLst/>
        </c:spPr>
      </c:pivotFmt>
      <c:pivotFmt>
        <c:idx val="61"/>
        <c:spPr>
          <a:solidFill>
            <a:schemeClr val="accent1"/>
          </a:solidFill>
          <a:ln w="28575" cap="rnd">
            <a:solidFill>
              <a:schemeClr val="tx2"/>
            </a:solidFill>
            <a:round/>
          </a:ln>
          <a:effectLst/>
        </c:spPr>
      </c:pivotFmt>
      <c:pivotFmt>
        <c:idx val="62"/>
        <c:spPr>
          <a:solidFill>
            <a:schemeClr val="accent1"/>
          </a:solidFill>
          <a:ln w="28575" cap="rnd">
            <a:solidFill>
              <a:schemeClr val="tx2"/>
            </a:solidFill>
            <a:round/>
          </a:ln>
          <a:effectLst/>
        </c:spPr>
      </c:pivotFmt>
      <c:pivotFmt>
        <c:idx val="63"/>
        <c:spPr>
          <a:solidFill>
            <a:schemeClr val="accent1"/>
          </a:solidFill>
          <a:ln w="28575" cap="rnd">
            <a:solidFill>
              <a:schemeClr val="tx2"/>
            </a:solidFill>
            <a:round/>
          </a:ln>
          <a:effectLst/>
        </c:spPr>
      </c:pivotFmt>
      <c:pivotFmt>
        <c:idx val="64"/>
        <c:spPr>
          <a:solidFill>
            <a:schemeClr val="accent1"/>
          </a:solidFill>
          <a:ln w="28575" cap="rnd">
            <a:solidFill>
              <a:schemeClr val="tx2"/>
            </a:solidFill>
            <a:round/>
          </a:ln>
          <a:effectLst/>
        </c:spPr>
      </c:pivotFmt>
      <c:pivotFmt>
        <c:idx val="65"/>
        <c:spPr>
          <a:solidFill>
            <a:schemeClr val="accent1"/>
          </a:solidFill>
          <a:ln w="28575" cap="rnd">
            <a:solidFill>
              <a:schemeClr val="tx2"/>
            </a:solidFill>
            <a:round/>
          </a:ln>
          <a:effectLst/>
        </c:spPr>
      </c:pivotFmt>
      <c:pivotFmt>
        <c:idx val="66"/>
        <c:spPr>
          <a:solidFill>
            <a:schemeClr val="accent1"/>
          </a:solidFill>
          <a:ln w="28575" cap="rnd">
            <a:solidFill>
              <a:schemeClr val="tx2"/>
            </a:solidFill>
            <a:round/>
          </a:ln>
          <a:effectLst/>
        </c:spPr>
      </c:pivotFmt>
      <c:pivotFmt>
        <c:idx val="67"/>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8"/>
        <c:spPr>
          <a:solidFill>
            <a:schemeClr val="accent1"/>
          </a:solidFill>
          <a:ln w="28575" cap="rnd">
            <a:solidFill>
              <a:schemeClr val="bg2">
                <a:lumMod val="90000"/>
              </a:schemeClr>
            </a:solidFill>
            <a:round/>
          </a:ln>
          <a:effectLst/>
        </c:spPr>
      </c:pivotFmt>
      <c:pivotFmt>
        <c:idx val="69"/>
        <c:spPr>
          <a:solidFill>
            <a:schemeClr val="accent1"/>
          </a:solidFill>
          <a:ln w="28575" cap="rnd">
            <a:solidFill>
              <a:schemeClr val="bg2">
                <a:lumMod val="90000"/>
              </a:schemeClr>
            </a:solidFill>
            <a:round/>
          </a:ln>
          <a:effectLst/>
        </c:spPr>
      </c:pivotFmt>
      <c:pivotFmt>
        <c:idx val="70"/>
        <c:spPr>
          <a:solidFill>
            <a:schemeClr val="accent1"/>
          </a:solidFill>
          <a:ln w="28575" cap="rnd">
            <a:solidFill>
              <a:schemeClr val="bg2">
                <a:lumMod val="90000"/>
              </a:schemeClr>
            </a:solidFill>
            <a:round/>
          </a:ln>
          <a:effectLst/>
        </c:spPr>
      </c:pivotFmt>
      <c:pivotFmt>
        <c:idx val="71"/>
        <c:spPr>
          <a:solidFill>
            <a:schemeClr val="accent1"/>
          </a:solidFill>
          <a:ln w="28575" cap="rnd">
            <a:solidFill>
              <a:schemeClr val="tx2"/>
            </a:solidFill>
            <a:round/>
          </a:ln>
          <a:effectLst/>
        </c:spPr>
      </c:pivotFmt>
      <c:pivotFmt>
        <c:idx val="72"/>
        <c:spPr>
          <a:solidFill>
            <a:schemeClr val="accent1"/>
          </a:solidFill>
          <a:ln w="28575" cap="rnd">
            <a:solidFill>
              <a:schemeClr val="tx2"/>
            </a:solidFill>
            <a:round/>
          </a:ln>
          <a:effectLst/>
        </c:spPr>
      </c:pivotFmt>
      <c:pivotFmt>
        <c:idx val="73"/>
        <c:spPr>
          <a:solidFill>
            <a:schemeClr val="accent1"/>
          </a:solidFill>
          <a:ln w="28575" cap="rnd">
            <a:solidFill>
              <a:schemeClr val="tx2"/>
            </a:solidFill>
            <a:round/>
          </a:ln>
          <a:effectLst/>
        </c:spPr>
      </c:pivotFmt>
      <c:pivotFmt>
        <c:idx val="74"/>
        <c:spPr>
          <a:solidFill>
            <a:schemeClr val="accent1"/>
          </a:solidFill>
          <a:ln w="28575" cap="rnd">
            <a:solidFill>
              <a:schemeClr val="tx2"/>
            </a:solidFill>
            <a:round/>
          </a:ln>
          <a:effectLst/>
        </c:spPr>
      </c:pivotFmt>
      <c:pivotFmt>
        <c:idx val="75"/>
        <c:spPr>
          <a:solidFill>
            <a:schemeClr val="accent1"/>
          </a:solidFill>
          <a:ln w="28575" cap="rnd">
            <a:solidFill>
              <a:schemeClr val="tx2"/>
            </a:solidFill>
            <a:round/>
          </a:ln>
          <a:effectLst/>
        </c:spPr>
      </c:pivotFmt>
      <c:pivotFmt>
        <c:idx val="76"/>
        <c:spPr>
          <a:solidFill>
            <a:schemeClr val="accent1"/>
          </a:solidFill>
          <a:ln w="28575" cap="rnd">
            <a:solidFill>
              <a:schemeClr val="tx2"/>
            </a:solidFill>
            <a:round/>
          </a:ln>
          <a:effectLst/>
        </c:spPr>
      </c:pivotFmt>
      <c:pivotFmt>
        <c:idx val="77"/>
        <c:spPr>
          <a:solidFill>
            <a:schemeClr val="accent1"/>
          </a:solidFill>
          <a:ln w="28575" cap="rnd">
            <a:solidFill>
              <a:schemeClr val="tx2"/>
            </a:solidFill>
            <a:round/>
          </a:ln>
          <a:effectLst/>
        </c:spPr>
      </c:pivotFmt>
      <c:pivotFmt>
        <c:idx val="78"/>
        <c:spPr>
          <a:solidFill>
            <a:schemeClr val="accent1"/>
          </a:solidFill>
          <a:ln w="28575" cap="rnd">
            <a:solidFill>
              <a:schemeClr val="bg2">
                <a:lumMod val="90000"/>
              </a:schemeClr>
            </a:solidFill>
            <a:round/>
          </a:ln>
          <a:effectLst/>
        </c:spPr>
      </c:pivotFmt>
      <c:pivotFmt>
        <c:idx val="79"/>
        <c:spPr>
          <a:solidFill>
            <a:schemeClr val="accent1"/>
          </a:solidFill>
          <a:ln w="28575" cap="rnd">
            <a:solidFill>
              <a:schemeClr val="bg2">
                <a:lumMod val="90000"/>
              </a:schemeClr>
            </a:solidFill>
            <a:round/>
          </a:ln>
          <a:effectLst/>
        </c:spPr>
      </c:pivotFmt>
      <c:pivotFmt>
        <c:idx val="80"/>
        <c:spPr>
          <a:solidFill>
            <a:schemeClr val="accent1"/>
          </a:solidFill>
          <a:ln w="28575" cap="rnd">
            <a:solidFill>
              <a:schemeClr val="bg2">
                <a:lumMod val="90000"/>
              </a:schemeClr>
            </a:solidFill>
            <a:round/>
          </a:ln>
          <a:effectLst/>
        </c:spPr>
      </c:pivotFmt>
      <c:pivotFmt>
        <c:idx val="81"/>
        <c:spPr>
          <a:solidFill>
            <a:schemeClr val="accent1"/>
          </a:solidFill>
          <a:ln w="28575" cap="rnd">
            <a:solidFill>
              <a:schemeClr val="tx2"/>
            </a:solidFill>
            <a:round/>
          </a:ln>
          <a:effectLst/>
        </c:spPr>
      </c:pivotFmt>
      <c:pivotFmt>
        <c:idx val="82"/>
        <c:spPr>
          <a:solidFill>
            <a:schemeClr val="accent1"/>
          </a:solidFill>
          <a:ln w="28575" cap="rnd">
            <a:solidFill>
              <a:schemeClr val="tx2"/>
            </a:solidFill>
            <a:round/>
          </a:ln>
          <a:effectLst/>
        </c:spPr>
      </c:pivotFmt>
      <c:pivotFmt>
        <c:idx val="83"/>
        <c:spPr>
          <a:solidFill>
            <a:schemeClr val="accent1"/>
          </a:solidFill>
          <a:ln w="28575" cap="rnd">
            <a:solidFill>
              <a:schemeClr val="tx2"/>
            </a:solidFill>
            <a:round/>
          </a:ln>
          <a:effectLst/>
        </c:spPr>
      </c:pivotFmt>
      <c:pivotFmt>
        <c:idx val="84"/>
        <c:spPr>
          <a:solidFill>
            <a:schemeClr val="accent1"/>
          </a:solidFill>
          <a:ln w="28575" cap="rnd">
            <a:solidFill>
              <a:schemeClr val="tx2"/>
            </a:solidFill>
            <a:round/>
          </a:ln>
          <a:effectLst/>
        </c:spPr>
      </c:pivotFmt>
      <c:pivotFmt>
        <c:idx val="85"/>
        <c:spPr>
          <a:solidFill>
            <a:schemeClr val="accent1"/>
          </a:solidFill>
          <a:ln w="28575" cap="rnd">
            <a:solidFill>
              <a:schemeClr val="tx2"/>
            </a:solidFill>
            <a:round/>
          </a:ln>
          <a:effectLst/>
        </c:spPr>
      </c:pivotFmt>
      <c:pivotFmt>
        <c:idx val="86"/>
        <c:spPr>
          <a:solidFill>
            <a:schemeClr val="accent1"/>
          </a:solidFill>
          <a:ln w="28575" cap="rnd">
            <a:solidFill>
              <a:schemeClr val="tx2"/>
            </a:solidFill>
            <a:round/>
          </a:ln>
          <a:effectLst/>
        </c:spPr>
      </c:pivotFmt>
      <c:pivotFmt>
        <c:idx val="87"/>
        <c:spPr>
          <a:solidFill>
            <a:schemeClr val="accent1"/>
          </a:solidFill>
          <a:ln w="28575" cap="rnd">
            <a:solidFill>
              <a:schemeClr val="tx2"/>
            </a:solidFill>
            <a:round/>
          </a:ln>
          <a:effectLst/>
        </c:spPr>
      </c:pivotFmt>
      <c:pivotFmt>
        <c:idx val="88"/>
        <c:spPr>
          <a:solidFill>
            <a:schemeClr val="accent1"/>
          </a:solidFill>
          <a:ln w="28575" cap="rnd">
            <a:solidFill>
              <a:schemeClr val="bg2">
                <a:lumMod val="90000"/>
              </a:schemeClr>
            </a:solidFill>
            <a:round/>
          </a:ln>
          <a:effectLst/>
        </c:spPr>
      </c:pivotFmt>
      <c:pivotFmt>
        <c:idx val="89"/>
        <c:spPr>
          <a:solidFill>
            <a:schemeClr val="accent1"/>
          </a:solidFill>
          <a:ln w="28575" cap="rnd">
            <a:solidFill>
              <a:schemeClr val="bg2">
                <a:lumMod val="90000"/>
              </a:schemeClr>
            </a:solidFill>
            <a:round/>
          </a:ln>
          <a:effectLst/>
        </c:spPr>
      </c:pivotFmt>
      <c:pivotFmt>
        <c:idx val="90"/>
        <c:spPr>
          <a:solidFill>
            <a:schemeClr val="accent1"/>
          </a:solidFill>
          <a:ln w="28575" cap="rnd">
            <a:solidFill>
              <a:schemeClr val="bg2">
                <a:lumMod val="90000"/>
              </a:schemeClr>
            </a:solidFill>
            <a:round/>
          </a:ln>
          <a:effectLst/>
        </c:spPr>
      </c:pivotFmt>
      <c:pivotFmt>
        <c:idx val="91"/>
        <c:spPr>
          <a:solidFill>
            <a:schemeClr val="accent1"/>
          </a:solidFill>
          <a:ln w="28575" cap="rnd">
            <a:solidFill>
              <a:schemeClr val="tx2"/>
            </a:solidFill>
            <a:round/>
          </a:ln>
          <a:effectLst/>
        </c:spPr>
      </c:pivotFmt>
      <c:pivotFmt>
        <c:idx val="92"/>
        <c:spPr>
          <a:solidFill>
            <a:schemeClr val="accent1"/>
          </a:solidFill>
          <a:ln w="28575" cap="rnd">
            <a:solidFill>
              <a:schemeClr val="tx2"/>
            </a:solidFill>
            <a:round/>
          </a:ln>
          <a:effectLst/>
        </c:spPr>
      </c:pivotFmt>
      <c:pivotFmt>
        <c:idx val="93"/>
        <c:spPr>
          <a:solidFill>
            <a:schemeClr val="accent1"/>
          </a:solidFill>
          <a:ln w="28575" cap="rnd">
            <a:solidFill>
              <a:schemeClr val="tx2"/>
            </a:solidFill>
            <a:round/>
          </a:ln>
          <a:effectLst/>
        </c:spPr>
      </c:pivotFmt>
      <c:pivotFmt>
        <c:idx val="94"/>
        <c:spPr>
          <a:solidFill>
            <a:schemeClr val="accent1"/>
          </a:solidFill>
          <a:ln w="28575" cap="rnd">
            <a:solidFill>
              <a:schemeClr val="tx2"/>
            </a:solidFill>
            <a:round/>
          </a:ln>
          <a:effectLst/>
        </c:spPr>
      </c:pivotFmt>
      <c:pivotFmt>
        <c:idx val="95"/>
        <c:spPr>
          <a:solidFill>
            <a:schemeClr val="accent1"/>
          </a:solidFill>
          <a:ln w="28575" cap="rnd">
            <a:solidFill>
              <a:schemeClr val="tx2"/>
            </a:solidFill>
            <a:round/>
          </a:ln>
          <a:effectLst/>
        </c:spPr>
      </c:pivotFmt>
      <c:pivotFmt>
        <c:idx val="96"/>
        <c:spPr>
          <a:solidFill>
            <a:schemeClr val="accent1"/>
          </a:solidFill>
          <a:ln w="28575" cap="rnd">
            <a:solidFill>
              <a:schemeClr val="tx2"/>
            </a:solidFill>
            <a:round/>
          </a:ln>
          <a:effectLst/>
        </c:spPr>
      </c:pivotFmt>
      <c:pivotFmt>
        <c:idx val="97"/>
        <c:spPr>
          <a:solidFill>
            <a:schemeClr val="accent1"/>
          </a:solidFill>
          <a:ln w="28575" cap="rnd">
            <a:solidFill>
              <a:schemeClr val="tx2"/>
            </a:solidFill>
            <a:round/>
          </a:ln>
          <a:effectLst/>
        </c:spPr>
      </c:pivotFmt>
      <c:pivotFmt>
        <c:idx val="98"/>
        <c:spPr>
          <a:solidFill>
            <a:schemeClr val="accent1"/>
          </a:solidFill>
          <a:ln w="28575" cap="rnd">
            <a:solidFill>
              <a:schemeClr val="bg2">
                <a:lumMod val="90000"/>
              </a:schemeClr>
            </a:solidFill>
            <a:round/>
          </a:ln>
          <a:effectLst/>
        </c:spPr>
      </c:pivotFmt>
      <c:pivotFmt>
        <c:idx val="99"/>
        <c:spPr>
          <a:solidFill>
            <a:schemeClr val="accent1"/>
          </a:solidFill>
          <a:ln w="28575" cap="rnd">
            <a:solidFill>
              <a:schemeClr val="bg2">
                <a:lumMod val="90000"/>
              </a:schemeClr>
            </a:solidFill>
            <a:round/>
          </a:ln>
          <a:effectLst/>
        </c:spPr>
      </c:pivotFmt>
      <c:pivotFmt>
        <c:idx val="100"/>
        <c:spPr>
          <a:solidFill>
            <a:schemeClr val="accent1"/>
          </a:solidFill>
          <a:ln w="28575" cap="rnd">
            <a:solidFill>
              <a:schemeClr val="bg2">
                <a:lumMod val="90000"/>
              </a:schemeClr>
            </a:solidFill>
            <a:round/>
          </a:ln>
          <a:effectLst/>
        </c:spPr>
      </c:pivotFmt>
      <c:pivotFmt>
        <c:idx val="101"/>
        <c:spPr>
          <a:solidFill>
            <a:schemeClr val="accent1"/>
          </a:solidFill>
          <a:ln w="28575" cap="rnd">
            <a:solidFill>
              <a:schemeClr val="tx2"/>
            </a:solidFill>
            <a:round/>
          </a:ln>
          <a:effectLst/>
        </c:spPr>
      </c:pivotFmt>
      <c:pivotFmt>
        <c:idx val="102"/>
        <c:spPr>
          <a:solidFill>
            <a:schemeClr val="accent1"/>
          </a:solidFill>
          <a:ln w="28575" cap="rnd">
            <a:solidFill>
              <a:schemeClr val="tx2"/>
            </a:solidFill>
            <a:round/>
          </a:ln>
          <a:effectLst/>
        </c:spPr>
      </c:pivotFmt>
      <c:pivotFmt>
        <c:idx val="103"/>
        <c:spPr>
          <a:solidFill>
            <a:schemeClr val="accent1"/>
          </a:solidFill>
          <a:ln w="28575" cap="rnd">
            <a:solidFill>
              <a:schemeClr val="tx2"/>
            </a:solidFill>
            <a:round/>
          </a:ln>
          <a:effectLst/>
        </c:spPr>
      </c:pivotFmt>
      <c:pivotFmt>
        <c:idx val="104"/>
        <c:spPr>
          <a:solidFill>
            <a:schemeClr val="accent1"/>
          </a:solidFill>
          <a:ln w="28575" cap="rnd">
            <a:solidFill>
              <a:schemeClr val="tx2"/>
            </a:solidFill>
            <a:round/>
          </a:ln>
          <a:effectLst/>
        </c:spPr>
      </c:pivotFmt>
      <c:pivotFmt>
        <c:idx val="105"/>
        <c:spPr>
          <a:solidFill>
            <a:schemeClr val="accent1"/>
          </a:solidFill>
          <a:ln w="28575" cap="rnd">
            <a:solidFill>
              <a:schemeClr val="tx2"/>
            </a:solidFill>
            <a:round/>
          </a:ln>
          <a:effectLst/>
        </c:spPr>
      </c:pivotFmt>
      <c:pivotFmt>
        <c:idx val="106"/>
        <c:spPr>
          <a:solidFill>
            <a:schemeClr val="accent1"/>
          </a:solidFill>
          <a:ln w="28575" cap="rnd">
            <a:solidFill>
              <a:schemeClr val="tx2"/>
            </a:solidFill>
            <a:round/>
          </a:ln>
          <a:effectLst/>
        </c:spPr>
      </c:pivotFmt>
      <c:pivotFmt>
        <c:idx val="107"/>
        <c:spPr>
          <a:solidFill>
            <a:schemeClr val="accent1"/>
          </a:solidFill>
          <a:ln w="28575" cap="rnd">
            <a:solidFill>
              <a:schemeClr val="tx2"/>
            </a:solidFill>
            <a:round/>
          </a:ln>
          <a:effectLst/>
        </c:spPr>
      </c:pivotFmt>
      <c:pivotFmt>
        <c:idx val="108"/>
        <c:spPr>
          <a:solidFill>
            <a:schemeClr val="accent1"/>
          </a:solidFill>
          <a:ln w="28575" cap="rnd">
            <a:solidFill>
              <a:schemeClr val="bg2">
                <a:lumMod val="90000"/>
              </a:schemeClr>
            </a:solidFill>
            <a:round/>
          </a:ln>
          <a:effectLst/>
        </c:spPr>
      </c:pivotFmt>
      <c:pivotFmt>
        <c:idx val="109"/>
        <c:spPr>
          <a:solidFill>
            <a:schemeClr val="accent1"/>
          </a:solidFill>
          <a:ln w="28575" cap="rnd">
            <a:solidFill>
              <a:schemeClr val="bg2">
                <a:lumMod val="90000"/>
              </a:schemeClr>
            </a:solidFill>
            <a:round/>
          </a:ln>
          <a:effectLst/>
        </c:spPr>
      </c:pivotFmt>
      <c:pivotFmt>
        <c:idx val="110"/>
        <c:spPr>
          <a:solidFill>
            <a:schemeClr val="accent1"/>
          </a:solidFill>
          <a:ln w="28575" cap="rnd">
            <a:solidFill>
              <a:schemeClr val="bg2">
                <a:lumMod val="90000"/>
              </a:schemeClr>
            </a:solidFill>
            <a:round/>
          </a:ln>
          <a:effectLst/>
        </c:spPr>
      </c:pivotFmt>
      <c:pivotFmt>
        <c:idx val="111"/>
        <c:spPr>
          <a:solidFill>
            <a:schemeClr val="accent1"/>
          </a:solidFill>
          <a:ln w="28575" cap="rnd">
            <a:solidFill>
              <a:schemeClr val="bg2">
                <a:lumMod val="90000"/>
              </a:schemeClr>
            </a:solidFill>
            <a:round/>
          </a:ln>
          <a:effectLst/>
        </c:spPr>
      </c:pivotFmt>
      <c:pivotFmt>
        <c:idx val="112"/>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13"/>
      </c:pivotFmt>
      <c:pivotFmt>
        <c:idx val="114"/>
        <c:spPr>
          <a:solidFill>
            <a:schemeClr val="accent1"/>
          </a:solidFill>
          <a:ln w="28575" cap="rnd">
            <a:solidFill>
              <a:schemeClr val="bg2">
                <a:lumMod val="90000"/>
              </a:schemeClr>
            </a:solidFill>
            <a:round/>
          </a:ln>
          <a:effectLst/>
        </c:spPr>
      </c:pivotFmt>
      <c:pivotFmt>
        <c:idx val="115"/>
        <c:spPr>
          <a:solidFill>
            <a:schemeClr val="accent1"/>
          </a:solidFill>
          <a:ln w="28575" cap="rnd">
            <a:solidFill>
              <a:schemeClr val="bg2">
                <a:lumMod val="90000"/>
              </a:schemeClr>
            </a:solidFill>
            <a:round/>
          </a:ln>
          <a:effectLst/>
        </c:spPr>
      </c:pivotFmt>
      <c:pivotFmt>
        <c:idx val="116"/>
        <c:spPr>
          <a:solidFill>
            <a:schemeClr val="accent1"/>
          </a:solidFill>
          <a:ln w="28575" cap="rnd">
            <a:solidFill>
              <a:schemeClr val="bg2">
                <a:lumMod val="90000"/>
              </a:schemeClr>
            </a:solidFill>
            <a:round/>
          </a:ln>
          <a:effectLst/>
        </c:spPr>
      </c:pivotFmt>
      <c:pivotFmt>
        <c:idx val="117"/>
        <c:spPr>
          <a:solidFill>
            <a:schemeClr val="accent1"/>
          </a:solidFill>
          <a:ln w="28575" cap="rnd">
            <a:solidFill>
              <a:schemeClr val="bg2">
                <a:lumMod val="90000"/>
              </a:schemeClr>
            </a:solidFill>
            <a:round/>
          </a:ln>
          <a:effectLst/>
        </c:spPr>
      </c:pivotFmt>
      <c:pivotFmt>
        <c:idx val="118"/>
        <c:spPr>
          <a:solidFill>
            <a:schemeClr val="accent1"/>
          </a:solidFill>
          <a:ln w="28575" cap="rnd">
            <a:solidFill>
              <a:schemeClr val="bg2">
                <a:lumMod val="90000"/>
              </a:schemeClr>
            </a:solidFill>
            <a:round/>
          </a:ln>
          <a:effectLst/>
        </c:spPr>
      </c:pivotFmt>
      <c:pivotFmt>
        <c:idx val="119"/>
        <c:spPr>
          <a:solidFill>
            <a:schemeClr val="accent1"/>
          </a:solidFill>
          <a:ln w="28575" cap="rnd">
            <a:solidFill>
              <a:schemeClr val="bg2">
                <a:lumMod val="90000"/>
              </a:schemeClr>
            </a:solidFill>
            <a:round/>
          </a:ln>
          <a:effectLst/>
        </c:spPr>
      </c:pivotFmt>
      <c:pivotFmt>
        <c:idx val="120"/>
        <c:spPr>
          <a:solidFill>
            <a:schemeClr val="accent1"/>
          </a:solidFill>
          <a:ln w="28575" cap="rnd">
            <a:solidFill>
              <a:schemeClr val="bg2">
                <a:lumMod val="90000"/>
              </a:schemeClr>
            </a:solidFill>
            <a:round/>
          </a:ln>
          <a:effectLst/>
        </c:spPr>
      </c:pivotFmt>
      <c:pivotFmt>
        <c:idx val="121"/>
        <c:spPr>
          <a:solidFill>
            <a:schemeClr val="accent1"/>
          </a:solidFill>
          <a:ln w="28575" cap="rnd">
            <a:solidFill>
              <a:schemeClr val="bg2">
                <a:lumMod val="90000"/>
              </a:schemeClr>
            </a:solidFill>
            <a:round/>
          </a:ln>
          <a:effectLst/>
        </c:spPr>
      </c:pivotFmt>
      <c:pivotFmt>
        <c:idx val="122"/>
        <c:spPr>
          <a:solidFill>
            <a:schemeClr val="accent1"/>
          </a:solidFill>
          <a:ln w="28575" cap="rnd">
            <a:solidFill>
              <a:schemeClr val="bg2">
                <a:lumMod val="90000"/>
              </a:schemeClr>
            </a:solidFill>
            <a:round/>
          </a:ln>
          <a:effectLst/>
        </c:spPr>
      </c:pivotFmt>
      <c:pivotFmt>
        <c:idx val="123"/>
        <c:spPr>
          <a:solidFill>
            <a:schemeClr val="accent1"/>
          </a:solidFill>
          <a:ln w="28575" cap="rnd">
            <a:solidFill>
              <a:schemeClr val="tx2"/>
            </a:solidFill>
            <a:round/>
          </a:ln>
          <a:effectLst/>
        </c:spPr>
      </c:pivotFmt>
      <c:pivotFmt>
        <c:idx val="124"/>
        <c:spPr>
          <a:solidFill>
            <a:schemeClr val="accent1"/>
          </a:solidFill>
          <a:ln w="28575" cap="rnd">
            <a:solidFill>
              <a:schemeClr val="bg2">
                <a:lumMod val="90000"/>
              </a:schemeClr>
            </a:solidFill>
            <a:round/>
          </a:ln>
          <a:effectLst/>
        </c:spPr>
      </c:pivotFmt>
      <c:pivotFmt>
        <c:idx val="125"/>
        <c:spPr>
          <a:solidFill>
            <a:schemeClr val="accent1"/>
          </a:solidFill>
          <a:ln w="28575" cap="rnd">
            <a:solidFill>
              <a:schemeClr val="bg2">
                <a:lumMod val="90000"/>
              </a:schemeClr>
            </a:solidFill>
            <a:round/>
          </a:ln>
          <a:effectLst/>
        </c:spPr>
      </c:pivotFmt>
      <c:pivotFmt>
        <c:idx val="126"/>
        <c:spPr>
          <a:solidFill>
            <a:schemeClr val="accent1"/>
          </a:solidFill>
          <a:ln w="28575" cap="rnd">
            <a:solidFill>
              <a:schemeClr val="bg2">
                <a:lumMod val="90000"/>
              </a:schemeClr>
            </a:solidFill>
            <a:round/>
          </a:ln>
          <a:effectLst/>
        </c:spPr>
      </c:pivotFmt>
      <c:pivotFmt>
        <c:idx val="127"/>
        <c:spPr>
          <a:solidFill>
            <a:schemeClr val="accent1"/>
          </a:solidFill>
          <a:ln w="28575" cap="rnd">
            <a:solidFill>
              <a:schemeClr val="bg2">
                <a:lumMod val="90000"/>
              </a:schemeClr>
            </a:solidFill>
            <a:round/>
          </a:ln>
          <a:effectLst/>
        </c:spPr>
      </c:pivotFmt>
      <c:pivotFmt>
        <c:idx val="128"/>
        <c:spPr>
          <a:solidFill>
            <a:schemeClr val="accent1"/>
          </a:solidFill>
          <a:ln w="28575" cap="rnd">
            <a:solidFill>
              <a:schemeClr val="bg2">
                <a:lumMod val="90000"/>
              </a:schemeClr>
            </a:solidFill>
            <a:round/>
          </a:ln>
          <a:effectLst/>
        </c:spPr>
      </c:pivotFmt>
      <c:pivotFmt>
        <c:idx val="129"/>
        <c:spPr>
          <a:solidFill>
            <a:schemeClr val="accent1"/>
          </a:solidFill>
          <a:ln w="28575" cap="rnd">
            <a:solidFill>
              <a:schemeClr val="bg2">
                <a:lumMod val="90000"/>
              </a:schemeClr>
            </a:solidFill>
            <a:round/>
          </a:ln>
          <a:effectLst/>
        </c:spPr>
      </c:pivotFmt>
      <c:pivotFmt>
        <c:idx val="130"/>
        <c:spPr>
          <a:solidFill>
            <a:schemeClr val="accent1"/>
          </a:solidFill>
          <a:ln w="28575" cap="rnd">
            <a:solidFill>
              <a:schemeClr val="bg2">
                <a:lumMod val="90000"/>
              </a:schemeClr>
            </a:solidFill>
            <a:round/>
          </a:ln>
          <a:effectLst/>
        </c:spPr>
      </c:pivotFmt>
      <c:pivotFmt>
        <c:idx val="131"/>
        <c:spPr>
          <a:solidFill>
            <a:schemeClr val="accent1"/>
          </a:solidFill>
          <a:ln w="28575" cap="rnd">
            <a:solidFill>
              <a:schemeClr val="bg2">
                <a:lumMod val="90000"/>
              </a:schemeClr>
            </a:solidFill>
            <a:round/>
          </a:ln>
          <a:effectLst/>
        </c:spPr>
      </c:pivotFmt>
      <c:pivotFmt>
        <c:idx val="132"/>
        <c:spPr>
          <a:solidFill>
            <a:schemeClr val="accent1"/>
          </a:solidFill>
          <a:ln w="28575" cap="rnd">
            <a:solidFill>
              <a:schemeClr val="bg2">
                <a:lumMod val="90000"/>
              </a:schemeClr>
            </a:solidFill>
            <a:round/>
          </a:ln>
          <a:effectLst/>
        </c:spPr>
      </c:pivotFmt>
      <c:pivotFmt>
        <c:idx val="133"/>
        <c:spPr>
          <a:solidFill>
            <a:schemeClr val="accent1"/>
          </a:solidFill>
          <a:ln w="28575" cap="rnd">
            <a:solidFill>
              <a:schemeClr val="tx2"/>
            </a:solidFill>
            <a:round/>
          </a:ln>
          <a:effectLst/>
        </c:spPr>
      </c:pivotFmt>
      <c:pivotFmt>
        <c:idx val="134"/>
        <c:spPr>
          <a:solidFill>
            <a:schemeClr val="accent1"/>
          </a:solidFill>
          <a:ln w="28575" cap="rnd">
            <a:solidFill>
              <a:schemeClr val="bg2">
                <a:lumMod val="90000"/>
              </a:schemeClr>
            </a:solidFill>
            <a:round/>
          </a:ln>
          <a:effectLst/>
        </c:spPr>
      </c:pivotFmt>
      <c:pivotFmt>
        <c:idx val="135"/>
        <c:spPr>
          <a:solidFill>
            <a:schemeClr val="accent1"/>
          </a:solidFill>
          <a:ln w="28575" cap="rnd">
            <a:solidFill>
              <a:schemeClr val="bg2">
                <a:lumMod val="90000"/>
              </a:schemeClr>
            </a:solidFill>
            <a:round/>
          </a:ln>
          <a:effectLst/>
        </c:spPr>
      </c:pivotFmt>
      <c:pivotFmt>
        <c:idx val="136"/>
        <c:spPr>
          <a:solidFill>
            <a:schemeClr val="accent1"/>
          </a:solidFill>
          <a:ln w="28575" cap="rnd">
            <a:solidFill>
              <a:schemeClr val="bg2">
                <a:lumMod val="90000"/>
              </a:schemeClr>
            </a:solidFill>
            <a:round/>
          </a:ln>
          <a:effectLst/>
        </c:spPr>
      </c:pivotFmt>
      <c:pivotFmt>
        <c:idx val="137"/>
        <c:spPr>
          <a:solidFill>
            <a:schemeClr val="accent1"/>
          </a:solidFill>
          <a:ln w="28575" cap="rnd">
            <a:solidFill>
              <a:schemeClr val="bg2">
                <a:lumMod val="90000"/>
              </a:schemeClr>
            </a:solidFill>
            <a:round/>
          </a:ln>
          <a:effectLst/>
        </c:spPr>
      </c:pivotFmt>
      <c:pivotFmt>
        <c:idx val="138"/>
        <c:spPr>
          <a:solidFill>
            <a:schemeClr val="accent1"/>
          </a:solidFill>
          <a:ln w="28575" cap="rnd">
            <a:solidFill>
              <a:schemeClr val="bg2">
                <a:lumMod val="90000"/>
              </a:schemeClr>
            </a:solidFill>
            <a:round/>
          </a:ln>
          <a:effectLst/>
        </c:spPr>
      </c:pivotFmt>
      <c:pivotFmt>
        <c:idx val="139"/>
        <c:spPr>
          <a:solidFill>
            <a:schemeClr val="accent1"/>
          </a:solidFill>
          <a:ln w="28575" cap="rnd">
            <a:solidFill>
              <a:schemeClr val="bg2">
                <a:lumMod val="90000"/>
              </a:schemeClr>
            </a:solidFill>
            <a:round/>
          </a:ln>
          <a:effectLst/>
        </c:spPr>
      </c:pivotFmt>
      <c:pivotFmt>
        <c:idx val="140"/>
        <c:spPr>
          <a:solidFill>
            <a:schemeClr val="accent1"/>
          </a:solidFill>
          <a:ln w="28575" cap="rnd">
            <a:solidFill>
              <a:schemeClr val="bg2">
                <a:lumMod val="90000"/>
              </a:schemeClr>
            </a:solidFill>
            <a:round/>
          </a:ln>
          <a:effectLst/>
        </c:spPr>
      </c:pivotFmt>
      <c:pivotFmt>
        <c:idx val="141"/>
        <c:spPr>
          <a:solidFill>
            <a:schemeClr val="accent1"/>
          </a:solidFill>
          <a:ln w="28575" cap="rnd">
            <a:solidFill>
              <a:schemeClr val="bg2">
                <a:lumMod val="90000"/>
              </a:schemeClr>
            </a:solidFill>
            <a:round/>
          </a:ln>
          <a:effectLst/>
        </c:spPr>
      </c:pivotFmt>
      <c:pivotFmt>
        <c:idx val="142"/>
        <c:spPr>
          <a:solidFill>
            <a:schemeClr val="accent1"/>
          </a:solidFill>
          <a:ln w="28575" cap="rnd">
            <a:solidFill>
              <a:schemeClr val="bg2">
                <a:lumMod val="90000"/>
              </a:schemeClr>
            </a:solidFill>
            <a:round/>
          </a:ln>
          <a:effectLst/>
        </c:spPr>
      </c:pivotFmt>
      <c:pivotFmt>
        <c:idx val="143"/>
        <c:spPr>
          <a:solidFill>
            <a:schemeClr val="accent1"/>
          </a:solidFill>
          <a:ln w="28575" cap="rnd">
            <a:solidFill>
              <a:schemeClr val="tx2"/>
            </a:solidFill>
            <a:round/>
          </a:ln>
          <a:effectLst/>
        </c:spPr>
      </c:pivotFmt>
      <c:pivotFmt>
        <c:idx val="144"/>
        <c:spPr>
          <a:solidFill>
            <a:schemeClr val="accent1"/>
          </a:solidFill>
          <a:ln w="28575" cap="rnd">
            <a:solidFill>
              <a:schemeClr val="bg2">
                <a:lumMod val="90000"/>
              </a:schemeClr>
            </a:solidFill>
            <a:round/>
          </a:ln>
          <a:effectLst/>
        </c:spPr>
      </c:pivotFmt>
      <c:pivotFmt>
        <c:idx val="145"/>
        <c:spPr>
          <a:solidFill>
            <a:schemeClr val="accent1"/>
          </a:solidFill>
          <a:ln w="28575" cap="rnd">
            <a:solidFill>
              <a:schemeClr val="bg2">
                <a:lumMod val="90000"/>
              </a:schemeClr>
            </a:solidFill>
            <a:round/>
          </a:ln>
          <a:effectLst/>
        </c:spPr>
      </c:pivotFmt>
      <c:pivotFmt>
        <c:idx val="146"/>
        <c:spPr>
          <a:solidFill>
            <a:schemeClr val="accent1"/>
          </a:solidFill>
          <a:ln w="28575" cap="rnd">
            <a:solidFill>
              <a:schemeClr val="bg2">
                <a:lumMod val="90000"/>
              </a:schemeClr>
            </a:solidFill>
            <a:round/>
          </a:ln>
          <a:effectLst/>
        </c:spPr>
      </c:pivotFmt>
      <c:pivotFmt>
        <c:idx val="147"/>
        <c:spPr>
          <a:solidFill>
            <a:schemeClr val="accent1"/>
          </a:solidFill>
          <a:ln w="28575" cap="rnd">
            <a:solidFill>
              <a:schemeClr val="bg2">
                <a:lumMod val="90000"/>
              </a:schemeClr>
            </a:solidFill>
            <a:round/>
          </a:ln>
          <a:effectLst/>
        </c:spPr>
      </c:pivotFmt>
      <c:pivotFmt>
        <c:idx val="148"/>
        <c:spPr>
          <a:solidFill>
            <a:schemeClr val="accent1"/>
          </a:solidFill>
          <a:ln w="28575" cap="rnd">
            <a:solidFill>
              <a:schemeClr val="bg2">
                <a:lumMod val="90000"/>
              </a:schemeClr>
            </a:solidFill>
            <a:round/>
          </a:ln>
          <a:effectLst/>
        </c:spPr>
      </c:pivotFmt>
      <c:pivotFmt>
        <c:idx val="149"/>
        <c:spPr>
          <a:solidFill>
            <a:schemeClr val="accent1"/>
          </a:solidFill>
          <a:ln w="28575" cap="rnd">
            <a:solidFill>
              <a:schemeClr val="bg2">
                <a:lumMod val="90000"/>
              </a:schemeClr>
            </a:solidFill>
            <a:round/>
          </a:ln>
          <a:effectLst/>
        </c:spPr>
      </c:pivotFmt>
      <c:pivotFmt>
        <c:idx val="150"/>
        <c:spPr>
          <a:solidFill>
            <a:schemeClr val="accent1"/>
          </a:solidFill>
          <a:ln w="28575" cap="rnd">
            <a:solidFill>
              <a:schemeClr val="bg2">
                <a:lumMod val="90000"/>
              </a:schemeClr>
            </a:solidFill>
            <a:round/>
          </a:ln>
          <a:effectLst/>
        </c:spPr>
      </c:pivotFmt>
      <c:pivotFmt>
        <c:idx val="151"/>
        <c:spPr>
          <a:solidFill>
            <a:schemeClr val="accent1"/>
          </a:solidFill>
          <a:ln w="28575" cap="rnd">
            <a:solidFill>
              <a:schemeClr val="bg2">
                <a:lumMod val="90000"/>
              </a:schemeClr>
            </a:solidFill>
            <a:round/>
          </a:ln>
          <a:effectLst/>
        </c:spPr>
      </c:pivotFmt>
      <c:pivotFmt>
        <c:idx val="152"/>
        <c:spPr>
          <a:solidFill>
            <a:schemeClr val="accent1"/>
          </a:solidFill>
          <a:ln w="28575" cap="rnd">
            <a:solidFill>
              <a:schemeClr val="bg2">
                <a:lumMod val="90000"/>
              </a:schemeClr>
            </a:solidFill>
            <a:round/>
          </a:ln>
          <a:effectLst/>
        </c:spPr>
      </c:pivotFmt>
      <c:pivotFmt>
        <c:idx val="153"/>
        <c:spPr>
          <a:solidFill>
            <a:schemeClr val="accent1"/>
          </a:solidFill>
          <a:ln w="28575" cap="rnd">
            <a:solidFill>
              <a:schemeClr val="tx2"/>
            </a:solidFill>
            <a:round/>
          </a:ln>
          <a:effectLst/>
        </c:spPr>
      </c:pivotFmt>
      <c:pivotFmt>
        <c:idx val="154"/>
        <c:spPr>
          <a:solidFill>
            <a:schemeClr val="accent1"/>
          </a:solidFill>
          <a:ln w="28575" cap="rnd">
            <a:solidFill>
              <a:schemeClr val="bg2">
                <a:lumMod val="90000"/>
              </a:schemeClr>
            </a:solidFill>
            <a:round/>
          </a:ln>
          <a:effectLst/>
        </c:spPr>
      </c:pivotFmt>
      <c:pivotFmt>
        <c:idx val="155"/>
        <c:spPr>
          <a:solidFill>
            <a:schemeClr val="accent1"/>
          </a:solidFill>
          <a:ln w="28575" cap="rnd">
            <a:solidFill>
              <a:schemeClr val="bg2">
                <a:lumMod val="90000"/>
              </a:schemeClr>
            </a:solidFill>
            <a:round/>
          </a:ln>
          <a:effectLst/>
        </c:spPr>
      </c:pivotFmt>
      <c:pivotFmt>
        <c:idx val="156"/>
      </c:pivotFmt>
      <c:pivotFmt>
        <c:idx val="157"/>
        <c:spPr>
          <a:solidFill>
            <a:schemeClr val="accent1"/>
          </a:solidFill>
          <a:ln w="28575" cap="rnd">
            <a:solidFill>
              <a:schemeClr val="tx2"/>
            </a:solidFill>
            <a:round/>
          </a:ln>
          <a:effectLst/>
        </c:spPr>
      </c:pivotFmt>
      <c:pivotFmt>
        <c:idx val="158"/>
        <c:spPr>
          <a:solidFill>
            <a:schemeClr val="accent1"/>
          </a:solidFill>
          <a:ln w="28575" cap="rnd">
            <a:solidFill>
              <a:schemeClr val="tx2"/>
            </a:solidFill>
            <a:round/>
          </a:ln>
          <a:effectLst/>
        </c:spPr>
      </c:pivotFmt>
      <c:pivotFmt>
        <c:idx val="159"/>
        <c:spPr>
          <a:solidFill>
            <a:schemeClr val="accent1"/>
          </a:solidFill>
          <a:ln w="28575" cap="rnd">
            <a:solidFill>
              <a:schemeClr val="tx2"/>
            </a:solidFill>
            <a:round/>
          </a:ln>
          <a:effectLst/>
        </c:spPr>
      </c:pivotFmt>
      <c:pivotFmt>
        <c:idx val="160"/>
        <c:spPr>
          <a:solidFill>
            <a:schemeClr val="accent1"/>
          </a:solidFill>
          <a:ln w="28575" cap="rnd">
            <a:solidFill>
              <a:schemeClr val="tx2"/>
            </a:solidFill>
            <a:round/>
          </a:ln>
          <a:effectLst/>
        </c:spPr>
      </c:pivotFmt>
      <c:pivotFmt>
        <c:idx val="161"/>
        <c:spPr>
          <a:solidFill>
            <a:schemeClr val="accent1"/>
          </a:solidFill>
          <a:ln w="28575" cap="rnd">
            <a:solidFill>
              <a:schemeClr val="accent2"/>
            </a:solidFill>
            <a:round/>
          </a:ln>
          <a:effectLst/>
        </c:spPr>
      </c:pivotFmt>
      <c:pivotFmt>
        <c:idx val="162"/>
        <c:spPr>
          <a:solidFill>
            <a:schemeClr val="accent1"/>
          </a:solidFill>
          <a:ln w="28575" cap="rnd">
            <a:solidFill>
              <a:schemeClr val="accent2"/>
            </a:solidFill>
            <a:round/>
          </a:ln>
          <a:effectLst/>
        </c:spPr>
      </c:pivotFmt>
      <c:pivotFmt>
        <c:idx val="163"/>
        <c:spPr>
          <a:solidFill>
            <a:schemeClr val="accent1"/>
          </a:solidFill>
          <a:ln w="28575" cap="rnd">
            <a:solidFill>
              <a:schemeClr val="accent2"/>
            </a:solidFill>
            <a:round/>
          </a:ln>
          <a:effectLst/>
        </c:spPr>
      </c:pivotFmt>
      <c:pivotFmt>
        <c:idx val="164"/>
        <c:spPr>
          <a:solidFill>
            <a:schemeClr val="accent1"/>
          </a:solidFill>
          <a:ln w="28575" cap="rnd">
            <a:solidFill>
              <a:schemeClr val="accent2"/>
            </a:solidFill>
            <a:round/>
          </a:ln>
          <a:effectLst/>
        </c:spPr>
      </c:pivotFmt>
      <c:pivotFmt>
        <c:idx val="165"/>
        <c:spPr>
          <a:solidFill>
            <a:schemeClr val="accent1"/>
          </a:solidFill>
          <a:ln w="28575" cap="rnd">
            <a:solidFill>
              <a:schemeClr val="bg1">
                <a:lumMod val="65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66"/>
        <c:spPr>
          <a:solidFill>
            <a:schemeClr val="accent1"/>
          </a:solidFill>
          <a:ln w="28575" cap="rnd">
            <a:solidFill>
              <a:schemeClr val="tx2"/>
            </a:solidFill>
            <a:round/>
          </a:ln>
          <a:effectLst/>
        </c:spPr>
      </c:pivotFmt>
      <c:pivotFmt>
        <c:idx val="167"/>
        <c:spPr>
          <a:solidFill>
            <a:schemeClr val="accent1"/>
          </a:solidFill>
          <a:ln w="28575" cap="rnd">
            <a:solidFill>
              <a:schemeClr val="tx2"/>
            </a:solidFill>
            <a:round/>
          </a:ln>
          <a:effectLst/>
        </c:spPr>
      </c:pivotFmt>
      <c:pivotFmt>
        <c:idx val="168"/>
        <c:spPr>
          <a:solidFill>
            <a:schemeClr val="accent1"/>
          </a:solidFill>
          <a:ln w="28575" cap="rnd">
            <a:solidFill>
              <a:schemeClr val="accent2"/>
            </a:solidFill>
            <a:round/>
          </a:ln>
          <a:effectLst/>
        </c:spPr>
      </c:pivotFmt>
      <c:pivotFmt>
        <c:idx val="169"/>
        <c:spPr>
          <a:solidFill>
            <a:schemeClr val="accent1"/>
          </a:solidFill>
          <a:ln w="28575" cap="rnd">
            <a:solidFill>
              <a:schemeClr val="tx2"/>
            </a:solidFill>
            <a:round/>
          </a:ln>
          <a:effectLst/>
        </c:spPr>
      </c:pivotFmt>
      <c:pivotFmt>
        <c:idx val="170"/>
        <c:spPr>
          <a:solidFill>
            <a:schemeClr val="accent1"/>
          </a:solidFill>
          <a:ln w="28575" cap="rnd">
            <a:solidFill>
              <a:schemeClr val="accent2"/>
            </a:solidFill>
            <a:round/>
          </a:ln>
          <a:effectLst/>
        </c:spPr>
      </c:pivotFmt>
      <c:pivotFmt>
        <c:idx val="171"/>
        <c:spPr>
          <a:solidFill>
            <a:schemeClr val="accent1"/>
          </a:solidFill>
          <a:ln w="28575" cap="rnd">
            <a:solidFill>
              <a:schemeClr val="tx2"/>
            </a:solidFill>
            <a:round/>
          </a:ln>
          <a:effectLst/>
        </c:spPr>
      </c:pivotFmt>
      <c:pivotFmt>
        <c:idx val="172"/>
        <c:spPr>
          <a:solidFill>
            <a:schemeClr val="accent1"/>
          </a:solidFill>
          <a:ln w="28575" cap="rnd">
            <a:solidFill>
              <a:schemeClr val="tx2"/>
            </a:solidFill>
            <a:round/>
          </a:ln>
          <a:effectLst/>
        </c:spPr>
      </c:pivotFmt>
      <c:pivotFmt>
        <c:idx val="173"/>
        <c:spPr>
          <a:solidFill>
            <a:schemeClr val="accent1"/>
          </a:solidFill>
          <a:ln w="28575" cap="rnd">
            <a:solidFill>
              <a:schemeClr val="accent2"/>
            </a:solidFill>
            <a:round/>
          </a:ln>
          <a:effectLst/>
        </c:spPr>
      </c:pivotFmt>
      <c:pivotFmt>
        <c:idx val="174"/>
        <c:spPr>
          <a:solidFill>
            <a:schemeClr val="accent1"/>
          </a:solidFill>
          <a:ln w="28575" cap="rnd">
            <a:solidFill>
              <a:schemeClr val="tx2"/>
            </a:solidFill>
            <a:round/>
          </a:ln>
          <a:effectLst/>
        </c:spPr>
      </c:pivotFmt>
      <c:pivotFmt>
        <c:idx val="175"/>
        <c:spPr>
          <a:solidFill>
            <a:schemeClr val="accent1"/>
          </a:solidFill>
          <a:ln w="28575" cap="rnd">
            <a:solidFill>
              <a:schemeClr val="tx2"/>
            </a:solidFill>
            <a:round/>
          </a:ln>
          <a:effectLst/>
        </c:spPr>
      </c:pivotFmt>
      <c:pivotFmt>
        <c:idx val="176"/>
        <c:spPr>
          <a:solidFill>
            <a:schemeClr val="accent1"/>
          </a:solidFill>
          <a:ln w="28575" cap="rnd">
            <a:solidFill>
              <a:schemeClr val="accent2"/>
            </a:solidFill>
            <a:round/>
          </a:ln>
          <a:effectLst/>
        </c:spPr>
      </c:pivotFmt>
      <c:pivotFmt>
        <c:idx val="177"/>
        <c:spPr>
          <a:solidFill>
            <a:schemeClr val="accent1"/>
          </a:solidFill>
          <a:ln w="28575" cap="rnd">
            <a:solidFill>
              <a:schemeClr val="tx2"/>
            </a:solidFill>
            <a:round/>
          </a:ln>
          <a:effectLst/>
        </c:spPr>
      </c:pivotFmt>
      <c:pivotFmt>
        <c:idx val="178"/>
        <c:spPr>
          <a:solidFill>
            <a:schemeClr val="accent1"/>
          </a:solidFill>
          <a:ln w="28575" cap="rnd">
            <a:solidFill>
              <a:schemeClr val="bg1">
                <a:lumMod val="65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79"/>
        <c:spPr>
          <a:solidFill>
            <a:schemeClr val="accent1"/>
          </a:solidFill>
          <a:ln w="28575" cap="rnd">
            <a:solidFill>
              <a:schemeClr val="tx2"/>
            </a:solidFill>
            <a:round/>
          </a:ln>
          <a:effectLst/>
        </c:spPr>
      </c:pivotFmt>
      <c:pivotFmt>
        <c:idx val="180"/>
        <c:spPr>
          <a:solidFill>
            <a:schemeClr val="accent1"/>
          </a:solidFill>
          <a:ln w="28575" cap="rnd">
            <a:solidFill>
              <a:schemeClr val="accent2"/>
            </a:solidFill>
            <a:round/>
          </a:ln>
          <a:effectLst/>
        </c:spPr>
      </c:pivotFmt>
      <c:pivotFmt>
        <c:idx val="181"/>
        <c:spPr>
          <a:solidFill>
            <a:schemeClr val="accent1"/>
          </a:solidFill>
          <a:ln w="28575" cap="rnd">
            <a:solidFill>
              <a:schemeClr val="tx2"/>
            </a:solidFill>
            <a:round/>
          </a:ln>
          <a:effectLst/>
        </c:spPr>
      </c:pivotFmt>
      <c:pivotFmt>
        <c:idx val="182"/>
        <c:spPr>
          <a:solidFill>
            <a:schemeClr val="accent1"/>
          </a:solidFill>
          <a:ln w="28575" cap="rnd">
            <a:solidFill>
              <a:schemeClr val="tx2"/>
            </a:solidFill>
            <a:round/>
          </a:ln>
          <a:effectLst/>
        </c:spPr>
      </c:pivotFmt>
      <c:pivotFmt>
        <c:idx val="183"/>
        <c:spPr>
          <a:solidFill>
            <a:schemeClr val="accent1"/>
          </a:solidFill>
          <a:ln w="28575" cap="rnd">
            <a:solidFill>
              <a:schemeClr val="accent2"/>
            </a:solidFill>
            <a:round/>
          </a:ln>
          <a:effectLst/>
        </c:spPr>
      </c:pivotFmt>
      <c:pivotFmt>
        <c:idx val="184"/>
        <c:spPr>
          <a:solidFill>
            <a:schemeClr val="accent1"/>
          </a:solidFill>
          <a:ln w="28575" cap="rnd">
            <a:solidFill>
              <a:schemeClr val="tx2"/>
            </a:solidFill>
            <a:round/>
          </a:ln>
          <a:effectLst/>
        </c:spPr>
      </c:pivotFmt>
      <c:pivotFmt>
        <c:idx val="185"/>
        <c:spPr>
          <a:solidFill>
            <a:schemeClr val="accent1"/>
          </a:solidFill>
          <a:ln w="28575" cap="rnd">
            <a:solidFill>
              <a:schemeClr val="tx2"/>
            </a:solidFill>
            <a:round/>
          </a:ln>
          <a:effectLst/>
        </c:spPr>
      </c:pivotFmt>
      <c:pivotFmt>
        <c:idx val="186"/>
        <c:spPr>
          <a:solidFill>
            <a:schemeClr val="accent1"/>
          </a:solidFill>
          <a:ln w="28575" cap="rnd">
            <a:solidFill>
              <a:schemeClr val="accent2"/>
            </a:solidFill>
            <a:round/>
          </a:ln>
          <a:effectLst/>
        </c:spPr>
      </c:pivotFmt>
      <c:pivotFmt>
        <c:idx val="187"/>
        <c:spPr>
          <a:solidFill>
            <a:schemeClr val="accent1"/>
          </a:solidFill>
          <a:ln w="28575" cap="rnd">
            <a:solidFill>
              <a:schemeClr val="tx2"/>
            </a:solidFill>
            <a:round/>
          </a:ln>
          <a:effectLst/>
        </c:spPr>
      </c:pivotFmt>
      <c:pivotFmt>
        <c:idx val="188"/>
        <c:spPr>
          <a:solidFill>
            <a:schemeClr val="accent1"/>
          </a:solidFill>
          <a:ln w="28575" cap="rnd">
            <a:solidFill>
              <a:schemeClr val="tx2"/>
            </a:solidFill>
            <a:round/>
          </a:ln>
          <a:effectLst/>
        </c:spPr>
      </c:pivotFmt>
      <c:pivotFmt>
        <c:idx val="189"/>
        <c:spPr>
          <a:solidFill>
            <a:schemeClr val="accent1"/>
          </a:solidFill>
          <a:ln w="28575" cap="rnd">
            <a:solidFill>
              <a:schemeClr val="accent2"/>
            </a:solidFill>
            <a:round/>
          </a:ln>
          <a:effectLst/>
        </c:spPr>
      </c:pivotFmt>
      <c:pivotFmt>
        <c:idx val="190"/>
        <c:spPr>
          <a:solidFill>
            <a:schemeClr val="accent1"/>
          </a:solidFill>
          <a:ln w="28575" cap="rnd">
            <a:solidFill>
              <a:schemeClr val="tx2"/>
            </a:solidFill>
            <a:round/>
          </a:ln>
          <a:effectLst/>
        </c:spPr>
      </c:pivotFmt>
      <c:pivotFmt>
        <c:idx val="191"/>
        <c:spPr>
          <a:solidFill>
            <a:schemeClr val="accent1"/>
          </a:solidFill>
          <a:ln w="28575" cap="rnd">
            <a:no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92"/>
        <c:spPr>
          <a:solidFill>
            <a:schemeClr val="accent1"/>
          </a:solidFill>
          <a:ln w="28575" cap="rnd">
            <a:noFill/>
            <a:round/>
          </a:ln>
          <a:effectLst/>
        </c:spPr>
      </c:pivotFmt>
      <c:pivotFmt>
        <c:idx val="193"/>
        <c:spPr>
          <a:solidFill>
            <a:schemeClr val="accent1"/>
          </a:solidFill>
          <a:ln w="28575" cap="rnd">
            <a:noFill/>
            <a:round/>
          </a:ln>
          <a:effectLst/>
        </c:spPr>
      </c:pivotFmt>
      <c:pivotFmt>
        <c:idx val="194"/>
        <c:spPr>
          <a:solidFill>
            <a:schemeClr val="accent1"/>
          </a:solidFill>
          <a:ln w="28575" cap="rnd">
            <a:noFill/>
            <a:round/>
          </a:ln>
          <a:effectLst/>
        </c:spPr>
      </c:pivotFmt>
      <c:pivotFmt>
        <c:idx val="195"/>
        <c:spPr>
          <a:solidFill>
            <a:schemeClr val="accent1"/>
          </a:solidFill>
          <a:ln w="28575" cap="rnd">
            <a:noFill/>
            <a:round/>
          </a:ln>
          <a:effectLst/>
        </c:spPr>
      </c:pivotFmt>
      <c:pivotFmt>
        <c:idx val="196"/>
        <c:spPr>
          <a:solidFill>
            <a:schemeClr val="accent1"/>
          </a:solidFill>
          <a:ln w="28575" cap="rnd">
            <a:noFill/>
            <a:round/>
          </a:ln>
          <a:effectLst/>
        </c:spPr>
      </c:pivotFmt>
      <c:pivotFmt>
        <c:idx val="197"/>
        <c:spPr>
          <a:solidFill>
            <a:schemeClr val="accent1"/>
          </a:solidFill>
          <a:ln w="28575" cap="rnd">
            <a:noFill/>
            <a:round/>
          </a:ln>
          <a:effectLst/>
        </c:spPr>
      </c:pivotFmt>
      <c:pivotFmt>
        <c:idx val="198"/>
        <c:spPr>
          <a:solidFill>
            <a:schemeClr val="accent1"/>
          </a:solidFill>
          <a:ln w="28575" cap="rnd">
            <a:noFill/>
            <a:round/>
          </a:ln>
          <a:effectLst/>
        </c:spPr>
      </c:pivotFmt>
      <c:pivotFmt>
        <c:idx val="199"/>
        <c:spPr>
          <a:solidFill>
            <a:schemeClr val="accent1"/>
          </a:solidFill>
          <a:ln w="28575" cap="rnd">
            <a:noFill/>
            <a:round/>
          </a:ln>
          <a:effectLst/>
        </c:spPr>
      </c:pivotFmt>
      <c:pivotFmt>
        <c:idx val="200"/>
        <c:spPr>
          <a:solidFill>
            <a:schemeClr val="accent1"/>
          </a:solidFill>
          <a:ln w="28575" cap="rnd">
            <a:noFill/>
            <a:round/>
          </a:ln>
          <a:effectLst/>
        </c:spPr>
      </c:pivotFmt>
      <c:pivotFmt>
        <c:idx val="201"/>
        <c:spPr>
          <a:solidFill>
            <a:schemeClr val="accent1"/>
          </a:solidFill>
          <a:ln w="28575" cap="rnd">
            <a:noFill/>
            <a:round/>
          </a:ln>
          <a:effectLst/>
        </c:spPr>
      </c:pivotFmt>
      <c:pivotFmt>
        <c:idx val="202"/>
        <c:spPr>
          <a:solidFill>
            <a:schemeClr val="accent1"/>
          </a:solidFill>
          <a:ln w="28575" cap="rnd">
            <a:noFill/>
            <a:round/>
          </a:ln>
          <a:effectLst/>
        </c:spPr>
      </c:pivotFmt>
      <c:pivotFmt>
        <c:idx val="203"/>
        <c:spPr>
          <a:solidFill>
            <a:schemeClr val="accent1"/>
          </a:solidFill>
          <a:ln w="28575" cap="rnd">
            <a:noFill/>
            <a:round/>
          </a:ln>
          <a:effectLst/>
        </c:spPr>
      </c:pivotFmt>
      <c:pivotFmt>
        <c:idx val="204"/>
        <c:spPr>
          <a:solidFill>
            <a:schemeClr val="accent1"/>
          </a:solidFill>
          <a:ln w="28575" cap="rnd">
            <a:no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05"/>
        <c:spPr>
          <a:solidFill>
            <a:schemeClr val="accent1"/>
          </a:solidFill>
          <a:ln w="28575" cap="rnd">
            <a:noFill/>
            <a:round/>
          </a:ln>
          <a:effectLst/>
        </c:spPr>
      </c:pivotFmt>
      <c:pivotFmt>
        <c:idx val="206"/>
        <c:spPr>
          <a:solidFill>
            <a:schemeClr val="accent1"/>
          </a:solidFill>
          <a:ln w="28575" cap="rnd">
            <a:noFill/>
            <a:round/>
          </a:ln>
          <a:effectLst/>
        </c:spPr>
      </c:pivotFmt>
      <c:pivotFmt>
        <c:idx val="207"/>
        <c:spPr>
          <a:solidFill>
            <a:schemeClr val="accent1"/>
          </a:solidFill>
          <a:ln w="28575" cap="rnd">
            <a:noFill/>
            <a:round/>
          </a:ln>
          <a:effectLst/>
        </c:spPr>
      </c:pivotFmt>
      <c:pivotFmt>
        <c:idx val="208"/>
        <c:spPr>
          <a:solidFill>
            <a:schemeClr val="accent1"/>
          </a:solidFill>
          <a:ln w="28575" cap="rnd">
            <a:noFill/>
            <a:round/>
          </a:ln>
          <a:effectLst/>
        </c:spPr>
      </c:pivotFmt>
      <c:pivotFmt>
        <c:idx val="209"/>
        <c:spPr>
          <a:solidFill>
            <a:schemeClr val="accent1"/>
          </a:solidFill>
          <a:ln w="28575" cap="rnd">
            <a:noFill/>
            <a:round/>
          </a:ln>
          <a:effectLst/>
        </c:spPr>
      </c:pivotFmt>
      <c:pivotFmt>
        <c:idx val="210"/>
        <c:spPr>
          <a:solidFill>
            <a:schemeClr val="accent1"/>
          </a:solidFill>
          <a:ln w="28575" cap="rnd">
            <a:noFill/>
            <a:round/>
          </a:ln>
          <a:effectLst/>
        </c:spPr>
      </c:pivotFmt>
      <c:pivotFmt>
        <c:idx val="211"/>
        <c:spPr>
          <a:solidFill>
            <a:schemeClr val="accent1"/>
          </a:solidFill>
          <a:ln w="28575" cap="rnd">
            <a:noFill/>
            <a:round/>
          </a:ln>
          <a:effectLst/>
        </c:spPr>
      </c:pivotFmt>
      <c:pivotFmt>
        <c:idx val="212"/>
        <c:spPr>
          <a:solidFill>
            <a:schemeClr val="accent1"/>
          </a:solidFill>
          <a:ln w="28575" cap="rnd">
            <a:noFill/>
            <a:round/>
          </a:ln>
          <a:effectLst/>
        </c:spPr>
      </c:pivotFmt>
      <c:pivotFmt>
        <c:idx val="213"/>
        <c:spPr>
          <a:solidFill>
            <a:schemeClr val="accent1"/>
          </a:solidFill>
          <a:ln w="28575" cap="rnd">
            <a:noFill/>
            <a:round/>
          </a:ln>
          <a:effectLst/>
        </c:spPr>
      </c:pivotFmt>
      <c:pivotFmt>
        <c:idx val="214"/>
        <c:spPr>
          <a:solidFill>
            <a:schemeClr val="accent1"/>
          </a:solidFill>
          <a:ln w="28575" cap="rnd">
            <a:noFill/>
            <a:round/>
          </a:ln>
          <a:effectLst/>
        </c:spPr>
      </c:pivotFmt>
      <c:pivotFmt>
        <c:idx val="215"/>
        <c:spPr>
          <a:solidFill>
            <a:schemeClr val="accent1"/>
          </a:solidFill>
          <a:ln w="28575" cap="rnd">
            <a:noFill/>
            <a:round/>
          </a:ln>
          <a:effectLst/>
        </c:spPr>
      </c:pivotFmt>
      <c:pivotFmt>
        <c:idx val="216"/>
        <c:spPr>
          <a:solidFill>
            <a:schemeClr val="accent1"/>
          </a:solidFill>
          <a:ln w="28575" cap="rnd">
            <a:noFill/>
            <a:round/>
          </a:ln>
          <a:effectLst/>
        </c:spPr>
      </c:pivotFmt>
      <c:pivotFmt>
        <c:idx val="217"/>
        <c:spPr>
          <a:solidFill>
            <a:schemeClr val="accent1"/>
          </a:solidFill>
          <a:ln w="28575" cap="rnd">
            <a:solidFill>
              <a:schemeClr val="bg1">
                <a:lumMod val="65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18"/>
        <c:spPr>
          <a:solidFill>
            <a:schemeClr val="accent1"/>
          </a:solidFill>
          <a:ln w="28575" cap="rnd">
            <a:solidFill>
              <a:schemeClr val="bg1">
                <a:lumMod val="65000"/>
              </a:schemeClr>
            </a:solidFill>
            <a:round/>
          </a:ln>
          <a:effectLst/>
        </c:spPr>
      </c:pivotFmt>
      <c:pivotFmt>
        <c:idx val="219"/>
        <c:spPr>
          <a:solidFill>
            <a:schemeClr val="accent1"/>
          </a:solidFill>
          <a:ln w="28575" cap="rnd">
            <a:solidFill>
              <a:schemeClr val="bg1">
                <a:lumMod val="65000"/>
              </a:schemeClr>
            </a:solidFill>
            <a:round/>
          </a:ln>
          <a:effectLst/>
        </c:spPr>
      </c:pivotFmt>
      <c:pivotFmt>
        <c:idx val="220"/>
        <c:spPr>
          <a:solidFill>
            <a:schemeClr val="accent1"/>
          </a:solidFill>
          <a:ln w="28575" cap="rnd">
            <a:solidFill>
              <a:schemeClr val="bg1">
                <a:lumMod val="65000"/>
              </a:schemeClr>
            </a:solidFill>
            <a:round/>
          </a:ln>
          <a:effectLst/>
        </c:spPr>
      </c:pivotFmt>
      <c:pivotFmt>
        <c:idx val="221"/>
        <c:spPr>
          <a:solidFill>
            <a:schemeClr val="accent1"/>
          </a:solidFill>
          <a:ln w="28575" cap="rnd">
            <a:solidFill>
              <a:schemeClr val="bg1">
                <a:lumMod val="65000"/>
              </a:schemeClr>
            </a:solidFill>
            <a:round/>
          </a:ln>
          <a:effectLst/>
        </c:spPr>
      </c:pivotFmt>
      <c:pivotFmt>
        <c:idx val="222"/>
        <c:spPr>
          <a:solidFill>
            <a:schemeClr val="accent1"/>
          </a:solidFill>
          <a:ln w="28575" cap="rnd">
            <a:solidFill>
              <a:schemeClr val="bg1">
                <a:lumMod val="65000"/>
              </a:schemeClr>
            </a:solidFill>
            <a:round/>
          </a:ln>
          <a:effectLst/>
        </c:spPr>
      </c:pivotFmt>
      <c:pivotFmt>
        <c:idx val="223"/>
        <c:spPr>
          <a:solidFill>
            <a:schemeClr val="accent1"/>
          </a:solidFill>
          <a:ln w="28575" cap="rnd">
            <a:solidFill>
              <a:schemeClr val="bg1">
                <a:lumMod val="65000"/>
              </a:schemeClr>
            </a:solidFill>
            <a:round/>
          </a:ln>
          <a:effectLst/>
        </c:spPr>
      </c:pivotFmt>
      <c:pivotFmt>
        <c:idx val="224"/>
        <c:spPr>
          <a:solidFill>
            <a:schemeClr val="accent1"/>
          </a:solidFill>
          <a:ln w="28575" cap="rnd">
            <a:solidFill>
              <a:schemeClr val="bg1">
                <a:lumMod val="65000"/>
              </a:schemeClr>
            </a:solidFill>
            <a:round/>
          </a:ln>
          <a:effectLst/>
        </c:spPr>
      </c:pivotFmt>
      <c:pivotFmt>
        <c:idx val="225"/>
        <c:spPr>
          <a:solidFill>
            <a:schemeClr val="accent1"/>
          </a:solidFill>
          <a:ln w="28575" cap="rnd">
            <a:solidFill>
              <a:schemeClr val="bg1">
                <a:lumMod val="65000"/>
              </a:schemeClr>
            </a:solidFill>
            <a:round/>
          </a:ln>
          <a:effectLst/>
        </c:spPr>
      </c:pivotFmt>
      <c:pivotFmt>
        <c:idx val="226"/>
        <c:spPr>
          <a:solidFill>
            <a:schemeClr val="accent1"/>
          </a:solidFill>
          <a:ln w="28575" cap="rnd">
            <a:solidFill>
              <a:schemeClr val="bg1">
                <a:lumMod val="65000"/>
              </a:schemeClr>
            </a:solidFill>
            <a:round/>
          </a:ln>
          <a:effectLst/>
        </c:spPr>
      </c:pivotFmt>
      <c:pivotFmt>
        <c:idx val="227"/>
        <c:spPr>
          <a:solidFill>
            <a:schemeClr val="accent1"/>
          </a:solidFill>
          <a:ln w="28575" cap="rnd">
            <a:solidFill>
              <a:schemeClr val="bg1">
                <a:lumMod val="65000"/>
              </a:schemeClr>
            </a:solidFill>
            <a:round/>
          </a:ln>
          <a:effectLst/>
        </c:spPr>
      </c:pivotFmt>
      <c:pivotFmt>
        <c:idx val="228"/>
        <c:spPr>
          <a:solidFill>
            <a:schemeClr val="accent1"/>
          </a:solidFill>
          <a:ln w="28575" cap="rnd">
            <a:solidFill>
              <a:schemeClr val="bg1">
                <a:lumMod val="65000"/>
              </a:schemeClr>
            </a:solidFill>
            <a:round/>
          </a:ln>
          <a:effectLst/>
        </c:spPr>
      </c:pivotFmt>
      <c:pivotFmt>
        <c:idx val="229"/>
        <c:spPr>
          <a:solidFill>
            <a:schemeClr val="accent1"/>
          </a:solidFill>
          <a:ln w="28575" cap="rnd">
            <a:solidFill>
              <a:schemeClr val="bg1">
                <a:lumMod val="65000"/>
              </a:schemeClr>
            </a:solidFill>
            <a:round/>
          </a:ln>
          <a:effectLst/>
        </c:spPr>
      </c:pivotFmt>
      <c:pivotFmt>
        <c:idx val="230"/>
        <c:spPr>
          <a:solidFill>
            <a:schemeClr val="accent1"/>
          </a:solidFill>
          <a:ln w="28575" cap="rnd">
            <a:solidFill>
              <a:schemeClr val="bg1">
                <a:lumMod val="65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31"/>
        <c:spPr>
          <a:solidFill>
            <a:schemeClr val="accent1"/>
          </a:solidFill>
          <a:ln w="28575" cap="rnd">
            <a:solidFill>
              <a:schemeClr val="bg1">
                <a:lumMod val="65000"/>
              </a:schemeClr>
            </a:solidFill>
            <a:round/>
          </a:ln>
          <a:effectLst/>
        </c:spPr>
      </c:pivotFmt>
      <c:pivotFmt>
        <c:idx val="232"/>
        <c:spPr>
          <a:solidFill>
            <a:schemeClr val="accent1"/>
          </a:solidFill>
          <a:ln w="28575" cap="rnd">
            <a:solidFill>
              <a:schemeClr val="bg1">
                <a:lumMod val="65000"/>
              </a:schemeClr>
            </a:solidFill>
            <a:round/>
          </a:ln>
          <a:effectLst/>
        </c:spPr>
      </c:pivotFmt>
      <c:pivotFmt>
        <c:idx val="233"/>
        <c:spPr>
          <a:solidFill>
            <a:schemeClr val="accent1"/>
          </a:solidFill>
          <a:ln w="28575" cap="rnd">
            <a:solidFill>
              <a:schemeClr val="bg1">
                <a:lumMod val="65000"/>
              </a:schemeClr>
            </a:solidFill>
            <a:round/>
          </a:ln>
          <a:effectLst/>
        </c:spPr>
      </c:pivotFmt>
      <c:pivotFmt>
        <c:idx val="234"/>
        <c:spPr>
          <a:solidFill>
            <a:schemeClr val="accent1"/>
          </a:solidFill>
          <a:ln w="28575" cap="rnd">
            <a:solidFill>
              <a:schemeClr val="bg1">
                <a:lumMod val="65000"/>
              </a:schemeClr>
            </a:solidFill>
            <a:round/>
          </a:ln>
          <a:effectLst/>
        </c:spPr>
      </c:pivotFmt>
      <c:pivotFmt>
        <c:idx val="235"/>
        <c:spPr>
          <a:solidFill>
            <a:schemeClr val="accent1"/>
          </a:solidFill>
          <a:ln w="28575" cap="rnd">
            <a:solidFill>
              <a:schemeClr val="bg1">
                <a:lumMod val="65000"/>
              </a:schemeClr>
            </a:solidFill>
            <a:round/>
          </a:ln>
          <a:effectLst/>
        </c:spPr>
      </c:pivotFmt>
      <c:pivotFmt>
        <c:idx val="236"/>
        <c:spPr>
          <a:solidFill>
            <a:schemeClr val="accent1"/>
          </a:solidFill>
          <a:ln w="28575" cap="rnd">
            <a:solidFill>
              <a:schemeClr val="bg1">
                <a:lumMod val="65000"/>
              </a:schemeClr>
            </a:solidFill>
            <a:round/>
          </a:ln>
          <a:effectLst/>
        </c:spPr>
      </c:pivotFmt>
      <c:pivotFmt>
        <c:idx val="237"/>
        <c:spPr>
          <a:solidFill>
            <a:schemeClr val="accent1"/>
          </a:solidFill>
          <a:ln w="28575" cap="rnd">
            <a:solidFill>
              <a:schemeClr val="bg1">
                <a:lumMod val="65000"/>
              </a:schemeClr>
            </a:solidFill>
            <a:round/>
          </a:ln>
          <a:effectLst/>
        </c:spPr>
      </c:pivotFmt>
      <c:pivotFmt>
        <c:idx val="238"/>
        <c:spPr>
          <a:solidFill>
            <a:schemeClr val="accent1"/>
          </a:solidFill>
          <a:ln w="28575" cap="rnd">
            <a:solidFill>
              <a:schemeClr val="bg1">
                <a:lumMod val="65000"/>
              </a:schemeClr>
            </a:solidFill>
            <a:round/>
          </a:ln>
          <a:effectLst/>
        </c:spPr>
      </c:pivotFmt>
      <c:pivotFmt>
        <c:idx val="239"/>
        <c:spPr>
          <a:solidFill>
            <a:schemeClr val="accent1"/>
          </a:solidFill>
          <a:ln w="28575" cap="rnd">
            <a:solidFill>
              <a:schemeClr val="bg1">
                <a:lumMod val="65000"/>
              </a:schemeClr>
            </a:solidFill>
            <a:round/>
          </a:ln>
          <a:effectLst/>
        </c:spPr>
      </c:pivotFmt>
      <c:pivotFmt>
        <c:idx val="240"/>
        <c:spPr>
          <a:solidFill>
            <a:schemeClr val="accent1"/>
          </a:solidFill>
          <a:ln w="28575" cap="rnd">
            <a:solidFill>
              <a:schemeClr val="bg1">
                <a:lumMod val="65000"/>
              </a:schemeClr>
            </a:solidFill>
            <a:round/>
          </a:ln>
          <a:effectLst/>
        </c:spPr>
      </c:pivotFmt>
      <c:pivotFmt>
        <c:idx val="241"/>
        <c:spPr>
          <a:solidFill>
            <a:schemeClr val="accent1"/>
          </a:solidFill>
          <a:ln w="28575" cap="rnd">
            <a:solidFill>
              <a:schemeClr val="bg1">
                <a:lumMod val="65000"/>
              </a:schemeClr>
            </a:solidFill>
            <a:round/>
          </a:ln>
          <a:effectLst/>
        </c:spPr>
      </c:pivotFmt>
      <c:pivotFmt>
        <c:idx val="242"/>
        <c:spPr>
          <a:solidFill>
            <a:schemeClr val="accent1"/>
          </a:solidFill>
          <a:ln w="28575" cap="rnd">
            <a:solidFill>
              <a:schemeClr val="bg1">
                <a:lumMod val="65000"/>
              </a:schemeClr>
            </a:solidFill>
            <a:round/>
          </a:ln>
          <a:effectLst/>
        </c:spPr>
      </c:pivotFmt>
      <c:pivotFmt>
        <c:idx val="243"/>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8575" cap="rnd">
            <a:solidFill>
              <a:schemeClr val="bg1">
                <a:lumMod val="65000"/>
              </a:schemeClr>
            </a:solidFill>
            <a:round/>
          </a:ln>
          <a:effectLst/>
        </c:spPr>
        <c:marker>
          <c:symbol val="none"/>
        </c:marker>
      </c:pivotFmt>
      <c:pivotFmt>
        <c:idx val="245"/>
        <c:spPr>
          <a:solidFill>
            <a:schemeClr val="accent1"/>
          </a:solidFill>
          <a:ln w="28575" cap="rnd">
            <a:solidFill>
              <a:schemeClr val="bg1">
                <a:lumMod val="65000"/>
              </a:schemeClr>
            </a:solidFill>
            <a:round/>
          </a:ln>
          <a:effectLst/>
        </c:spPr>
        <c:marker>
          <c:symbol val="none"/>
        </c:marker>
      </c:pivotFmt>
      <c:pivotFmt>
        <c:idx val="246"/>
        <c:spPr>
          <a:solidFill>
            <a:schemeClr val="accent1"/>
          </a:solidFill>
          <a:ln w="28575" cap="rnd">
            <a:solidFill>
              <a:schemeClr val="bg1">
                <a:lumMod val="65000"/>
              </a:schemeClr>
            </a:solidFill>
            <a:round/>
          </a:ln>
          <a:effectLst/>
        </c:spPr>
        <c:marker>
          <c:symbol val="none"/>
        </c:marker>
      </c:pivotFmt>
      <c:pivotFmt>
        <c:idx val="247"/>
        <c:spPr>
          <a:solidFill>
            <a:schemeClr val="accent1"/>
          </a:solidFill>
          <a:ln w="28575" cap="rnd">
            <a:solidFill>
              <a:schemeClr val="bg1">
                <a:lumMod val="65000"/>
              </a:schemeClr>
            </a:solidFill>
            <a:round/>
          </a:ln>
          <a:effectLst/>
        </c:spPr>
        <c:marker>
          <c:symbol val="none"/>
        </c:marker>
      </c:pivotFmt>
      <c:pivotFmt>
        <c:idx val="248"/>
        <c:spPr>
          <a:solidFill>
            <a:schemeClr val="accent1"/>
          </a:solidFill>
          <a:ln w="28575" cap="rnd">
            <a:solidFill>
              <a:schemeClr val="bg1">
                <a:lumMod val="65000"/>
              </a:schemeClr>
            </a:solidFill>
            <a:round/>
          </a:ln>
          <a:effectLst/>
        </c:spPr>
        <c:marker>
          <c:symbol val="none"/>
        </c:marker>
      </c:pivotFmt>
      <c:pivotFmt>
        <c:idx val="249"/>
        <c:spPr>
          <a:solidFill>
            <a:schemeClr val="accent1"/>
          </a:solidFill>
          <a:ln w="28575" cap="rnd">
            <a:solidFill>
              <a:schemeClr val="bg1">
                <a:lumMod val="65000"/>
              </a:schemeClr>
            </a:solidFill>
            <a:round/>
          </a:ln>
          <a:effectLst/>
        </c:spPr>
        <c:marker>
          <c:symbol val="none"/>
        </c:marker>
      </c:pivotFmt>
      <c:pivotFmt>
        <c:idx val="250"/>
        <c:spPr>
          <a:solidFill>
            <a:schemeClr val="accent1"/>
          </a:solidFill>
          <a:ln w="28575" cap="rnd">
            <a:solidFill>
              <a:schemeClr val="bg1">
                <a:lumMod val="65000"/>
              </a:schemeClr>
            </a:solidFill>
            <a:round/>
          </a:ln>
          <a:effectLst/>
        </c:spPr>
        <c:marker>
          <c:symbol val="none"/>
        </c:marker>
      </c:pivotFmt>
      <c:pivotFmt>
        <c:idx val="251"/>
        <c:spPr>
          <a:solidFill>
            <a:schemeClr val="accent1"/>
          </a:solidFill>
          <a:ln w="28575" cap="rnd">
            <a:solidFill>
              <a:schemeClr val="bg1">
                <a:lumMod val="65000"/>
              </a:schemeClr>
            </a:solidFill>
            <a:round/>
          </a:ln>
          <a:effectLst/>
        </c:spPr>
        <c:marker>
          <c:symbol val="none"/>
        </c:marker>
      </c:pivotFmt>
      <c:pivotFmt>
        <c:idx val="252"/>
        <c:spPr>
          <a:solidFill>
            <a:schemeClr val="accent1"/>
          </a:solidFill>
          <a:ln w="28575" cap="rnd">
            <a:solidFill>
              <a:schemeClr val="bg1">
                <a:lumMod val="65000"/>
              </a:schemeClr>
            </a:solidFill>
            <a:round/>
          </a:ln>
          <a:effectLst/>
        </c:spPr>
        <c:marker>
          <c:symbol val="none"/>
        </c:marker>
      </c:pivotFmt>
      <c:pivotFmt>
        <c:idx val="253"/>
        <c:spPr>
          <a:solidFill>
            <a:schemeClr val="accent1"/>
          </a:solidFill>
          <a:ln w="28575" cap="rnd">
            <a:solidFill>
              <a:schemeClr val="bg1">
                <a:lumMod val="65000"/>
              </a:schemeClr>
            </a:solidFill>
            <a:round/>
          </a:ln>
          <a:effectLst/>
        </c:spPr>
        <c:marker>
          <c:symbol val="none"/>
        </c:marker>
      </c:pivotFmt>
      <c:pivotFmt>
        <c:idx val="254"/>
        <c:spPr>
          <a:solidFill>
            <a:schemeClr val="accent1"/>
          </a:solidFill>
          <a:ln w="28575" cap="rnd">
            <a:solidFill>
              <a:schemeClr val="bg1">
                <a:lumMod val="65000"/>
              </a:schemeClr>
            </a:solidFill>
            <a:round/>
          </a:ln>
          <a:effectLst/>
        </c:spPr>
        <c:marker>
          <c:symbol val="none"/>
        </c:marker>
      </c:pivotFmt>
      <c:pivotFmt>
        <c:idx val="255"/>
        <c:spPr>
          <a:solidFill>
            <a:schemeClr val="accent1"/>
          </a:solidFill>
          <a:ln w="28575" cap="rnd">
            <a:solidFill>
              <a:schemeClr val="bg1">
                <a:lumMod val="65000"/>
              </a:schemeClr>
            </a:solidFill>
            <a:round/>
          </a:ln>
          <a:effectLst/>
        </c:spPr>
        <c:marker>
          <c:symbol val="none"/>
        </c:marker>
      </c:pivotFmt>
      <c:pivotFmt>
        <c:idx val="256"/>
        <c:spPr>
          <a:solidFill>
            <a:schemeClr val="accent1"/>
          </a:solidFill>
          <a:ln w="28575" cap="rnd">
            <a:solidFill>
              <a:schemeClr val="accent2"/>
            </a:solidFill>
            <a:round/>
          </a:ln>
          <a:effectLst/>
        </c:spPr>
        <c:marker>
          <c:symbol val="none"/>
        </c:marker>
      </c:pivotFmt>
      <c:pivotFmt>
        <c:idx val="257"/>
        <c:spPr>
          <a:solidFill>
            <a:schemeClr val="accent1"/>
          </a:solidFill>
          <a:ln w="28575" cap="rnd">
            <a:solidFill>
              <a:schemeClr val="accent2"/>
            </a:solidFill>
            <a:round/>
          </a:ln>
          <a:effectLst/>
        </c:spPr>
        <c:marker>
          <c:symbol val="none"/>
        </c:marker>
      </c:pivotFmt>
      <c:pivotFmt>
        <c:idx val="258"/>
        <c:spPr>
          <a:solidFill>
            <a:schemeClr val="accent1"/>
          </a:solidFill>
          <a:ln w="28575" cap="rnd">
            <a:solidFill>
              <a:schemeClr val="accent2"/>
            </a:solidFill>
            <a:round/>
          </a:ln>
          <a:effectLst/>
        </c:spPr>
        <c:marker>
          <c:symbol val="none"/>
        </c:marker>
      </c:pivotFmt>
      <c:pivotFmt>
        <c:idx val="259"/>
        <c:spPr>
          <a:solidFill>
            <a:schemeClr val="accent1"/>
          </a:solidFill>
          <a:ln w="28575" cap="rnd">
            <a:solidFill>
              <a:schemeClr val="accent2"/>
            </a:solidFill>
            <a:round/>
          </a:ln>
          <a:effectLst/>
        </c:spPr>
        <c:marker>
          <c:symbol val="none"/>
        </c:marker>
      </c:pivotFmt>
      <c:pivotFmt>
        <c:idx val="260"/>
        <c:spPr>
          <a:solidFill>
            <a:schemeClr val="accent1"/>
          </a:solidFill>
          <a:ln w="28575" cap="rnd">
            <a:solidFill>
              <a:schemeClr val="accent2"/>
            </a:solidFill>
            <a:round/>
          </a:ln>
          <a:effectLst/>
        </c:spPr>
        <c:marker>
          <c:symbol val="none"/>
        </c:marker>
      </c:pivotFmt>
      <c:pivotFmt>
        <c:idx val="261"/>
        <c:spPr>
          <a:solidFill>
            <a:schemeClr val="accent1"/>
          </a:solidFill>
          <a:ln w="28575" cap="rnd">
            <a:solidFill>
              <a:schemeClr val="accent2"/>
            </a:solidFill>
            <a:round/>
          </a:ln>
          <a:effectLst/>
        </c:spPr>
        <c:marker>
          <c:symbol val="none"/>
        </c:marker>
      </c:pivotFmt>
      <c:pivotFmt>
        <c:idx val="262"/>
        <c:spPr>
          <a:solidFill>
            <a:schemeClr val="accent1"/>
          </a:solidFill>
          <a:ln w="28575" cap="rnd">
            <a:solidFill>
              <a:schemeClr val="accent2"/>
            </a:solidFill>
            <a:round/>
          </a:ln>
          <a:effectLst/>
        </c:spPr>
        <c:marker>
          <c:symbol val="none"/>
        </c:marker>
      </c:pivotFmt>
      <c:pivotFmt>
        <c:idx val="263"/>
        <c:spPr>
          <a:solidFill>
            <a:schemeClr val="accent1"/>
          </a:solidFill>
          <a:ln w="28575" cap="rnd">
            <a:solidFill>
              <a:schemeClr val="accent2"/>
            </a:solidFill>
            <a:round/>
          </a:ln>
          <a:effectLst/>
        </c:spPr>
        <c:marker>
          <c:symbol val="none"/>
        </c:marker>
      </c:pivotFmt>
      <c:pivotFmt>
        <c:idx val="264"/>
        <c:spPr>
          <a:solidFill>
            <a:schemeClr val="accent1"/>
          </a:solidFill>
          <a:ln w="28575" cap="rnd">
            <a:solidFill>
              <a:schemeClr val="accent2"/>
            </a:solidFill>
            <a:round/>
          </a:ln>
          <a:effectLst/>
        </c:spPr>
        <c:marker>
          <c:symbol val="none"/>
        </c:marker>
      </c:pivotFmt>
      <c:pivotFmt>
        <c:idx val="265"/>
        <c:spPr>
          <a:solidFill>
            <a:schemeClr val="accent1"/>
          </a:solidFill>
          <a:ln w="28575" cap="rnd">
            <a:solidFill>
              <a:schemeClr val="accent2"/>
            </a:solidFill>
            <a:round/>
          </a:ln>
          <a:effectLst/>
        </c:spPr>
        <c:marker>
          <c:symbol val="none"/>
        </c:marker>
      </c:pivotFmt>
      <c:pivotFmt>
        <c:idx val="266"/>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68"/>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69"/>
        <c:spPr>
          <a:solidFill>
            <a:schemeClr val="accent1"/>
          </a:solidFill>
          <a:ln w="28575" cap="rnd">
            <a:solidFill>
              <a:schemeClr val="bg1">
                <a:lumMod val="65000"/>
              </a:schemeClr>
            </a:solidFill>
            <a:round/>
          </a:ln>
          <a:effectLst/>
        </c:spPr>
        <c:marker>
          <c:symbol val="none"/>
        </c:marker>
      </c:pivotFmt>
      <c:pivotFmt>
        <c:idx val="270"/>
        <c:spPr>
          <a:solidFill>
            <a:schemeClr val="accent1"/>
          </a:solidFill>
          <a:ln w="28575" cap="rnd">
            <a:solidFill>
              <a:schemeClr val="bg1">
                <a:lumMod val="65000"/>
              </a:schemeClr>
            </a:solidFill>
            <a:round/>
          </a:ln>
          <a:effectLst/>
        </c:spPr>
        <c:marker>
          <c:symbol val="none"/>
        </c:marker>
      </c:pivotFmt>
      <c:pivotFmt>
        <c:idx val="271"/>
        <c:spPr>
          <a:solidFill>
            <a:schemeClr val="accent1"/>
          </a:solidFill>
          <a:ln w="28575" cap="rnd">
            <a:solidFill>
              <a:schemeClr val="bg1">
                <a:lumMod val="65000"/>
              </a:schemeClr>
            </a:solidFill>
            <a:round/>
          </a:ln>
          <a:effectLst/>
        </c:spPr>
        <c:marker>
          <c:symbol val="none"/>
        </c:marker>
      </c:pivotFmt>
      <c:pivotFmt>
        <c:idx val="272"/>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3"/>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4"/>
        <c:spPr>
          <a:solidFill>
            <a:schemeClr val="accent1"/>
          </a:solidFill>
          <a:ln w="28575" cap="rnd">
            <a:solidFill>
              <a:schemeClr val="bg1">
                <a:lumMod val="65000"/>
              </a:schemeClr>
            </a:solidFill>
            <a:round/>
          </a:ln>
          <a:effectLst/>
        </c:spPr>
        <c:marker>
          <c:symbol val="none"/>
        </c:marker>
      </c:pivotFmt>
      <c:pivotFmt>
        <c:idx val="275"/>
        <c:spPr>
          <a:solidFill>
            <a:schemeClr val="accent1"/>
          </a:solidFill>
          <a:ln w="28575" cap="rnd">
            <a:solidFill>
              <a:schemeClr val="bg1">
                <a:lumMod val="65000"/>
              </a:schemeClr>
            </a:solidFill>
            <a:round/>
          </a:ln>
          <a:effectLst/>
        </c:spPr>
        <c:marker>
          <c:symbol val="none"/>
        </c:marker>
      </c:pivotFmt>
      <c:pivotFmt>
        <c:idx val="276"/>
        <c:spPr>
          <a:solidFill>
            <a:schemeClr val="accent1"/>
          </a:solidFill>
          <a:ln w="28575" cap="rnd">
            <a:solidFill>
              <a:schemeClr val="bg1">
                <a:lumMod val="65000"/>
              </a:schemeClr>
            </a:solidFill>
            <a:round/>
          </a:ln>
          <a:effectLst/>
        </c:spPr>
        <c:marker>
          <c:symbol val="none"/>
        </c:marker>
      </c:pivotFmt>
      <c:pivotFmt>
        <c:idx val="27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8"/>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9"/>
        <c:spPr>
          <a:solidFill>
            <a:schemeClr val="accent1"/>
          </a:solidFill>
          <a:ln w="28575" cap="rnd">
            <a:solidFill>
              <a:schemeClr val="bg1">
                <a:lumMod val="65000"/>
              </a:schemeClr>
            </a:solidFill>
            <a:round/>
          </a:ln>
          <a:effectLst/>
        </c:spPr>
        <c:marker>
          <c:symbol val="none"/>
        </c:marker>
      </c:pivotFmt>
      <c:pivotFmt>
        <c:idx val="280"/>
        <c:spPr>
          <a:solidFill>
            <a:schemeClr val="accent1"/>
          </a:solidFill>
          <a:ln w="28575" cap="rnd">
            <a:solidFill>
              <a:schemeClr val="bg1">
                <a:lumMod val="65000"/>
              </a:schemeClr>
            </a:solidFill>
            <a:round/>
          </a:ln>
          <a:effectLst/>
        </c:spPr>
        <c:marker>
          <c:symbol val="none"/>
        </c:marker>
      </c:pivotFmt>
      <c:pivotFmt>
        <c:idx val="281"/>
        <c:spPr>
          <a:solidFill>
            <a:schemeClr val="accent1"/>
          </a:solidFill>
          <a:ln w="28575" cap="rnd">
            <a:solidFill>
              <a:schemeClr val="bg1">
                <a:lumMod val="65000"/>
              </a:schemeClr>
            </a:solidFill>
            <a:round/>
          </a:ln>
          <a:effectLst/>
        </c:spPr>
        <c:marker>
          <c:symbol val="none"/>
        </c:marker>
      </c:pivotFmt>
      <c:pivotFmt>
        <c:idx val="282"/>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3"/>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4"/>
        <c:spPr>
          <a:solidFill>
            <a:schemeClr val="accent1"/>
          </a:solidFill>
          <a:ln w="28575" cap="rnd">
            <a:solidFill>
              <a:schemeClr val="bg1">
                <a:lumMod val="65000"/>
              </a:schemeClr>
            </a:solidFill>
            <a:round/>
          </a:ln>
          <a:effectLst/>
        </c:spPr>
        <c:marker>
          <c:symbol val="none"/>
        </c:marker>
      </c:pivotFmt>
      <c:pivotFmt>
        <c:idx val="285"/>
        <c:spPr>
          <a:solidFill>
            <a:schemeClr val="accent1"/>
          </a:solidFill>
          <a:ln w="28575" cap="rnd">
            <a:solidFill>
              <a:schemeClr val="bg1">
                <a:lumMod val="65000"/>
              </a:schemeClr>
            </a:solidFill>
            <a:round/>
          </a:ln>
          <a:effectLst/>
        </c:spPr>
        <c:marker>
          <c:symbol val="none"/>
        </c:marker>
      </c:pivotFmt>
      <c:pivotFmt>
        <c:idx val="286"/>
        <c:spPr>
          <a:solidFill>
            <a:schemeClr val="accent1"/>
          </a:solidFill>
          <a:ln w="28575" cap="rnd">
            <a:solidFill>
              <a:schemeClr val="bg1">
                <a:lumMod val="65000"/>
              </a:schemeClr>
            </a:solidFill>
            <a:round/>
          </a:ln>
          <a:effectLst/>
        </c:spPr>
        <c:marker>
          <c:symbol val="none"/>
        </c:marker>
      </c:pivotFmt>
      <c:pivotFmt>
        <c:idx val="28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8"/>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9"/>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1"/>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2"/>
        <c:spPr>
          <a:solidFill>
            <a:schemeClr val="accent1"/>
          </a:solidFill>
          <a:ln w="28575" cap="rnd">
            <a:solidFill>
              <a:schemeClr val="bg1">
                <a:lumMod val="65000"/>
              </a:schemeClr>
            </a:solidFill>
            <a:round/>
          </a:ln>
          <a:effectLst/>
        </c:spPr>
        <c:marker>
          <c:symbol val="none"/>
        </c:marker>
      </c:pivotFmt>
      <c:pivotFmt>
        <c:idx val="293"/>
        <c:spPr>
          <a:solidFill>
            <a:schemeClr val="accent1"/>
          </a:solidFill>
          <a:ln w="28575" cap="rnd">
            <a:solidFill>
              <a:schemeClr val="bg1">
                <a:lumMod val="65000"/>
              </a:schemeClr>
            </a:solidFill>
            <a:round/>
          </a:ln>
          <a:effectLst/>
        </c:spPr>
        <c:marker>
          <c:symbol val="none"/>
        </c:marker>
      </c:pivotFmt>
      <c:pivotFmt>
        <c:idx val="294"/>
        <c:spPr>
          <a:solidFill>
            <a:schemeClr val="accent1"/>
          </a:solidFill>
          <a:ln w="28575" cap="rnd">
            <a:solidFill>
              <a:schemeClr val="bg1">
                <a:lumMod val="65000"/>
              </a:schemeClr>
            </a:solidFill>
            <a:round/>
          </a:ln>
          <a:effectLst/>
        </c:spPr>
        <c:marker>
          <c:symbol val="none"/>
        </c:marker>
      </c:pivotFmt>
      <c:pivotFmt>
        <c:idx val="295"/>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6"/>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7"/>
        <c:spPr>
          <a:solidFill>
            <a:schemeClr val="accent1"/>
          </a:solidFill>
          <a:ln w="28575" cap="rnd">
            <a:solidFill>
              <a:schemeClr val="bg1">
                <a:lumMod val="65000"/>
              </a:schemeClr>
            </a:solidFill>
            <a:round/>
          </a:ln>
          <a:effectLst/>
        </c:spPr>
        <c:marker>
          <c:symbol val="none"/>
        </c:marker>
      </c:pivotFmt>
      <c:pivotFmt>
        <c:idx val="298"/>
        <c:spPr>
          <a:solidFill>
            <a:schemeClr val="accent1"/>
          </a:solidFill>
          <a:ln w="28575" cap="rnd">
            <a:solidFill>
              <a:schemeClr val="bg1">
                <a:lumMod val="65000"/>
              </a:schemeClr>
            </a:solidFill>
            <a:round/>
          </a:ln>
          <a:effectLst/>
        </c:spPr>
        <c:marker>
          <c:symbol val="none"/>
        </c:marker>
      </c:pivotFmt>
      <c:pivotFmt>
        <c:idx val="299"/>
        <c:spPr>
          <a:solidFill>
            <a:schemeClr val="accent1"/>
          </a:solidFill>
          <a:ln w="28575" cap="rnd">
            <a:solidFill>
              <a:schemeClr val="bg1">
                <a:lumMod val="65000"/>
              </a:schemeClr>
            </a:solidFill>
            <a:round/>
          </a:ln>
          <a:effectLst/>
        </c:spPr>
        <c:marker>
          <c:symbol val="none"/>
        </c:marker>
      </c:pivotFmt>
      <c:pivotFmt>
        <c:idx val="30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1"/>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2"/>
        <c:spPr>
          <a:solidFill>
            <a:schemeClr val="accent1"/>
          </a:solidFill>
          <a:ln w="28575" cap="rnd">
            <a:solidFill>
              <a:schemeClr val="bg1">
                <a:lumMod val="65000"/>
              </a:schemeClr>
            </a:solidFill>
            <a:round/>
          </a:ln>
          <a:effectLst/>
        </c:spPr>
        <c:marker>
          <c:symbol val="none"/>
        </c:marker>
      </c:pivotFmt>
      <c:pivotFmt>
        <c:idx val="303"/>
        <c:spPr>
          <a:solidFill>
            <a:schemeClr val="accent1"/>
          </a:solidFill>
          <a:ln w="28575" cap="rnd">
            <a:solidFill>
              <a:schemeClr val="bg1">
                <a:lumMod val="65000"/>
              </a:schemeClr>
            </a:solidFill>
            <a:round/>
          </a:ln>
          <a:effectLst/>
        </c:spPr>
        <c:marker>
          <c:symbol val="none"/>
        </c:marker>
      </c:pivotFmt>
      <c:pivotFmt>
        <c:idx val="304"/>
        <c:spPr>
          <a:solidFill>
            <a:schemeClr val="accent1"/>
          </a:solidFill>
          <a:ln w="28575" cap="rnd">
            <a:solidFill>
              <a:schemeClr val="bg1">
                <a:lumMod val="65000"/>
              </a:schemeClr>
            </a:solidFill>
            <a:round/>
          </a:ln>
          <a:effectLst/>
        </c:spPr>
        <c:marker>
          <c:symbol val="none"/>
        </c:marker>
      </c:pivotFmt>
      <c:pivotFmt>
        <c:idx val="305"/>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6"/>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7"/>
        <c:spPr>
          <a:solidFill>
            <a:schemeClr val="accent1"/>
          </a:solidFill>
          <a:ln w="28575" cap="rnd">
            <a:solidFill>
              <a:schemeClr val="bg1">
                <a:lumMod val="65000"/>
              </a:schemeClr>
            </a:solidFill>
            <a:round/>
          </a:ln>
          <a:effectLst/>
        </c:spPr>
        <c:marker>
          <c:symbol val="none"/>
        </c:marker>
      </c:pivotFmt>
      <c:pivotFmt>
        <c:idx val="308"/>
        <c:spPr>
          <a:solidFill>
            <a:schemeClr val="accent1"/>
          </a:solidFill>
          <a:ln w="28575" cap="rnd">
            <a:solidFill>
              <a:schemeClr val="bg1">
                <a:lumMod val="65000"/>
              </a:schemeClr>
            </a:solidFill>
            <a:round/>
          </a:ln>
          <a:effectLst/>
        </c:spPr>
        <c:marker>
          <c:symbol val="none"/>
        </c:marker>
      </c:pivotFmt>
      <c:pivotFmt>
        <c:idx val="309"/>
        <c:spPr>
          <a:solidFill>
            <a:schemeClr val="accent1"/>
          </a:solidFill>
          <a:ln w="28575" cap="rnd">
            <a:solidFill>
              <a:schemeClr val="bg1">
                <a:lumMod val="65000"/>
              </a:schemeClr>
            </a:solidFill>
            <a:round/>
          </a:ln>
          <a:effectLst/>
        </c:spPr>
        <c:marker>
          <c:symbol val="none"/>
        </c:marker>
      </c:pivotFmt>
      <c:pivotFmt>
        <c:idx val="31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11"/>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s>
    <c:plotArea>
      <c:layout/>
      <c:lineChart>
        <c:grouping val="standard"/>
        <c:varyColors val="0"/>
        <c:ser>
          <c:idx val="0"/>
          <c:order val="0"/>
          <c:tx>
            <c:strRef>
              <c:f>'PT1 - TTL Sales 2016 Present'!$C$3</c:f>
              <c:strCache>
                <c:ptCount val="1"/>
                <c:pt idx="0">
                  <c:v>Total</c:v>
                </c:pt>
              </c:strCache>
            </c:strRef>
          </c:tx>
          <c:spPr>
            <a:ln w="28575" cap="rnd">
              <a:solidFill>
                <a:schemeClr val="bg1">
                  <a:lumMod val="65000"/>
                </a:schemeClr>
              </a:solidFill>
              <a:round/>
            </a:ln>
            <a:effectLst/>
          </c:spPr>
          <c:marker>
            <c:symbol val="none"/>
          </c:marker>
          <c:dPt>
            <c:idx val="2"/>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1-A8B3-4D3F-A558-C53509614530}"/>
              </c:ext>
            </c:extLst>
          </c:dPt>
          <c:dPt>
            <c:idx val="3"/>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3-A8B3-4D3F-A558-C53509614530}"/>
              </c:ext>
            </c:extLst>
          </c:dPt>
          <c:dPt>
            <c:idx val="11"/>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5-A8B3-4D3F-A558-C53509614530}"/>
              </c:ext>
            </c:extLst>
          </c:dPt>
          <c:dPt>
            <c:idx val="12"/>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7-A8B3-4D3F-A558-C53509614530}"/>
              </c:ext>
            </c:extLst>
          </c:dPt>
          <c:dPt>
            <c:idx val="1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9-A8B3-4D3F-A558-C53509614530}"/>
              </c:ext>
            </c:extLst>
          </c:dPt>
          <c:dPt>
            <c:idx val="14"/>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B-A8B3-4D3F-A558-C53509614530}"/>
              </c:ext>
            </c:extLst>
          </c:dPt>
          <c:dPt>
            <c:idx val="15"/>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D-A8B3-4D3F-A558-C53509614530}"/>
              </c:ext>
            </c:extLst>
          </c:dPt>
          <c:dPt>
            <c:idx val="2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F-A8B3-4D3F-A558-C53509614530}"/>
              </c:ext>
            </c:extLst>
          </c:dPt>
          <c:dPt>
            <c:idx val="24"/>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1-A8B3-4D3F-A558-C53509614530}"/>
              </c:ext>
            </c:extLst>
          </c:dPt>
          <c:dPt>
            <c:idx val="2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3-A8B3-4D3F-A558-C53509614530}"/>
              </c:ext>
            </c:extLst>
          </c:dPt>
          <c:dPt>
            <c:idx val="26"/>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15-A8B3-4D3F-A558-C53509614530}"/>
              </c:ext>
            </c:extLst>
          </c:dPt>
          <c:dPt>
            <c:idx val="27"/>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17-A8B3-4D3F-A558-C53509614530}"/>
              </c:ext>
            </c:extLst>
          </c:dPt>
          <c:dPt>
            <c:idx val="3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9-A8B3-4D3F-A558-C53509614530}"/>
              </c:ext>
            </c:extLst>
          </c:dPt>
          <c:dPt>
            <c:idx val="36"/>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B-A8B3-4D3F-A558-C53509614530}"/>
              </c:ext>
            </c:extLst>
          </c:dPt>
          <c:dPt>
            <c:idx val="3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D-A8B3-4D3F-A558-C53509614530}"/>
              </c:ext>
            </c:extLst>
          </c:dPt>
          <c:dPt>
            <c:idx val="38"/>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1F-A8B3-4D3F-A558-C53509614530}"/>
              </c:ext>
            </c:extLst>
          </c:dPt>
          <c:dPt>
            <c:idx val="39"/>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21-A8B3-4D3F-A558-C53509614530}"/>
              </c:ext>
            </c:extLst>
          </c:dPt>
          <c:dPt>
            <c:idx val="4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23-A8B3-4D3F-A558-C53509614530}"/>
              </c:ext>
            </c:extLst>
          </c:dPt>
          <c:dPt>
            <c:idx val="48"/>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25-A8B3-4D3F-A558-C53509614530}"/>
              </c:ext>
            </c:extLst>
          </c:dPt>
          <c:dPt>
            <c:idx val="49"/>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27-A8B3-4D3F-A558-C53509614530}"/>
              </c:ext>
            </c:extLst>
          </c:dPt>
          <c:dPt>
            <c:idx val="50"/>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29-A8B3-4D3F-A558-C53509614530}"/>
              </c:ext>
            </c:extLst>
          </c:dPt>
          <c:dPt>
            <c:idx val="51"/>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2B-A8B3-4D3F-A558-C53509614530}"/>
              </c:ext>
            </c:extLst>
          </c:dPt>
          <c:cat>
            <c:multiLvlStrRef>
              <c:f>'PT1 - TTL Sales 2016 Present'!$A$4:$B$72</c:f>
              <c:multiLvlStrCache>
                <c:ptCount val="6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pt idx="60">
                    <c:v>Jan</c:v>
                  </c:pt>
                  <c:pt idx="61">
                    <c:v>Feb</c:v>
                  </c:pt>
                </c:lvl>
                <c:lvl>
                  <c:pt idx="0">
                    <c:v>2016</c:v>
                  </c:pt>
                  <c:pt idx="12">
                    <c:v>2017</c:v>
                  </c:pt>
                  <c:pt idx="24">
                    <c:v>2018</c:v>
                  </c:pt>
                  <c:pt idx="36">
                    <c:v>2019</c:v>
                  </c:pt>
                  <c:pt idx="48">
                    <c:v>2020</c:v>
                  </c:pt>
                  <c:pt idx="60">
                    <c:v>2021</c:v>
                  </c:pt>
                </c:lvl>
              </c:multiLvlStrCache>
            </c:multiLvlStrRef>
          </c:cat>
          <c:val>
            <c:numRef>
              <c:f>'PT1 - TTL Sales 2016 Present'!$C$4:$C$72</c:f>
              <c:numCache>
                <c:formatCode>\$#,##0;\(\$#,##0\);\$#,##0</c:formatCode>
                <c:ptCount val="62"/>
                <c:pt idx="0">
                  <c:v>649918.77999999863</c:v>
                </c:pt>
                <c:pt idx="1">
                  <c:v>891098.29999999818</c:v>
                </c:pt>
                <c:pt idx="2">
                  <c:v>338407.35999999958</c:v>
                </c:pt>
                <c:pt idx="3">
                  <c:v>110591.62999999999</c:v>
                </c:pt>
                <c:pt idx="4">
                  <c:v>595986.17999999912</c:v>
                </c:pt>
                <c:pt idx="5">
                  <c:v>518585.27999999904</c:v>
                </c:pt>
                <c:pt idx="6">
                  <c:v>454959.82999999903</c:v>
                </c:pt>
                <c:pt idx="7">
                  <c:v>547512.68999999913</c:v>
                </c:pt>
                <c:pt idx="8">
                  <c:v>567421.1199999986</c:v>
                </c:pt>
                <c:pt idx="9">
                  <c:v>623959.5699999982</c:v>
                </c:pt>
                <c:pt idx="10">
                  <c:v>649949.35999999882</c:v>
                </c:pt>
                <c:pt idx="11">
                  <c:v>998403.45999999682</c:v>
                </c:pt>
                <c:pt idx="12">
                  <c:v>670114.7999999983</c:v>
                </c:pt>
                <c:pt idx="13">
                  <c:v>750526.18999999843</c:v>
                </c:pt>
                <c:pt idx="14">
                  <c:v>331248.58999999962</c:v>
                </c:pt>
                <c:pt idx="15">
                  <c:v>58580.070000000007</c:v>
                </c:pt>
                <c:pt idx="16">
                  <c:v>616258.95999999892</c:v>
                </c:pt>
                <c:pt idx="17">
                  <c:v>631731.29999999912</c:v>
                </c:pt>
                <c:pt idx="18">
                  <c:v>511786.71999999927</c:v>
                </c:pt>
                <c:pt idx="19">
                  <c:v>593379.04999999865</c:v>
                </c:pt>
                <c:pt idx="20">
                  <c:v>686375.09999999928</c:v>
                </c:pt>
                <c:pt idx="21">
                  <c:v>628521.42999999784</c:v>
                </c:pt>
                <c:pt idx="22">
                  <c:v>655722.98999999883</c:v>
                </c:pt>
                <c:pt idx="23">
                  <c:v>1287177.0699999896</c:v>
                </c:pt>
                <c:pt idx="24">
                  <c:v>917075.349999998</c:v>
                </c:pt>
                <c:pt idx="25">
                  <c:v>1344342.6999999888</c:v>
                </c:pt>
                <c:pt idx="26">
                  <c:v>434951.14999999932</c:v>
                </c:pt>
                <c:pt idx="27">
                  <c:v>70627.540000000037</c:v>
                </c:pt>
                <c:pt idx="28">
                  <c:v>1073265.5599999949</c:v>
                </c:pt>
                <c:pt idx="29">
                  <c:v>973975.32999999623</c:v>
                </c:pt>
                <c:pt idx="30">
                  <c:v>964149.45999999682</c:v>
                </c:pt>
                <c:pt idx="31">
                  <c:v>1026845.729999997</c:v>
                </c:pt>
                <c:pt idx="32">
                  <c:v>1181765.1399999899</c:v>
                </c:pt>
                <c:pt idx="33">
                  <c:v>1241730.0299999898</c:v>
                </c:pt>
                <c:pt idx="34">
                  <c:v>1478026.6299999875</c:v>
                </c:pt>
                <c:pt idx="35">
                  <c:v>2082206.0399999821</c:v>
                </c:pt>
                <c:pt idx="36">
                  <c:v>1940899.5699999842</c:v>
                </c:pt>
                <c:pt idx="37">
                  <c:v>2102862.5699999835</c:v>
                </c:pt>
                <c:pt idx="38">
                  <c:v>845925.08999999822</c:v>
                </c:pt>
                <c:pt idx="39">
                  <c:v>149892.71000000008</c:v>
                </c:pt>
                <c:pt idx="40">
                  <c:v>1594446.4699999865</c:v>
                </c:pt>
                <c:pt idx="41">
                  <c:v>1404861.3999999885</c:v>
                </c:pt>
                <c:pt idx="42">
                  <c:v>1408714.6199999864</c:v>
                </c:pt>
                <c:pt idx="43">
                  <c:v>1500784.7699999844</c:v>
                </c:pt>
                <c:pt idx="44">
                  <c:v>1547870.7299999853</c:v>
                </c:pt>
                <c:pt idx="45">
                  <c:v>1575168.8199999847</c:v>
                </c:pt>
                <c:pt idx="46">
                  <c:v>1715659.8799999896</c:v>
                </c:pt>
                <c:pt idx="47">
                  <c:v>2477295.8500000141</c:v>
                </c:pt>
                <c:pt idx="48">
                  <c:v>2068951.119999982</c:v>
                </c:pt>
                <c:pt idx="49">
                  <c:v>2227379.5700000217</c:v>
                </c:pt>
                <c:pt idx="50">
                  <c:v>674990.65999999968</c:v>
                </c:pt>
                <c:pt idx="51">
                  <c:v>217642.10000000003</c:v>
                </c:pt>
                <c:pt idx="52">
                  <c:v>878026.62999999744</c:v>
                </c:pt>
                <c:pt idx="53">
                  <c:v>763883.22999999905</c:v>
                </c:pt>
                <c:pt idx="54">
                  <c:v>512805.17999999935</c:v>
                </c:pt>
                <c:pt idx="55">
                  <c:v>416647.07999999903</c:v>
                </c:pt>
                <c:pt idx="56">
                  <c:v>380431.51999999938</c:v>
                </c:pt>
                <c:pt idx="57">
                  <c:v>245647.58999999997</c:v>
                </c:pt>
                <c:pt idx="58">
                  <c:v>256701.02</c:v>
                </c:pt>
                <c:pt idx="59">
                  <c:v>651526.43999999983</c:v>
                </c:pt>
                <c:pt idx="60">
                  <c:v>513021.57999999932</c:v>
                </c:pt>
                <c:pt idx="61">
                  <c:v>526266.89999999932</c:v>
                </c:pt>
              </c:numCache>
            </c:numRef>
          </c:val>
          <c:smooth val="0"/>
          <c:extLst>
            <c:ext xmlns:c16="http://schemas.microsoft.com/office/drawing/2014/chart" uri="{C3380CC4-5D6E-409C-BE32-E72D297353CC}">
              <c16:uniqueId val="{0000002C-A8B3-4D3F-A558-C53509614530}"/>
            </c:ext>
          </c:extLst>
        </c:ser>
        <c:dLbls>
          <c:showLegendKey val="0"/>
          <c:showVal val="0"/>
          <c:showCatName val="0"/>
          <c:showSerName val="0"/>
          <c:showPercent val="0"/>
          <c:showBubbleSize val="0"/>
        </c:dLbls>
        <c:smooth val="0"/>
        <c:axId val="1211865727"/>
        <c:axId val="1211853247"/>
      </c:lineChart>
      <c:catAx>
        <c:axId val="1211865727"/>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5400000" spcFirstLastPara="1" vertOverflow="ellipsis"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53247"/>
        <c:crosses val="autoZero"/>
        <c:auto val="1"/>
        <c:lblAlgn val="ctr"/>
        <c:lblOffset val="100"/>
        <c:noMultiLvlLbl val="0"/>
      </c:catAx>
      <c:valAx>
        <c:axId val="1211853247"/>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Total Sales ($)</a:t>
                </a:r>
              </a:p>
            </c:rich>
          </c:tx>
          <c:layout>
            <c:manualLayout>
              <c:xMode val="edge"/>
              <c:yMode val="edge"/>
              <c:x val="1.1335494827852399E-2"/>
              <c:y val="9.792104986876640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6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[Working_GlobalElectronicsProject.xlsx]PT1 - TTL Sales 2016 Present!PT_TtlSales2016Present</c:name>
    <c:fmtId val="207"/>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400">
                <a:solidFill>
                  <a:schemeClr val="tx1"/>
                </a:solidFill>
                <a:latin typeface="Arial" panose="020B0604020202020204" pitchFamily="34" charset="0"/>
                <a:cs typeface="Arial" panose="020B0604020202020204" pitchFamily="34" charset="0"/>
              </a:rPr>
              <a:t>Total Sales ($)</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2135969720044291E-2"/>
          <c:y val="1.904761904761904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C00000"/>
            </a:solidFill>
            <a:round/>
          </a:ln>
          <a:effectLst/>
        </c:spPr>
        <c:marker>
          <c:symbol val="none"/>
        </c:marker>
      </c:pivotFmt>
      <c:pivotFmt>
        <c:idx val="2"/>
        <c:spPr>
          <a:solidFill>
            <a:schemeClr val="accent1"/>
          </a:solidFill>
          <a:ln w="28575" cap="rnd">
            <a:solidFill>
              <a:srgbClr val="C00000"/>
            </a:solidFill>
            <a:round/>
          </a:ln>
          <a:effectLst/>
        </c:spPr>
        <c:marker>
          <c:symbol val="none"/>
        </c:marker>
      </c:pivotFmt>
      <c:pivotFmt>
        <c:idx val="3"/>
        <c:spPr>
          <a:solidFill>
            <a:schemeClr val="accent1"/>
          </a:solidFill>
          <a:ln w="28575" cap="rnd">
            <a:solidFill>
              <a:srgbClr val="C00000"/>
            </a:solidFill>
            <a:round/>
          </a:ln>
          <a:effectLst/>
        </c:spPr>
        <c:marker>
          <c:symbol val="none"/>
        </c:marker>
      </c:pivotFmt>
      <c:pivotFmt>
        <c:idx val="4"/>
        <c:spPr>
          <a:solidFill>
            <a:schemeClr val="accent1"/>
          </a:solidFill>
          <a:ln w="28575" cap="rnd">
            <a:solidFill>
              <a:srgbClr val="C00000"/>
            </a:solidFill>
            <a:round/>
          </a:ln>
          <a:effectLst/>
        </c:spPr>
        <c:marker>
          <c:symbol val="none"/>
        </c:marker>
      </c:pivotFmt>
      <c:pivotFmt>
        <c:idx val="5"/>
        <c:spPr>
          <a:solidFill>
            <a:schemeClr val="accent1"/>
          </a:solidFill>
          <a:ln w="28575" cap="rnd">
            <a:solidFill>
              <a:srgbClr val="C00000"/>
            </a:solidFill>
            <a:round/>
          </a:ln>
          <a:effectLst/>
        </c:spPr>
        <c:marker>
          <c:symbol val="none"/>
        </c:marker>
      </c:pivotFmt>
      <c:pivotFmt>
        <c:idx val="6"/>
        <c:spPr>
          <a:solidFill>
            <a:schemeClr val="accent1"/>
          </a:solidFill>
          <a:ln w="28575" cap="rnd">
            <a:solidFill>
              <a:srgbClr val="C00000"/>
            </a:solidFill>
            <a:round/>
          </a:ln>
          <a:effectLst/>
        </c:spPr>
        <c:marker>
          <c:symbol val="none"/>
        </c:marker>
      </c:pivotFmt>
      <c:pivotFmt>
        <c:idx val="7"/>
        <c:spPr>
          <a:solidFill>
            <a:schemeClr val="accent1"/>
          </a:solidFill>
          <a:ln w="28575" cap="rnd">
            <a:solidFill>
              <a:srgbClr val="C00000"/>
            </a:solidFill>
            <a:round/>
          </a:ln>
          <a:effectLst/>
        </c:spPr>
        <c:marker>
          <c:symbol val="none"/>
        </c:marker>
      </c:pivotFmt>
      <c:pivotFmt>
        <c:idx val="8"/>
        <c:spPr>
          <a:solidFill>
            <a:schemeClr val="accent1"/>
          </a:solidFill>
          <a:ln w="28575" cap="rnd">
            <a:solidFill>
              <a:srgbClr val="C00000"/>
            </a:solidFill>
            <a:round/>
          </a:ln>
          <a:effectLst/>
        </c:spPr>
        <c:marker>
          <c:symbol val="none"/>
        </c:marker>
      </c:pivotFmt>
      <c:pivotFmt>
        <c:idx val="9"/>
        <c:spPr>
          <a:solidFill>
            <a:schemeClr val="accent1"/>
          </a:solidFill>
          <a:ln w="28575" cap="rnd">
            <a:solidFill>
              <a:srgbClr val="C00000"/>
            </a:solidFill>
            <a:round/>
          </a:ln>
          <a:effectLst/>
        </c:spPr>
        <c:marker>
          <c:symbol val="none"/>
        </c:marker>
      </c:pivotFmt>
      <c:pivotFmt>
        <c:idx val="10"/>
        <c:spPr>
          <a:solidFill>
            <a:schemeClr val="accent1"/>
          </a:solidFill>
          <a:ln w="28575" cap="rnd">
            <a:solidFill>
              <a:srgbClr val="C00000"/>
            </a:solidFill>
            <a:round/>
          </a:ln>
          <a:effectLst/>
        </c:spPr>
        <c:marker>
          <c:symbol val="none"/>
        </c:marker>
      </c:pivotFmt>
      <c:pivotFmt>
        <c:idx val="11"/>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C00000"/>
            </a:solidFill>
            <a:round/>
          </a:ln>
          <a:effectLst/>
        </c:spPr>
        <c:marker>
          <c:symbol val="none"/>
        </c:marker>
      </c:pivotFmt>
      <c:pivotFmt>
        <c:idx val="13"/>
        <c:spPr>
          <a:solidFill>
            <a:schemeClr val="accent1"/>
          </a:solidFill>
          <a:ln w="28575" cap="rnd">
            <a:solidFill>
              <a:srgbClr val="C00000"/>
            </a:solidFill>
            <a:round/>
          </a:ln>
          <a:effectLst/>
        </c:spPr>
        <c:marker>
          <c:symbol val="none"/>
        </c:marker>
      </c:pivotFmt>
      <c:pivotFmt>
        <c:idx val="14"/>
        <c:spPr>
          <a:solidFill>
            <a:schemeClr val="accent1"/>
          </a:solidFill>
          <a:ln w="28575" cap="rnd">
            <a:solidFill>
              <a:srgbClr val="C00000"/>
            </a:solidFill>
            <a:round/>
          </a:ln>
          <a:effectLst/>
        </c:spPr>
        <c:marker>
          <c:symbol val="none"/>
        </c:marker>
      </c:pivotFmt>
      <c:pivotFmt>
        <c:idx val="15"/>
        <c:spPr>
          <a:solidFill>
            <a:schemeClr val="accent1"/>
          </a:solidFill>
          <a:ln w="28575" cap="rnd">
            <a:solidFill>
              <a:srgbClr val="C00000"/>
            </a:solidFill>
            <a:round/>
          </a:ln>
          <a:effectLst/>
        </c:spPr>
        <c:marker>
          <c:symbol val="none"/>
        </c:marker>
      </c:pivotFmt>
      <c:pivotFmt>
        <c:idx val="16"/>
        <c:spPr>
          <a:solidFill>
            <a:schemeClr val="accent1"/>
          </a:solidFill>
          <a:ln w="28575" cap="rnd">
            <a:solidFill>
              <a:srgbClr val="C00000"/>
            </a:solidFill>
            <a:round/>
          </a:ln>
          <a:effectLst/>
        </c:spPr>
        <c:marker>
          <c:symbol val="none"/>
        </c:marker>
      </c:pivotFmt>
      <c:pivotFmt>
        <c:idx val="17"/>
        <c:spPr>
          <a:solidFill>
            <a:schemeClr val="accent1"/>
          </a:solidFill>
          <a:ln w="28575" cap="rnd">
            <a:solidFill>
              <a:srgbClr val="C00000"/>
            </a:solidFill>
            <a:round/>
          </a:ln>
          <a:effectLst/>
        </c:spPr>
        <c:marker>
          <c:symbol val="none"/>
        </c:marker>
      </c:pivotFmt>
      <c:pivotFmt>
        <c:idx val="18"/>
        <c:spPr>
          <a:solidFill>
            <a:schemeClr val="accent1"/>
          </a:solidFill>
          <a:ln w="28575" cap="rnd">
            <a:solidFill>
              <a:srgbClr val="C00000"/>
            </a:solidFill>
            <a:round/>
          </a:ln>
          <a:effectLst/>
        </c:spPr>
        <c:marker>
          <c:symbol val="none"/>
        </c:marker>
      </c:pivotFmt>
      <c:pivotFmt>
        <c:idx val="19"/>
        <c:spPr>
          <a:solidFill>
            <a:schemeClr val="accent1"/>
          </a:solidFill>
          <a:ln w="28575" cap="rnd">
            <a:solidFill>
              <a:srgbClr val="C00000"/>
            </a:solidFill>
            <a:round/>
          </a:ln>
          <a:effectLst/>
        </c:spPr>
        <c:marker>
          <c:symbol val="none"/>
        </c:marker>
      </c:pivotFmt>
      <c:pivotFmt>
        <c:idx val="20"/>
        <c:spPr>
          <a:solidFill>
            <a:schemeClr val="accent1"/>
          </a:solidFill>
          <a:ln w="28575" cap="rnd">
            <a:solidFill>
              <a:srgbClr val="C00000"/>
            </a:solidFill>
            <a:round/>
          </a:ln>
          <a:effectLst/>
        </c:spPr>
        <c:marker>
          <c:symbol val="none"/>
        </c:marker>
      </c:pivotFmt>
      <c:pivotFmt>
        <c:idx val="21"/>
        <c:spPr>
          <a:solidFill>
            <a:schemeClr val="accent1"/>
          </a:solidFill>
          <a:ln w="28575" cap="rnd">
            <a:solidFill>
              <a:srgbClr val="C00000"/>
            </a:solidFill>
            <a:round/>
          </a:ln>
          <a:effectLst/>
        </c:spPr>
        <c:marker>
          <c:symbol val="none"/>
        </c:marker>
      </c:pivotFmt>
      <c:pivotFmt>
        <c:idx val="2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bg2">
                <a:lumMod val="90000"/>
              </a:schemeClr>
            </a:solidFill>
            <a:round/>
          </a:ln>
          <a:effectLst/>
        </c:spPr>
        <c:marker>
          <c:symbol val="none"/>
        </c:marker>
      </c:pivotFmt>
      <c:pivotFmt>
        <c:idx val="24"/>
        <c:spPr>
          <a:solidFill>
            <a:schemeClr val="accent1"/>
          </a:solidFill>
          <a:ln w="28575" cap="rnd">
            <a:solidFill>
              <a:schemeClr val="bg2">
                <a:lumMod val="90000"/>
              </a:schemeClr>
            </a:solidFill>
            <a:round/>
          </a:ln>
          <a:effectLst/>
        </c:spPr>
        <c:marker>
          <c:symbol val="none"/>
        </c:marker>
      </c:pivotFmt>
      <c:pivotFmt>
        <c:idx val="25"/>
        <c:spPr>
          <a:solidFill>
            <a:schemeClr val="accent1"/>
          </a:solidFill>
          <a:ln w="28575" cap="rnd">
            <a:solidFill>
              <a:schemeClr val="bg2">
                <a:lumMod val="90000"/>
              </a:schemeClr>
            </a:solidFill>
            <a:round/>
          </a:ln>
          <a:effectLst/>
        </c:spPr>
        <c:marker>
          <c:symbol val="none"/>
        </c:marker>
      </c:pivotFmt>
      <c:pivotFmt>
        <c:idx val="26"/>
        <c:spPr>
          <a:solidFill>
            <a:schemeClr val="accent1"/>
          </a:solidFill>
          <a:ln w="28575" cap="rnd">
            <a:solidFill>
              <a:schemeClr val="bg2">
                <a:lumMod val="90000"/>
              </a:schemeClr>
            </a:solidFill>
            <a:round/>
          </a:ln>
          <a:effectLst/>
        </c:spPr>
        <c:marker>
          <c:symbol val="none"/>
        </c:marker>
      </c:pivotFmt>
      <c:pivotFmt>
        <c:idx val="27"/>
        <c:spPr>
          <a:solidFill>
            <a:schemeClr val="accent1"/>
          </a:solidFill>
          <a:ln w="28575" cap="rnd">
            <a:solidFill>
              <a:schemeClr val="bg2">
                <a:lumMod val="90000"/>
              </a:schemeClr>
            </a:solidFill>
            <a:round/>
          </a:ln>
          <a:effectLst/>
        </c:spPr>
        <c:marker>
          <c:symbol val="none"/>
        </c:marker>
      </c:pivotFmt>
      <c:pivotFmt>
        <c:idx val="28"/>
        <c:spPr>
          <a:solidFill>
            <a:schemeClr val="accent1"/>
          </a:solidFill>
          <a:ln w="28575" cap="rnd">
            <a:solidFill>
              <a:schemeClr val="bg2">
                <a:lumMod val="90000"/>
              </a:schemeClr>
            </a:solidFill>
            <a:round/>
          </a:ln>
          <a:effectLst/>
        </c:spPr>
        <c:marker>
          <c:symbol val="none"/>
        </c:marker>
      </c:pivotFmt>
      <c:pivotFmt>
        <c:idx val="29"/>
        <c:spPr>
          <a:solidFill>
            <a:schemeClr val="accent1"/>
          </a:solidFill>
          <a:ln w="28575" cap="rnd">
            <a:solidFill>
              <a:schemeClr val="bg2">
                <a:lumMod val="90000"/>
              </a:schemeClr>
            </a:solidFill>
            <a:round/>
          </a:ln>
          <a:effectLst/>
        </c:spPr>
        <c:marker>
          <c:symbol val="none"/>
        </c:marker>
      </c:pivotFmt>
      <c:pivotFmt>
        <c:idx val="30"/>
        <c:spPr>
          <a:solidFill>
            <a:schemeClr val="accent1"/>
          </a:solidFill>
          <a:ln w="28575" cap="rnd">
            <a:solidFill>
              <a:schemeClr val="bg2">
                <a:lumMod val="90000"/>
              </a:schemeClr>
            </a:solidFill>
            <a:round/>
          </a:ln>
          <a:effectLst/>
        </c:spPr>
        <c:marker>
          <c:symbol val="none"/>
        </c:marker>
      </c:pivotFmt>
      <c:pivotFmt>
        <c:idx val="31"/>
        <c:spPr>
          <a:solidFill>
            <a:schemeClr val="accent1"/>
          </a:solidFill>
          <a:ln w="28575" cap="rnd">
            <a:solidFill>
              <a:schemeClr val="bg2">
                <a:lumMod val="90000"/>
              </a:schemeClr>
            </a:solidFill>
            <a:round/>
          </a:ln>
          <a:effectLst/>
        </c:spPr>
        <c:marker>
          <c:symbol val="none"/>
        </c:marker>
      </c:pivotFmt>
      <c:pivotFmt>
        <c:idx val="32"/>
        <c:spPr>
          <a:solidFill>
            <a:schemeClr val="accent1"/>
          </a:solidFill>
          <a:ln w="28575" cap="rnd">
            <a:solidFill>
              <a:schemeClr val="bg2">
                <a:lumMod val="90000"/>
              </a:schemeClr>
            </a:solidFill>
            <a:round/>
          </a:ln>
          <a:effectLst/>
        </c:spPr>
        <c:marker>
          <c:symbol val="none"/>
        </c:marker>
      </c:pivotFmt>
      <c:pivotFmt>
        <c:idx val="33"/>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bg2">
                <a:lumMod val="90000"/>
              </a:schemeClr>
            </a:solidFill>
            <a:round/>
          </a:ln>
          <a:effectLst/>
        </c:spPr>
        <c:marker>
          <c:symbol val="none"/>
        </c:marker>
      </c:pivotFmt>
      <c:pivotFmt>
        <c:idx val="35"/>
        <c:spPr>
          <a:solidFill>
            <a:schemeClr val="accent1"/>
          </a:solidFill>
          <a:ln w="28575" cap="rnd">
            <a:solidFill>
              <a:schemeClr val="tx2"/>
            </a:solidFill>
            <a:round/>
          </a:ln>
          <a:effectLst/>
        </c:spPr>
        <c:marker>
          <c:symbol val="none"/>
        </c:marker>
      </c:pivotFmt>
      <c:pivotFmt>
        <c:idx val="36"/>
        <c:spPr>
          <a:solidFill>
            <a:schemeClr val="accent1"/>
          </a:solidFill>
          <a:ln w="28575" cap="rnd">
            <a:solidFill>
              <a:schemeClr val="bg2">
                <a:lumMod val="90000"/>
              </a:schemeClr>
            </a:solidFill>
            <a:round/>
          </a:ln>
          <a:effectLst/>
        </c:spPr>
        <c:marker>
          <c:symbol val="none"/>
        </c:marker>
      </c:pivotFmt>
      <c:pivotFmt>
        <c:idx val="37"/>
        <c:spPr>
          <a:solidFill>
            <a:schemeClr val="accent1"/>
          </a:solidFill>
          <a:ln w="28575" cap="rnd">
            <a:solidFill>
              <a:schemeClr val="bg2">
                <a:lumMod val="90000"/>
              </a:schemeClr>
            </a:solidFill>
            <a:round/>
          </a:ln>
          <a:effectLst/>
        </c:spPr>
        <c:marker>
          <c:symbol val="none"/>
        </c:marker>
      </c:pivotFmt>
      <c:pivotFmt>
        <c:idx val="38"/>
        <c:spPr>
          <a:solidFill>
            <a:schemeClr val="accent1"/>
          </a:solidFill>
          <a:ln w="28575" cap="rnd">
            <a:solidFill>
              <a:schemeClr val="tx2"/>
            </a:solidFill>
            <a:round/>
          </a:ln>
          <a:effectLst/>
        </c:spPr>
        <c:marker>
          <c:symbol val="none"/>
        </c:marker>
      </c:pivotFmt>
      <c:pivotFmt>
        <c:idx val="39"/>
        <c:spPr>
          <a:solidFill>
            <a:schemeClr val="accent1"/>
          </a:solidFill>
          <a:ln w="28575" cap="rnd">
            <a:solidFill>
              <a:schemeClr val="bg2">
                <a:lumMod val="90000"/>
              </a:schemeClr>
            </a:solidFill>
            <a:round/>
          </a:ln>
          <a:effectLst/>
        </c:spPr>
        <c:marker>
          <c:symbol val="none"/>
        </c:marker>
      </c:pivotFmt>
      <c:pivotFmt>
        <c:idx val="40"/>
        <c:spPr>
          <a:solidFill>
            <a:schemeClr val="accent1"/>
          </a:solidFill>
          <a:ln w="28575" cap="rnd">
            <a:solidFill>
              <a:schemeClr val="tx2"/>
            </a:solidFill>
            <a:round/>
          </a:ln>
          <a:effectLst/>
        </c:spPr>
        <c:marker>
          <c:symbol val="none"/>
        </c:marker>
      </c:pivotFmt>
      <c:pivotFmt>
        <c:idx val="41"/>
        <c:spPr>
          <a:solidFill>
            <a:schemeClr val="accent1"/>
          </a:solidFill>
          <a:ln w="28575" cap="rnd">
            <a:solidFill>
              <a:schemeClr val="bg2">
                <a:lumMod val="90000"/>
              </a:schemeClr>
            </a:solidFill>
            <a:round/>
          </a:ln>
          <a:effectLst/>
        </c:spPr>
        <c:marker>
          <c:symbol val="none"/>
        </c:marker>
      </c:pivotFmt>
      <c:pivotFmt>
        <c:idx val="42"/>
        <c:spPr>
          <a:solidFill>
            <a:schemeClr val="accent1"/>
          </a:solidFill>
          <a:ln w="28575" cap="rnd">
            <a:solidFill>
              <a:schemeClr val="bg2">
                <a:lumMod val="90000"/>
              </a:schemeClr>
            </a:solidFill>
            <a:round/>
          </a:ln>
          <a:effectLst/>
        </c:spPr>
        <c:marker>
          <c:symbol val="none"/>
        </c:marker>
      </c:pivotFmt>
      <c:pivotFmt>
        <c:idx val="43"/>
        <c:spPr>
          <a:solidFill>
            <a:schemeClr val="accent1"/>
          </a:solidFill>
          <a:ln w="28575" cap="rnd">
            <a:solidFill>
              <a:schemeClr val="tx2"/>
            </a:solidFill>
            <a:round/>
          </a:ln>
          <a:effectLst/>
        </c:spPr>
        <c:marker>
          <c:symbol val="none"/>
        </c:marker>
      </c:pivotFmt>
      <c:pivotFmt>
        <c:idx val="44"/>
        <c:spPr>
          <a:solidFill>
            <a:schemeClr val="accent1"/>
          </a:solidFill>
          <a:ln w="28575" cap="rnd">
            <a:solidFill>
              <a:schemeClr val="tx2"/>
            </a:solidFill>
            <a:round/>
          </a:ln>
          <a:effectLst/>
        </c:spPr>
        <c:marker>
          <c:symbol val="none"/>
        </c:marker>
      </c:pivotFmt>
      <c:pivotFmt>
        <c:idx val="45"/>
        <c:spPr>
          <a:solidFill>
            <a:schemeClr val="accent1"/>
          </a:solidFill>
          <a:ln w="28575" cap="rnd">
            <a:solidFill>
              <a:schemeClr val="tx2"/>
            </a:solidFill>
            <a:round/>
          </a:ln>
          <a:effectLst/>
        </c:spPr>
        <c:marker>
          <c:symbol val="none"/>
        </c:marker>
      </c:pivotFmt>
      <c:pivotFmt>
        <c:idx val="46"/>
        <c:spPr>
          <a:solidFill>
            <a:schemeClr val="accent1"/>
          </a:solidFill>
          <a:ln w="28575" cap="rnd">
            <a:solidFill>
              <a:schemeClr val="tx2"/>
            </a:solidFill>
            <a:round/>
          </a:ln>
          <a:effectLst/>
        </c:spPr>
        <c:marker>
          <c:symbol val="none"/>
        </c:marker>
      </c:pivotFmt>
      <c:pivotFmt>
        <c:idx val="47"/>
        <c:spPr>
          <a:solidFill>
            <a:schemeClr val="accent1"/>
          </a:solidFill>
          <a:ln w="28575" cap="rnd">
            <a:solidFill>
              <a:schemeClr val="tx2"/>
            </a:solidFill>
            <a:round/>
          </a:ln>
          <a:effectLst/>
        </c:spPr>
        <c:marker>
          <c:symbol val="none"/>
        </c:marker>
      </c:pivotFmt>
      <c:pivotFmt>
        <c:idx val="48"/>
        <c:spPr>
          <a:solidFill>
            <a:schemeClr val="accent1"/>
          </a:solidFill>
          <a:ln w="28575" cap="rnd">
            <a:solidFill>
              <a:schemeClr val="tx2"/>
            </a:solidFill>
            <a:round/>
          </a:ln>
          <a:effectLst/>
        </c:spPr>
        <c:marker>
          <c:symbol val="none"/>
        </c:marker>
      </c:pivotFmt>
      <c:pivotFmt>
        <c:idx val="49"/>
        <c:spPr>
          <a:solidFill>
            <a:schemeClr val="accent1"/>
          </a:solidFill>
          <a:ln w="28575" cap="rnd">
            <a:solidFill>
              <a:schemeClr val="tx2"/>
            </a:solidFill>
            <a:round/>
          </a:ln>
          <a:effectLst/>
        </c:spPr>
        <c:marker>
          <c:symbol val="none"/>
        </c:marker>
      </c:pivotFmt>
      <c:pivotFmt>
        <c:idx val="50"/>
        <c:spPr>
          <a:solidFill>
            <a:schemeClr val="accent1"/>
          </a:solidFill>
          <a:ln w="28575" cap="rnd">
            <a:solidFill>
              <a:schemeClr val="tx2"/>
            </a:solidFill>
            <a:round/>
          </a:ln>
          <a:effectLst/>
        </c:spPr>
        <c:marker>
          <c:symbol val="none"/>
        </c:marker>
      </c:pivotFmt>
      <c:pivotFmt>
        <c:idx val="51"/>
        <c:spPr>
          <a:solidFill>
            <a:schemeClr val="accent1"/>
          </a:solidFill>
          <a:ln w="28575" cap="rnd">
            <a:solidFill>
              <a:schemeClr val="tx2"/>
            </a:solidFill>
            <a:round/>
          </a:ln>
          <a:effectLst/>
        </c:spPr>
        <c:marker>
          <c:symbol val="none"/>
        </c:marker>
      </c:pivotFmt>
      <c:pivotFmt>
        <c:idx val="52"/>
        <c:spPr>
          <a:solidFill>
            <a:schemeClr val="accent1"/>
          </a:solidFill>
          <a:ln w="28575" cap="rnd">
            <a:solidFill>
              <a:schemeClr val="tx2"/>
            </a:solidFill>
            <a:round/>
          </a:ln>
          <a:effectLst/>
        </c:spPr>
        <c:marker>
          <c:symbol val="none"/>
        </c:marker>
      </c:pivotFmt>
      <c:pivotFmt>
        <c:idx val="53"/>
        <c:spPr>
          <a:solidFill>
            <a:schemeClr val="accent1"/>
          </a:solidFill>
          <a:ln w="28575" cap="rnd">
            <a:solidFill>
              <a:schemeClr val="tx2"/>
            </a:solidFill>
            <a:round/>
          </a:ln>
          <a:effectLst/>
        </c:spPr>
        <c:marker>
          <c:symbol val="none"/>
        </c:marker>
      </c:pivotFmt>
      <c:pivotFmt>
        <c:idx val="54"/>
        <c:spPr>
          <a:solidFill>
            <a:schemeClr val="accent1"/>
          </a:solidFill>
          <a:ln w="28575" cap="rnd">
            <a:solidFill>
              <a:schemeClr val="tx2"/>
            </a:solidFill>
            <a:round/>
          </a:ln>
          <a:effectLst/>
        </c:spPr>
        <c:marker>
          <c:symbol val="none"/>
        </c:marker>
      </c:pivotFmt>
      <c:pivotFmt>
        <c:idx val="55"/>
        <c:spPr>
          <a:solidFill>
            <a:schemeClr val="accent1"/>
          </a:solidFill>
          <a:ln w="28575" cap="rnd">
            <a:solidFill>
              <a:schemeClr val="tx2"/>
            </a:solidFill>
            <a:round/>
          </a:ln>
          <a:effectLst/>
        </c:spPr>
        <c:marker>
          <c:symbol val="none"/>
        </c:marker>
      </c:pivotFmt>
      <c:pivotFmt>
        <c:idx val="56"/>
        <c:spPr>
          <a:solidFill>
            <a:schemeClr val="accent1"/>
          </a:solidFill>
          <a:ln w="28575" cap="rnd">
            <a:solidFill>
              <a:schemeClr val="tx2"/>
            </a:solidFill>
            <a:round/>
          </a:ln>
          <a:effectLst/>
        </c:spPr>
        <c:marker>
          <c:symbol val="none"/>
        </c:marker>
      </c:pivotFmt>
      <c:pivotFmt>
        <c:idx val="57"/>
        <c:spPr>
          <a:solidFill>
            <a:schemeClr val="accent1"/>
          </a:solidFill>
          <a:ln w="28575" cap="rnd">
            <a:solidFill>
              <a:schemeClr val="tx2"/>
            </a:solidFill>
            <a:round/>
          </a:ln>
          <a:effectLst/>
        </c:spPr>
        <c:marker>
          <c:symbol val="none"/>
        </c:marker>
      </c:pivotFmt>
      <c:pivotFmt>
        <c:idx val="58"/>
        <c:spPr>
          <a:solidFill>
            <a:schemeClr val="accent1"/>
          </a:solidFill>
          <a:ln w="28575" cap="rnd">
            <a:solidFill>
              <a:schemeClr val="tx2"/>
            </a:solidFill>
            <a:round/>
          </a:ln>
          <a:effectLst/>
        </c:spPr>
        <c:marker>
          <c:symbol val="none"/>
        </c:marker>
      </c:pivotFmt>
      <c:pivotFmt>
        <c:idx val="59"/>
        <c:spPr>
          <a:solidFill>
            <a:schemeClr val="accent1"/>
          </a:solidFill>
          <a:ln w="28575" cap="rnd">
            <a:solidFill>
              <a:schemeClr val="tx2"/>
            </a:solidFill>
            <a:round/>
          </a:ln>
          <a:effectLst/>
        </c:spPr>
        <c:marker>
          <c:symbol val="none"/>
        </c:marker>
      </c:pivotFmt>
      <c:pivotFmt>
        <c:idx val="60"/>
        <c:spPr>
          <a:solidFill>
            <a:schemeClr val="accent1"/>
          </a:solidFill>
          <a:ln w="28575" cap="rnd">
            <a:solidFill>
              <a:schemeClr val="tx2"/>
            </a:solidFill>
            <a:round/>
          </a:ln>
          <a:effectLst/>
        </c:spPr>
        <c:marker>
          <c:symbol val="none"/>
        </c:marker>
      </c:pivotFmt>
      <c:pivotFmt>
        <c:idx val="61"/>
        <c:spPr>
          <a:solidFill>
            <a:schemeClr val="accent1"/>
          </a:solidFill>
          <a:ln w="28575" cap="rnd">
            <a:solidFill>
              <a:schemeClr val="tx2"/>
            </a:solidFill>
            <a:round/>
          </a:ln>
          <a:effectLst/>
        </c:spPr>
        <c:marker>
          <c:symbol val="none"/>
        </c:marker>
      </c:pivotFmt>
      <c:pivotFmt>
        <c:idx val="62"/>
        <c:spPr>
          <a:solidFill>
            <a:schemeClr val="accent1"/>
          </a:solidFill>
          <a:ln w="28575" cap="rnd">
            <a:solidFill>
              <a:schemeClr val="tx2"/>
            </a:solidFill>
            <a:round/>
          </a:ln>
          <a:effectLst/>
        </c:spPr>
        <c:marker>
          <c:symbol val="none"/>
        </c:marker>
      </c:pivotFmt>
      <c:pivotFmt>
        <c:idx val="63"/>
        <c:spPr>
          <a:solidFill>
            <a:schemeClr val="accent1"/>
          </a:solidFill>
          <a:ln w="28575" cap="rnd">
            <a:solidFill>
              <a:schemeClr val="tx2"/>
            </a:solidFill>
            <a:round/>
          </a:ln>
          <a:effectLst/>
        </c:spPr>
        <c:marker>
          <c:symbol val="none"/>
        </c:marker>
      </c:pivotFmt>
      <c:pivotFmt>
        <c:idx val="64"/>
        <c:spPr>
          <a:solidFill>
            <a:schemeClr val="accent1"/>
          </a:solidFill>
          <a:ln w="28575" cap="rnd">
            <a:solidFill>
              <a:schemeClr val="tx2"/>
            </a:solidFill>
            <a:round/>
          </a:ln>
          <a:effectLst/>
        </c:spPr>
        <c:marker>
          <c:symbol val="none"/>
        </c:marker>
      </c:pivotFmt>
      <c:pivotFmt>
        <c:idx val="65"/>
        <c:spPr>
          <a:solidFill>
            <a:schemeClr val="accent1"/>
          </a:solidFill>
          <a:ln w="28575" cap="rnd">
            <a:solidFill>
              <a:schemeClr val="tx2"/>
            </a:solidFill>
            <a:round/>
          </a:ln>
          <a:effectLst/>
        </c:spPr>
        <c:marker>
          <c:symbol val="none"/>
        </c:marker>
      </c:pivotFmt>
      <c:pivotFmt>
        <c:idx val="66"/>
        <c:spPr>
          <a:solidFill>
            <a:schemeClr val="accent1"/>
          </a:solidFill>
          <a:ln w="28575" cap="rnd">
            <a:solidFill>
              <a:schemeClr val="tx2"/>
            </a:solidFill>
            <a:round/>
          </a:ln>
          <a:effectLst/>
        </c:spPr>
        <c:marker>
          <c:symbol val="none"/>
        </c:marker>
      </c:pivotFmt>
      <c:pivotFmt>
        <c:idx val="67"/>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bg2">
                <a:lumMod val="90000"/>
              </a:schemeClr>
            </a:solidFill>
            <a:round/>
          </a:ln>
          <a:effectLst/>
        </c:spPr>
        <c:marker>
          <c:symbol val="none"/>
        </c:marker>
      </c:pivotFmt>
      <c:pivotFmt>
        <c:idx val="69"/>
        <c:spPr>
          <a:solidFill>
            <a:schemeClr val="accent1"/>
          </a:solidFill>
          <a:ln w="28575" cap="rnd">
            <a:solidFill>
              <a:schemeClr val="bg2">
                <a:lumMod val="90000"/>
              </a:schemeClr>
            </a:solidFill>
            <a:round/>
          </a:ln>
          <a:effectLst/>
        </c:spPr>
        <c:marker>
          <c:symbol val="none"/>
        </c:marker>
      </c:pivotFmt>
      <c:pivotFmt>
        <c:idx val="70"/>
        <c:spPr>
          <a:solidFill>
            <a:schemeClr val="accent1"/>
          </a:solidFill>
          <a:ln w="28575" cap="rnd">
            <a:solidFill>
              <a:schemeClr val="bg2">
                <a:lumMod val="90000"/>
              </a:schemeClr>
            </a:solidFill>
            <a:round/>
          </a:ln>
          <a:effectLst/>
        </c:spPr>
        <c:marker>
          <c:symbol val="none"/>
        </c:marker>
      </c:pivotFmt>
      <c:pivotFmt>
        <c:idx val="71"/>
        <c:spPr>
          <a:solidFill>
            <a:schemeClr val="accent1"/>
          </a:solidFill>
          <a:ln w="28575" cap="rnd">
            <a:solidFill>
              <a:schemeClr val="tx2"/>
            </a:solidFill>
            <a:round/>
          </a:ln>
          <a:effectLst/>
        </c:spPr>
        <c:marker>
          <c:symbol val="none"/>
        </c:marker>
      </c:pivotFmt>
      <c:pivotFmt>
        <c:idx val="72"/>
        <c:spPr>
          <a:solidFill>
            <a:schemeClr val="accent1"/>
          </a:solidFill>
          <a:ln w="28575" cap="rnd">
            <a:solidFill>
              <a:schemeClr val="tx2"/>
            </a:solidFill>
            <a:round/>
          </a:ln>
          <a:effectLst/>
        </c:spPr>
        <c:marker>
          <c:symbol val="none"/>
        </c:marker>
      </c:pivotFmt>
      <c:pivotFmt>
        <c:idx val="73"/>
        <c:spPr>
          <a:solidFill>
            <a:schemeClr val="accent1"/>
          </a:solidFill>
          <a:ln w="28575" cap="rnd">
            <a:solidFill>
              <a:schemeClr val="tx2"/>
            </a:solidFill>
            <a:round/>
          </a:ln>
          <a:effectLst/>
        </c:spPr>
        <c:marker>
          <c:symbol val="none"/>
        </c:marker>
      </c:pivotFmt>
      <c:pivotFmt>
        <c:idx val="74"/>
        <c:spPr>
          <a:solidFill>
            <a:schemeClr val="accent1"/>
          </a:solidFill>
          <a:ln w="28575" cap="rnd">
            <a:solidFill>
              <a:schemeClr val="tx2"/>
            </a:solidFill>
            <a:round/>
          </a:ln>
          <a:effectLst/>
        </c:spPr>
        <c:marker>
          <c:symbol val="none"/>
        </c:marker>
      </c:pivotFmt>
      <c:pivotFmt>
        <c:idx val="75"/>
        <c:spPr>
          <a:solidFill>
            <a:schemeClr val="accent1"/>
          </a:solidFill>
          <a:ln w="28575" cap="rnd">
            <a:solidFill>
              <a:schemeClr val="tx2"/>
            </a:solidFill>
            <a:round/>
          </a:ln>
          <a:effectLst/>
        </c:spPr>
        <c:marker>
          <c:symbol val="none"/>
        </c:marker>
      </c:pivotFmt>
      <c:pivotFmt>
        <c:idx val="76"/>
        <c:spPr>
          <a:solidFill>
            <a:schemeClr val="accent1"/>
          </a:solidFill>
          <a:ln w="28575" cap="rnd">
            <a:solidFill>
              <a:schemeClr val="tx2"/>
            </a:solidFill>
            <a:round/>
          </a:ln>
          <a:effectLst/>
        </c:spPr>
        <c:marker>
          <c:symbol val="none"/>
        </c:marker>
      </c:pivotFmt>
      <c:pivotFmt>
        <c:idx val="77"/>
        <c:spPr>
          <a:solidFill>
            <a:schemeClr val="accent1"/>
          </a:solidFill>
          <a:ln w="28575" cap="rnd">
            <a:solidFill>
              <a:schemeClr val="tx2"/>
            </a:solidFill>
            <a:round/>
          </a:ln>
          <a:effectLst/>
        </c:spPr>
        <c:marker>
          <c:symbol val="none"/>
        </c:marker>
      </c:pivotFmt>
      <c:pivotFmt>
        <c:idx val="78"/>
        <c:spPr>
          <a:solidFill>
            <a:schemeClr val="accent1"/>
          </a:solidFill>
          <a:ln w="28575" cap="rnd">
            <a:solidFill>
              <a:schemeClr val="bg2">
                <a:lumMod val="90000"/>
              </a:schemeClr>
            </a:solidFill>
            <a:round/>
          </a:ln>
          <a:effectLst/>
        </c:spPr>
        <c:marker>
          <c:symbol val="none"/>
        </c:marker>
      </c:pivotFmt>
      <c:pivotFmt>
        <c:idx val="79"/>
        <c:spPr>
          <a:solidFill>
            <a:schemeClr val="accent1"/>
          </a:solidFill>
          <a:ln w="28575" cap="rnd">
            <a:solidFill>
              <a:schemeClr val="bg2">
                <a:lumMod val="90000"/>
              </a:schemeClr>
            </a:solidFill>
            <a:round/>
          </a:ln>
          <a:effectLst/>
        </c:spPr>
        <c:marker>
          <c:symbol val="none"/>
        </c:marker>
      </c:pivotFmt>
      <c:pivotFmt>
        <c:idx val="80"/>
        <c:spPr>
          <a:solidFill>
            <a:schemeClr val="accent1"/>
          </a:solidFill>
          <a:ln w="28575" cap="rnd">
            <a:solidFill>
              <a:schemeClr val="bg2">
                <a:lumMod val="90000"/>
              </a:schemeClr>
            </a:solidFill>
            <a:round/>
          </a:ln>
          <a:effectLst/>
        </c:spPr>
        <c:marker>
          <c:symbol val="none"/>
        </c:marker>
      </c:pivotFmt>
      <c:pivotFmt>
        <c:idx val="81"/>
        <c:spPr>
          <a:solidFill>
            <a:schemeClr val="accent1"/>
          </a:solidFill>
          <a:ln w="28575" cap="rnd">
            <a:solidFill>
              <a:schemeClr val="tx2"/>
            </a:solidFill>
            <a:round/>
          </a:ln>
          <a:effectLst/>
        </c:spPr>
        <c:marker>
          <c:symbol val="none"/>
        </c:marker>
      </c:pivotFmt>
      <c:pivotFmt>
        <c:idx val="82"/>
        <c:spPr>
          <a:solidFill>
            <a:schemeClr val="accent1"/>
          </a:solidFill>
          <a:ln w="28575" cap="rnd">
            <a:solidFill>
              <a:schemeClr val="tx2"/>
            </a:solidFill>
            <a:round/>
          </a:ln>
          <a:effectLst/>
        </c:spPr>
        <c:marker>
          <c:symbol val="none"/>
        </c:marker>
      </c:pivotFmt>
      <c:pivotFmt>
        <c:idx val="83"/>
        <c:spPr>
          <a:solidFill>
            <a:schemeClr val="accent1"/>
          </a:solidFill>
          <a:ln w="28575" cap="rnd">
            <a:solidFill>
              <a:schemeClr val="tx2"/>
            </a:solidFill>
            <a:round/>
          </a:ln>
          <a:effectLst/>
        </c:spPr>
        <c:marker>
          <c:symbol val="none"/>
        </c:marker>
      </c:pivotFmt>
      <c:pivotFmt>
        <c:idx val="84"/>
        <c:spPr>
          <a:solidFill>
            <a:schemeClr val="accent1"/>
          </a:solidFill>
          <a:ln w="28575" cap="rnd">
            <a:solidFill>
              <a:schemeClr val="tx2"/>
            </a:solidFill>
            <a:round/>
          </a:ln>
          <a:effectLst/>
        </c:spPr>
        <c:marker>
          <c:symbol val="none"/>
        </c:marker>
      </c:pivotFmt>
      <c:pivotFmt>
        <c:idx val="85"/>
        <c:spPr>
          <a:solidFill>
            <a:schemeClr val="accent1"/>
          </a:solidFill>
          <a:ln w="28575" cap="rnd">
            <a:solidFill>
              <a:schemeClr val="tx2"/>
            </a:solidFill>
            <a:round/>
          </a:ln>
          <a:effectLst/>
        </c:spPr>
        <c:marker>
          <c:symbol val="none"/>
        </c:marker>
      </c:pivotFmt>
      <c:pivotFmt>
        <c:idx val="86"/>
        <c:spPr>
          <a:solidFill>
            <a:schemeClr val="accent1"/>
          </a:solidFill>
          <a:ln w="28575" cap="rnd">
            <a:solidFill>
              <a:schemeClr val="tx2"/>
            </a:solidFill>
            <a:round/>
          </a:ln>
          <a:effectLst/>
        </c:spPr>
        <c:marker>
          <c:symbol val="none"/>
        </c:marker>
      </c:pivotFmt>
      <c:pivotFmt>
        <c:idx val="87"/>
        <c:spPr>
          <a:solidFill>
            <a:schemeClr val="accent1"/>
          </a:solidFill>
          <a:ln w="28575" cap="rnd">
            <a:solidFill>
              <a:schemeClr val="tx2"/>
            </a:solidFill>
            <a:round/>
          </a:ln>
          <a:effectLst/>
        </c:spPr>
        <c:marker>
          <c:symbol val="none"/>
        </c:marker>
      </c:pivotFmt>
      <c:pivotFmt>
        <c:idx val="88"/>
        <c:spPr>
          <a:solidFill>
            <a:schemeClr val="accent1"/>
          </a:solidFill>
          <a:ln w="28575" cap="rnd">
            <a:solidFill>
              <a:schemeClr val="bg2">
                <a:lumMod val="90000"/>
              </a:schemeClr>
            </a:solidFill>
            <a:round/>
          </a:ln>
          <a:effectLst/>
        </c:spPr>
        <c:marker>
          <c:symbol val="none"/>
        </c:marker>
      </c:pivotFmt>
      <c:pivotFmt>
        <c:idx val="89"/>
        <c:spPr>
          <a:solidFill>
            <a:schemeClr val="accent1"/>
          </a:solidFill>
          <a:ln w="28575" cap="rnd">
            <a:solidFill>
              <a:schemeClr val="bg2">
                <a:lumMod val="90000"/>
              </a:schemeClr>
            </a:solidFill>
            <a:round/>
          </a:ln>
          <a:effectLst/>
        </c:spPr>
        <c:marker>
          <c:symbol val="none"/>
        </c:marker>
      </c:pivotFmt>
      <c:pivotFmt>
        <c:idx val="90"/>
        <c:spPr>
          <a:solidFill>
            <a:schemeClr val="accent1"/>
          </a:solidFill>
          <a:ln w="28575" cap="rnd">
            <a:solidFill>
              <a:schemeClr val="bg2">
                <a:lumMod val="90000"/>
              </a:schemeClr>
            </a:solidFill>
            <a:round/>
          </a:ln>
          <a:effectLst/>
        </c:spPr>
        <c:marker>
          <c:symbol val="none"/>
        </c:marker>
      </c:pivotFmt>
      <c:pivotFmt>
        <c:idx val="91"/>
        <c:spPr>
          <a:solidFill>
            <a:schemeClr val="accent1"/>
          </a:solidFill>
          <a:ln w="28575" cap="rnd">
            <a:solidFill>
              <a:schemeClr val="tx2"/>
            </a:solidFill>
            <a:round/>
          </a:ln>
          <a:effectLst/>
        </c:spPr>
        <c:marker>
          <c:symbol val="none"/>
        </c:marker>
      </c:pivotFmt>
      <c:pivotFmt>
        <c:idx val="92"/>
        <c:spPr>
          <a:solidFill>
            <a:schemeClr val="accent1"/>
          </a:solidFill>
          <a:ln w="28575" cap="rnd">
            <a:solidFill>
              <a:schemeClr val="tx2"/>
            </a:solidFill>
            <a:round/>
          </a:ln>
          <a:effectLst/>
        </c:spPr>
        <c:marker>
          <c:symbol val="none"/>
        </c:marker>
      </c:pivotFmt>
      <c:pivotFmt>
        <c:idx val="93"/>
        <c:spPr>
          <a:solidFill>
            <a:schemeClr val="accent1"/>
          </a:solidFill>
          <a:ln w="28575" cap="rnd">
            <a:solidFill>
              <a:schemeClr val="tx2"/>
            </a:solidFill>
            <a:round/>
          </a:ln>
          <a:effectLst/>
        </c:spPr>
        <c:marker>
          <c:symbol val="none"/>
        </c:marker>
      </c:pivotFmt>
      <c:pivotFmt>
        <c:idx val="94"/>
        <c:spPr>
          <a:solidFill>
            <a:schemeClr val="accent1"/>
          </a:solidFill>
          <a:ln w="28575" cap="rnd">
            <a:solidFill>
              <a:schemeClr val="tx2"/>
            </a:solidFill>
            <a:round/>
          </a:ln>
          <a:effectLst/>
        </c:spPr>
        <c:marker>
          <c:symbol val="none"/>
        </c:marker>
      </c:pivotFmt>
      <c:pivotFmt>
        <c:idx val="95"/>
        <c:spPr>
          <a:solidFill>
            <a:schemeClr val="accent1"/>
          </a:solidFill>
          <a:ln w="28575" cap="rnd">
            <a:solidFill>
              <a:schemeClr val="tx2"/>
            </a:solidFill>
            <a:round/>
          </a:ln>
          <a:effectLst/>
        </c:spPr>
        <c:marker>
          <c:symbol val="none"/>
        </c:marker>
      </c:pivotFmt>
      <c:pivotFmt>
        <c:idx val="96"/>
        <c:spPr>
          <a:solidFill>
            <a:schemeClr val="accent1"/>
          </a:solidFill>
          <a:ln w="28575" cap="rnd">
            <a:solidFill>
              <a:schemeClr val="tx2"/>
            </a:solidFill>
            <a:round/>
          </a:ln>
          <a:effectLst/>
        </c:spPr>
        <c:marker>
          <c:symbol val="none"/>
        </c:marker>
      </c:pivotFmt>
      <c:pivotFmt>
        <c:idx val="97"/>
        <c:spPr>
          <a:solidFill>
            <a:schemeClr val="accent1"/>
          </a:solidFill>
          <a:ln w="28575" cap="rnd">
            <a:solidFill>
              <a:schemeClr val="tx2"/>
            </a:solidFill>
            <a:round/>
          </a:ln>
          <a:effectLst/>
        </c:spPr>
        <c:marker>
          <c:symbol val="none"/>
        </c:marker>
      </c:pivotFmt>
      <c:pivotFmt>
        <c:idx val="98"/>
        <c:spPr>
          <a:solidFill>
            <a:schemeClr val="accent1"/>
          </a:solidFill>
          <a:ln w="28575" cap="rnd">
            <a:solidFill>
              <a:schemeClr val="bg2">
                <a:lumMod val="90000"/>
              </a:schemeClr>
            </a:solidFill>
            <a:round/>
          </a:ln>
          <a:effectLst/>
        </c:spPr>
        <c:marker>
          <c:symbol val="none"/>
        </c:marker>
      </c:pivotFmt>
      <c:pivotFmt>
        <c:idx val="99"/>
        <c:spPr>
          <a:solidFill>
            <a:schemeClr val="accent1"/>
          </a:solidFill>
          <a:ln w="28575" cap="rnd">
            <a:solidFill>
              <a:schemeClr val="bg2">
                <a:lumMod val="90000"/>
              </a:schemeClr>
            </a:solidFill>
            <a:round/>
          </a:ln>
          <a:effectLst/>
        </c:spPr>
        <c:marker>
          <c:symbol val="none"/>
        </c:marker>
      </c:pivotFmt>
      <c:pivotFmt>
        <c:idx val="100"/>
        <c:spPr>
          <a:solidFill>
            <a:schemeClr val="accent1"/>
          </a:solidFill>
          <a:ln w="28575" cap="rnd">
            <a:solidFill>
              <a:schemeClr val="bg2">
                <a:lumMod val="90000"/>
              </a:schemeClr>
            </a:solidFill>
            <a:round/>
          </a:ln>
          <a:effectLst/>
        </c:spPr>
        <c:marker>
          <c:symbol val="none"/>
        </c:marker>
      </c:pivotFmt>
      <c:pivotFmt>
        <c:idx val="101"/>
        <c:spPr>
          <a:solidFill>
            <a:schemeClr val="accent1"/>
          </a:solidFill>
          <a:ln w="28575" cap="rnd">
            <a:solidFill>
              <a:schemeClr val="tx2"/>
            </a:solidFill>
            <a:round/>
          </a:ln>
          <a:effectLst/>
        </c:spPr>
        <c:marker>
          <c:symbol val="none"/>
        </c:marker>
      </c:pivotFmt>
      <c:pivotFmt>
        <c:idx val="102"/>
        <c:spPr>
          <a:solidFill>
            <a:schemeClr val="accent1"/>
          </a:solidFill>
          <a:ln w="28575" cap="rnd">
            <a:solidFill>
              <a:schemeClr val="tx2"/>
            </a:solidFill>
            <a:round/>
          </a:ln>
          <a:effectLst/>
        </c:spPr>
        <c:marker>
          <c:symbol val="none"/>
        </c:marker>
      </c:pivotFmt>
      <c:pivotFmt>
        <c:idx val="103"/>
        <c:spPr>
          <a:solidFill>
            <a:schemeClr val="accent1"/>
          </a:solidFill>
          <a:ln w="28575" cap="rnd">
            <a:solidFill>
              <a:schemeClr val="tx2"/>
            </a:solidFill>
            <a:round/>
          </a:ln>
          <a:effectLst/>
        </c:spPr>
        <c:marker>
          <c:symbol val="none"/>
        </c:marker>
      </c:pivotFmt>
      <c:pivotFmt>
        <c:idx val="104"/>
        <c:spPr>
          <a:solidFill>
            <a:schemeClr val="accent1"/>
          </a:solidFill>
          <a:ln w="28575" cap="rnd">
            <a:solidFill>
              <a:schemeClr val="tx2"/>
            </a:solidFill>
            <a:round/>
          </a:ln>
          <a:effectLst/>
        </c:spPr>
        <c:marker>
          <c:symbol val="none"/>
        </c:marker>
      </c:pivotFmt>
      <c:pivotFmt>
        <c:idx val="105"/>
        <c:spPr>
          <a:solidFill>
            <a:schemeClr val="accent1"/>
          </a:solidFill>
          <a:ln w="28575" cap="rnd">
            <a:solidFill>
              <a:schemeClr val="tx2"/>
            </a:solidFill>
            <a:round/>
          </a:ln>
          <a:effectLst/>
        </c:spPr>
        <c:marker>
          <c:symbol val="none"/>
        </c:marker>
      </c:pivotFmt>
      <c:pivotFmt>
        <c:idx val="106"/>
        <c:spPr>
          <a:solidFill>
            <a:schemeClr val="accent1"/>
          </a:solidFill>
          <a:ln w="28575" cap="rnd">
            <a:solidFill>
              <a:schemeClr val="tx2"/>
            </a:solidFill>
            <a:round/>
          </a:ln>
          <a:effectLst/>
        </c:spPr>
        <c:marker>
          <c:symbol val="none"/>
        </c:marker>
      </c:pivotFmt>
      <c:pivotFmt>
        <c:idx val="107"/>
        <c:spPr>
          <a:solidFill>
            <a:schemeClr val="accent1"/>
          </a:solidFill>
          <a:ln w="28575" cap="rnd">
            <a:solidFill>
              <a:schemeClr val="tx2"/>
            </a:solidFill>
            <a:round/>
          </a:ln>
          <a:effectLst/>
        </c:spPr>
        <c:marker>
          <c:symbol val="none"/>
        </c:marker>
      </c:pivotFmt>
      <c:pivotFmt>
        <c:idx val="108"/>
        <c:spPr>
          <a:solidFill>
            <a:schemeClr val="accent1"/>
          </a:solidFill>
          <a:ln w="28575" cap="rnd">
            <a:solidFill>
              <a:schemeClr val="bg2">
                <a:lumMod val="90000"/>
              </a:schemeClr>
            </a:solidFill>
            <a:round/>
          </a:ln>
          <a:effectLst/>
        </c:spPr>
        <c:marker>
          <c:symbol val="none"/>
        </c:marker>
      </c:pivotFmt>
      <c:pivotFmt>
        <c:idx val="109"/>
        <c:spPr>
          <a:solidFill>
            <a:schemeClr val="accent1"/>
          </a:solidFill>
          <a:ln w="28575" cap="rnd">
            <a:solidFill>
              <a:schemeClr val="bg2">
                <a:lumMod val="90000"/>
              </a:schemeClr>
            </a:solidFill>
            <a:round/>
          </a:ln>
          <a:effectLst/>
        </c:spPr>
        <c:marker>
          <c:symbol val="none"/>
        </c:marker>
      </c:pivotFmt>
      <c:pivotFmt>
        <c:idx val="110"/>
        <c:spPr>
          <a:solidFill>
            <a:schemeClr val="accent1"/>
          </a:solidFill>
          <a:ln w="28575" cap="rnd">
            <a:solidFill>
              <a:schemeClr val="bg2">
                <a:lumMod val="90000"/>
              </a:schemeClr>
            </a:solidFill>
            <a:round/>
          </a:ln>
          <a:effectLst/>
        </c:spPr>
        <c:marker>
          <c:symbol val="none"/>
        </c:marker>
      </c:pivotFmt>
      <c:pivotFmt>
        <c:idx val="111"/>
        <c:spPr>
          <a:solidFill>
            <a:schemeClr val="accent1"/>
          </a:solidFill>
          <a:ln w="28575" cap="rnd">
            <a:solidFill>
              <a:schemeClr val="bg2">
                <a:lumMod val="90000"/>
              </a:schemeClr>
            </a:solidFill>
            <a:round/>
          </a:ln>
          <a:effectLst/>
        </c:spPr>
        <c:marker>
          <c:symbol val="none"/>
        </c:marker>
      </c:pivotFmt>
      <c:pivotFmt>
        <c:idx val="112"/>
        <c:spPr>
          <a:solidFill>
            <a:schemeClr val="accent1"/>
          </a:solidFill>
          <a:ln w="28575" cap="rnd">
            <a:solidFill>
              <a:schemeClr val="bg2">
                <a:lumMod val="9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marker>
          <c:symbol val="none"/>
        </c:marker>
      </c:pivotFmt>
      <c:pivotFmt>
        <c:idx val="114"/>
        <c:spPr>
          <a:solidFill>
            <a:schemeClr val="accent1"/>
          </a:solidFill>
          <a:ln w="28575" cap="rnd">
            <a:solidFill>
              <a:schemeClr val="bg2">
                <a:lumMod val="90000"/>
              </a:schemeClr>
            </a:solidFill>
            <a:round/>
          </a:ln>
          <a:effectLst/>
        </c:spPr>
        <c:marker>
          <c:symbol val="none"/>
        </c:marker>
      </c:pivotFmt>
      <c:pivotFmt>
        <c:idx val="115"/>
        <c:spPr>
          <a:solidFill>
            <a:schemeClr val="accent1"/>
          </a:solidFill>
          <a:ln w="28575" cap="rnd">
            <a:solidFill>
              <a:schemeClr val="bg2">
                <a:lumMod val="90000"/>
              </a:schemeClr>
            </a:solidFill>
            <a:round/>
          </a:ln>
          <a:effectLst/>
        </c:spPr>
        <c:marker>
          <c:symbol val="none"/>
        </c:marker>
      </c:pivotFmt>
      <c:pivotFmt>
        <c:idx val="116"/>
        <c:spPr>
          <a:solidFill>
            <a:schemeClr val="accent1"/>
          </a:solidFill>
          <a:ln w="28575" cap="rnd">
            <a:solidFill>
              <a:schemeClr val="bg2">
                <a:lumMod val="90000"/>
              </a:schemeClr>
            </a:solidFill>
            <a:round/>
          </a:ln>
          <a:effectLst/>
        </c:spPr>
        <c:marker>
          <c:symbol val="none"/>
        </c:marker>
      </c:pivotFmt>
      <c:pivotFmt>
        <c:idx val="117"/>
        <c:spPr>
          <a:solidFill>
            <a:schemeClr val="accent1"/>
          </a:solidFill>
          <a:ln w="28575" cap="rnd">
            <a:solidFill>
              <a:schemeClr val="bg2">
                <a:lumMod val="90000"/>
              </a:schemeClr>
            </a:solidFill>
            <a:round/>
          </a:ln>
          <a:effectLst/>
        </c:spPr>
        <c:marker>
          <c:symbol val="none"/>
        </c:marker>
      </c:pivotFmt>
      <c:pivotFmt>
        <c:idx val="118"/>
        <c:spPr>
          <a:solidFill>
            <a:schemeClr val="accent1"/>
          </a:solidFill>
          <a:ln w="28575" cap="rnd">
            <a:solidFill>
              <a:schemeClr val="bg2">
                <a:lumMod val="90000"/>
              </a:schemeClr>
            </a:solidFill>
            <a:round/>
          </a:ln>
          <a:effectLst/>
        </c:spPr>
        <c:marker>
          <c:symbol val="none"/>
        </c:marker>
      </c:pivotFmt>
      <c:pivotFmt>
        <c:idx val="119"/>
        <c:spPr>
          <a:solidFill>
            <a:schemeClr val="accent1"/>
          </a:solidFill>
          <a:ln w="28575" cap="rnd">
            <a:solidFill>
              <a:schemeClr val="bg2">
                <a:lumMod val="90000"/>
              </a:schemeClr>
            </a:solidFill>
            <a:round/>
          </a:ln>
          <a:effectLst/>
        </c:spPr>
        <c:marker>
          <c:symbol val="none"/>
        </c:marker>
      </c:pivotFmt>
      <c:pivotFmt>
        <c:idx val="120"/>
        <c:spPr>
          <a:solidFill>
            <a:schemeClr val="accent1"/>
          </a:solidFill>
          <a:ln w="28575" cap="rnd">
            <a:solidFill>
              <a:schemeClr val="bg2">
                <a:lumMod val="90000"/>
              </a:schemeClr>
            </a:solidFill>
            <a:round/>
          </a:ln>
          <a:effectLst/>
        </c:spPr>
        <c:marker>
          <c:symbol val="none"/>
        </c:marker>
      </c:pivotFmt>
      <c:pivotFmt>
        <c:idx val="121"/>
        <c:spPr>
          <a:solidFill>
            <a:schemeClr val="accent1"/>
          </a:solidFill>
          <a:ln w="28575" cap="rnd">
            <a:solidFill>
              <a:schemeClr val="bg2">
                <a:lumMod val="90000"/>
              </a:schemeClr>
            </a:solidFill>
            <a:round/>
          </a:ln>
          <a:effectLst/>
        </c:spPr>
        <c:marker>
          <c:symbol val="none"/>
        </c:marker>
      </c:pivotFmt>
      <c:pivotFmt>
        <c:idx val="122"/>
        <c:spPr>
          <a:solidFill>
            <a:schemeClr val="accent1"/>
          </a:solidFill>
          <a:ln w="28575" cap="rnd">
            <a:solidFill>
              <a:schemeClr val="bg2">
                <a:lumMod val="90000"/>
              </a:schemeClr>
            </a:solidFill>
            <a:round/>
          </a:ln>
          <a:effectLst/>
        </c:spPr>
        <c:marker>
          <c:symbol val="none"/>
        </c:marker>
      </c:pivotFmt>
      <c:pivotFmt>
        <c:idx val="123"/>
        <c:spPr>
          <a:solidFill>
            <a:schemeClr val="accent1"/>
          </a:solidFill>
          <a:ln w="28575" cap="rnd">
            <a:solidFill>
              <a:schemeClr val="tx2"/>
            </a:solidFill>
            <a:round/>
          </a:ln>
          <a:effectLst/>
        </c:spPr>
        <c:marker>
          <c:symbol val="none"/>
        </c:marker>
      </c:pivotFmt>
      <c:pivotFmt>
        <c:idx val="124"/>
        <c:spPr>
          <a:solidFill>
            <a:schemeClr val="accent1"/>
          </a:solidFill>
          <a:ln w="28575" cap="rnd">
            <a:solidFill>
              <a:schemeClr val="bg2">
                <a:lumMod val="90000"/>
              </a:schemeClr>
            </a:solidFill>
            <a:round/>
          </a:ln>
          <a:effectLst/>
        </c:spPr>
        <c:marker>
          <c:symbol val="none"/>
        </c:marker>
      </c:pivotFmt>
      <c:pivotFmt>
        <c:idx val="125"/>
        <c:spPr>
          <a:solidFill>
            <a:schemeClr val="accent1"/>
          </a:solidFill>
          <a:ln w="28575" cap="rnd">
            <a:solidFill>
              <a:schemeClr val="bg2">
                <a:lumMod val="90000"/>
              </a:schemeClr>
            </a:solidFill>
            <a:round/>
          </a:ln>
          <a:effectLst/>
        </c:spPr>
        <c:marker>
          <c:symbol val="none"/>
        </c:marker>
      </c:pivotFmt>
      <c:pivotFmt>
        <c:idx val="126"/>
        <c:spPr>
          <a:solidFill>
            <a:schemeClr val="accent1"/>
          </a:solidFill>
          <a:ln w="28575" cap="rnd">
            <a:solidFill>
              <a:schemeClr val="bg2">
                <a:lumMod val="90000"/>
              </a:schemeClr>
            </a:solidFill>
            <a:round/>
          </a:ln>
          <a:effectLst/>
        </c:spPr>
        <c:marker>
          <c:symbol val="none"/>
        </c:marker>
      </c:pivotFmt>
      <c:pivotFmt>
        <c:idx val="127"/>
        <c:spPr>
          <a:solidFill>
            <a:schemeClr val="accent1"/>
          </a:solidFill>
          <a:ln w="28575" cap="rnd">
            <a:solidFill>
              <a:schemeClr val="bg2">
                <a:lumMod val="90000"/>
              </a:schemeClr>
            </a:solidFill>
            <a:round/>
          </a:ln>
          <a:effectLst/>
        </c:spPr>
        <c:marker>
          <c:symbol val="none"/>
        </c:marker>
      </c:pivotFmt>
      <c:pivotFmt>
        <c:idx val="128"/>
        <c:spPr>
          <a:solidFill>
            <a:schemeClr val="accent1"/>
          </a:solidFill>
          <a:ln w="28575" cap="rnd">
            <a:solidFill>
              <a:schemeClr val="bg2">
                <a:lumMod val="90000"/>
              </a:schemeClr>
            </a:solidFill>
            <a:round/>
          </a:ln>
          <a:effectLst/>
        </c:spPr>
        <c:marker>
          <c:symbol val="none"/>
        </c:marker>
      </c:pivotFmt>
      <c:pivotFmt>
        <c:idx val="129"/>
        <c:spPr>
          <a:solidFill>
            <a:schemeClr val="accent1"/>
          </a:solidFill>
          <a:ln w="28575" cap="rnd">
            <a:solidFill>
              <a:schemeClr val="bg2">
                <a:lumMod val="90000"/>
              </a:schemeClr>
            </a:solidFill>
            <a:round/>
          </a:ln>
          <a:effectLst/>
        </c:spPr>
        <c:marker>
          <c:symbol val="none"/>
        </c:marker>
      </c:pivotFmt>
      <c:pivotFmt>
        <c:idx val="130"/>
        <c:spPr>
          <a:solidFill>
            <a:schemeClr val="accent1"/>
          </a:solidFill>
          <a:ln w="28575" cap="rnd">
            <a:solidFill>
              <a:schemeClr val="bg2">
                <a:lumMod val="90000"/>
              </a:schemeClr>
            </a:solidFill>
            <a:round/>
          </a:ln>
          <a:effectLst/>
        </c:spPr>
        <c:marker>
          <c:symbol val="none"/>
        </c:marker>
      </c:pivotFmt>
      <c:pivotFmt>
        <c:idx val="131"/>
        <c:spPr>
          <a:solidFill>
            <a:schemeClr val="accent1"/>
          </a:solidFill>
          <a:ln w="28575" cap="rnd">
            <a:solidFill>
              <a:schemeClr val="bg2">
                <a:lumMod val="90000"/>
              </a:schemeClr>
            </a:solidFill>
            <a:round/>
          </a:ln>
          <a:effectLst/>
        </c:spPr>
        <c:marker>
          <c:symbol val="none"/>
        </c:marker>
      </c:pivotFmt>
      <c:pivotFmt>
        <c:idx val="132"/>
        <c:spPr>
          <a:solidFill>
            <a:schemeClr val="accent1"/>
          </a:solidFill>
          <a:ln w="28575" cap="rnd">
            <a:solidFill>
              <a:schemeClr val="bg2">
                <a:lumMod val="90000"/>
              </a:schemeClr>
            </a:solidFill>
            <a:round/>
          </a:ln>
          <a:effectLst/>
        </c:spPr>
        <c:marker>
          <c:symbol val="none"/>
        </c:marker>
      </c:pivotFmt>
      <c:pivotFmt>
        <c:idx val="133"/>
        <c:spPr>
          <a:solidFill>
            <a:schemeClr val="accent1"/>
          </a:solidFill>
          <a:ln w="28575" cap="rnd">
            <a:solidFill>
              <a:schemeClr val="tx2"/>
            </a:solidFill>
            <a:round/>
          </a:ln>
          <a:effectLst/>
        </c:spPr>
        <c:marker>
          <c:symbol val="none"/>
        </c:marker>
      </c:pivotFmt>
      <c:pivotFmt>
        <c:idx val="134"/>
        <c:spPr>
          <a:solidFill>
            <a:schemeClr val="accent1"/>
          </a:solidFill>
          <a:ln w="28575" cap="rnd">
            <a:solidFill>
              <a:schemeClr val="bg2">
                <a:lumMod val="90000"/>
              </a:schemeClr>
            </a:solidFill>
            <a:round/>
          </a:ln>
          <a:effectLst/>
        </c:spPr>
        <c:marker>
          <c:symbol val="none"/>
        </c:marker>
      </c:pivotFmt>
      <c:pivotFmt>
        <c:idx val="135"/>
        <c:spPr>
          <a:solidFill>
            <a:schemeClr val="accent1"/>
          </a:solidFill>
          <a:ln w="28575" cap="rnd">
            <a:solidFill>
              <a:schemeClr val="bg2">
                <a:lumMod val="90000"/>
              </a:schemeClr>
            </a:solidFill>
            <a:round/>
          </a:ln>
          <a:effectLst/>
        </c:spPr>
        <c:marker>
          <c:symbol val="none"/>
        </c:marker>
      </c:pivotFmt>
      <c:pivotFmt>
        <c:idx val="136"/>
        <c:spPr>
          <a:solidFill>
            <a:schemeClr val="accent1"/>
          </a:solidFill>
          <a:ln w="28575" cap="rnd">
            <a:solidFill>
              <a:schemeClr val="bg2">
                <a:lumMod val="90000"/>
              </a:schemeClr>
            </a:solidFill>
            <a:round/>
          </a:ln>
          <a:effectLst/>
        </c:spPr>
        <c:marker>
          <c:symbol val="none"/>
        </c:marker>
      </c:pivotFmt>
      <c:pivotFmt>
        <c:idx val="137"/>
        <c:spPr>
          <a:solidFill>
            <a:schemeClr val="accent1"/>
          </a:solidFill>
          <a:ln w="28575" cap="rnd">
            <a:solidFill>
              <a:schemeClr val="bg2">
                <a:lumMod val="90000"/>
              </a:schemeClr>
            </a:solidFill>
            <a:round/>
          </a:ln>
          <a:effectLst/>
        </c:spPr>
        <c:marker>
          <c:symbol val="none"/>
        </c:marker>
      </c:pivotFmt>
      <c:pivotFmt>
        <c:idx val="138"/>
        <c:spPr>
          <a:solidFill>
            <a:schemeClr val="accent1"/>
          </a:solidFill>
          <a:ln w="28575" cap="rnd">
            <a:solidFill>
              <a:schemeClr val="bg2">
                <a:lumMod val="90000"/>
              </a:schemeClr>
            </a:solidFill>
            <a:round/>
          </a:ln>
          <a:effectLst/>
        </c:spPr>
        <c:marker>
          <c:symbol val="none"/>
        </c:marker>
      </c:pivotFmt>
      <c:pivotFmt>
        <c:idx val="139"/>
        <c:spPr>
          <a:solidFill>
            <a:schemeClr val="accent1"/>
          </a:solidFill>
          <a:ln w="28575" cap="rnd">
            <a:solidFill>
              <a:schemeClr val="bg2">
                <a:lumMod val="90000"/>
              </a:schemeClr>
            </a:solidFill>
            <a:round/>
          </a:ln>
          <a:effectLst/>
        </c:spPr>
        <c:marker>
          <c:symbol val="none"/>
        </c:marker>
      </c:pivotFmt>
      <c:pivotFmt>
        <c:idx val="140"/>
        <c:spPr>
          <a:solidFill>
            <a:schemeClr val="accent1"/>
          </a:solidFill>
          <a:ln w="28575" cap="rnd">
            <a:solidFill>
              <a:schemeClr val="bg2">
                <a:lumMod val="90000"/>
              </a:schemeClr>
            </a:solidFill>
            <a:round/>
          </a:ln>
          <a:effectLst/>
        </c:spPr>
        <c:marker>
          <c:symbol val="none"/>
        </c:marker>
      </c:pivotFmt>
      <c:pivotFmt>
        <c:idx val="141"/>
        <c:spPr>
          <a:solidFill>
            <a:schemeClr val="accent1"/>
          </a:solidFill>
          <a:ln w="28575" cap="rnd">
            <a:solidFill>
              <a:schemeClr val="bg2">
                <a:lumMod val="90000"/>
              </a:schemeClr>
            </a:solidFill>
            <a:round/>
          </a:ln>
          <a:effectLst/>
        </c:spPr>
        <c:marker>
          <c:symbol val="none"/>
        </c:marker>
      </c:pivotFmt>
      <c:pivotFmt>
        <c:idx val="142"/>
        <c:spPr>
          <a:solidFill>
            <a:schemeClr val="accent1"/>
          </a:solidFill>
          <a:ln w="28575" cap="rnd">
            <a:solidFill>
              <a:schemeClr val="bg2">
                <a:lumMod val="90000"/>
              </a:schemeClr>
            </a:solidFill>
            <a:round/>
          </a:ln>
          <a:effectLst/>
        </c:spPr>
        <c:marker>
          <c:symbol val="none"/>
        </c:marker>
      </c:pivotFmt>
      <c:pivotFmt>
        <c:idx val="143"/>
        <c:spPr>
          <a:solidFill>
            <a:schemeClr val="accent1"/>
          </a:solidFill>
          <a:ln w="28575" cap="rnd">
            <a:solidFill>
              <a:schemeClr val="tx2"/>
            </a:solidFill>
            <a:round/>
          </a:ln>
          <a:effectLst/>
        </c:spPr>
        <c:marker>
          <c:symbol val="none"/>
        </c:marker>
      </c:pivotFmt>
      <c:pivotFmt>
        <c:idx val="144"/>
        <c:spPr>
          <a:solidFill>
            <a:schemeClr val="accent1"/>
          </a:solidFill>
          <a:ln w="28575" cap="rnd">
            <a:solidFill>
              <a:schemeClr val="bg2">
                <a:lumMod val="90000"/>
              </a:schemeClr>
            </a:solidFill>
            <a:round/>
          </a:ln>
          <a:effectLst/>
        </c:spPr>
        <c:marker>
          <c:symbol val="none"/>
        </c:marker>
      </c:pivotFmt>
      <c:pivotFmt>
        <c:idx val="145"/>
        <c:spPr>
          <a:solidFill>
            <a:schemeClr val="accent1"/>
          </a:solidFill>
          <a:ln w="28575" cap="rnd">
            <a:solidFill>
              <a:schemeClr val="bg2">
                <a:lumMod val="90000"/>
              </a:schemeClr>
            </a:solidFill>
            <a:round/>
          </a:ln>
          <a:effectLst/>
        </c:spPr>
        <c:marker>
          <c:symbol val="none"/>
        </c:marker>
      </c:pivotFmt>
      <c:pivotFmt>
        <c:idx val="146"/>
        <c:spPr>
          <a:solidFill>
            <a:schemeClr val="accent1"/>
          </a:solidFill>
          <a:ln w="28575" cap="rnd">
            <a:solidFill>
              <a:schemeClr val="bg2">
                <a:lumMod val="90000"/>
              </a:schemeClr>
            </a:solidFill>
            <a:round/>
          </a:ln>
          <a:effectLst/>
        </c:spPr>
        <c:marker>
          <c:symbol val="none"/>
        </c:marker>
      </c:pivotFmt>
      <c:pivotFmt>
        <c:idx val="147"/>
        <c:spPr>
          <a:solidFill>
            <a:schemeClr val="accent1"/>
          </a:solidFill>
          <a:ln w="28575" cap="rnd">
            <a:solidFill>
              <a:schemeClr val="bg2">
                <a:lumMod val="90000"/>
              </a:schemeClr>
            </a:solidFill>
            <a:round/>
          </a:ln>
          <a:effectLst/>
        </c:spPr>
        <c:marker>
          <c:symbol val="none"/>
        </c:marker>
      </c:pivotFmt>
      <c:pivotFmt>
        <c:idx val="148"/>
        <c:spPr>
          <a:solidFill>
            <a:schemeClr val="accent1"/>
          </a:solidFill>
          <a:ln w="28575" cap="rnd">
            <a:solidFill>
              <a:schemeClr val="bg2">
                <a:lumMod val="90000"/>
              </a:schemeClr>
            </a:solidFill>
            <a:round/>
          </a:ln>
          <a:effectLst/>
        </c:spPr>
        <c:marker>
          <c:symbol val="none"/>
        </c:marker>
      </c:pivotFmt>
      <c:pivotFmt>
        <c:idx val="149"/>
        <c:spPr>
          <a:solidFill>
            <a:schemeClr val="accent1"/>
          </a:solidFill>
          <a:ln w="28575" cap="rnd">
            <a:solidFill>
              <a:schemeClr val="bg2">
                <a:lumMod val="90000"/>
              </a:schemeClr>
            </a:solidFill>
            <a:round/>
          </a:ln>
          <a:effectLst/>
        </c:spPr>
        <c:marker>
          <c:symbol val="none"/>
        </c:marker>
      </c:pivotFmt>
      <c:pivotFmt>
        <c:idx val="150"/>
        <c:spPr>
          <a:solidFill>
            <a:schemeClr val="accent1"/>
          </a:solidFill>
          <a:ln w="28575" cap="rnd">
            <a:solidFill>
              <a:schemeClr val="bg2">
                <a:lumMod val="90000"/>
              </a:schemeClr>
            </a:solidFill>
            <a:round/>
          </a:ln>
          <a:effectLst/>
        </c:spPr>
        <c:marker>
          <c:symbol val="none"/>
        </c:marker>
      </c:pivotFmt>
      <c:pivotFmt>
        <c:idx val="151"/>
        <c:spPr>
          <a:solidFill>
            <a:schemeClr val="accent1"/>
          </a:solidFill>
          <a:ln w="28575" cap="rnd">
            <a:solidFill>
              <a:schemeClr val="bg2">
                <a:lumMod val="90000"/>
              </a:schemeClr>
            </a:solidFill>
            <a:round/>
          </a:ln>
          <a:effectLst/>
        </c:spPr>
        <c:marker>
          <c:symbol val="none"/>
        </c:marker>
      </c:pivotFmt>
      <c:pivotFmt>
        <c:idx val="152"/>
        <c:spPr>
          <a:solidFill>
            <a:schemeClr val="accent1"/>
          </a:solidFill>
          <a:ln w="28575" cap="rnd">
            <a:solidFill>
              <a:schemeClr val="bg2">
                <a:lumMod val="90000"/>
              </a:schemeClr>
            </a:solidFill>
            <a:round/>
          </a:ln>
          <a:effectLst/>
        </c:spPr>
        <c:marker>
          <c:symbol val="none"/>
        </c:marker>
      </c:pivotFmt>
      <c:pivotFmt>
        <c:idx val="153"/>
        <c:spPr>
          <a:solidFill>
            <a:schemeClr val="accent1"/>
          </a:solidFill>
          <a:ln w="28575" cap="rnd">
            <a:solidFill>
              <a:schemeClr val="tx2"/>
            </a:solidFill>
            <a:round/>
          </a:ln>
          <a:effectLst/>
        </c:spPr>
        <c:marker>
          <c:symbol val="none"/>
        </c:marker>
      </c:pivotFmt>
      <c:pivotFmt>
        <c:idx val="154"/>
        <c:spPr>
          <a:solidFill>
            <a:schemeClr val="accent1"/>
          </a:solidFill>
          <a:ln w="28575" cap="rnd">
            <a:solidFill>
              <a:schemeClr val="bg2">
                <a:lumMod val="90000"/>
              </a:schemeClr>
            </a:solidFill>
            <a:round/>
          </a:ln>
          <a:effectLst/>
        </c:spPr>
        <c:marker>
          <c:symbol val="none"/>
        </c:marker>
      </c:pivotFmt>
      <c:pivotFmt>
        <c:idx val="155"/>
        <c:spPr>
          <a:solidFill>
            <a:schemeClr val="accent1"/>
          </a:solidFill>
          <a:ln w="28575" cap="rnd">
            <a:solidFill>
              <a:schemeClr val="bg2">
                <a:lumMod val="90000"/>
              </a:schemeClr>
            </a:solidFill>
            <a:round/>
          </a:ln>
          <a:effectLst/>
        </c:spPr>
        <c:marker>
          <c:symbol val="none"/>
        </c:marker>
      </c:pivotFmt>
      <c:pivotFmt>
        <c:idx val="156"/>
        <c:marker>
          <c:symbol val="none"/>
        </c:marker>
      </c:pivotFmt>
      <c:pivotFmt>
        <c:idx val="157"/>
        <c:spPr>
          <a:solidFill>
            <a:schemeClr val="accent1"/>
          </a:solidFill>
          <a:ln w="28575" cap="rnd">
            <a:solidFill>
              <a:schemeClr val="tx2"/>
            </a:solidFill>
            <a:round/>
          </a:ln>
          <a:effectLst/>
        </c:spPr>
      </c:pivotFmt>
      <c:pivotFmt>
        <c:idx val="158"/>
        <c:spPr>
          <a:solidFill>
            <a:schemeClr val="accent1"/>
          </a:solidFill>
          <a:ln w="28575" cap="rnd">
            <a:solidFill>
              <a:schemeClr val="tx2"/>
            </a:solidFill>
            <a:round/>
          </a:ln>
          <a:effectLst/>
        </c:spPr>
      </c:pivotFmt>
      <c:pivotFmt>
        <c:idx val="159"/>
        <c:spPr>
          <a:solidFill>
            <a:schemeClr val="accent1"/>
          </a:solidFill>
          <a:ln w="28575" cap="rnd">
            <a:solidFill>
              <a:schemeClr val="tx2"/>
            </a:solidFill>
            <a:round/>
          </a:ln>
          <a:effectLst/>
        </c:spPr>
      </c:pivotFmt>
      <c:pivotFmt>
        <c:idx val="160"/>
        <c:spPr>
          <a:solidFill>
            <a:schemeClr val="accent1"/>
          </a:solidFill>
          <a:ln w="28575" cap="rnd">
            <a:solidFill>
              <a:schemeClr val="tx2"/>
            </a:solidFill>
            <a:round/>
          </a:ln>
          <a:effectLst/>
        </c:spPr>
      </c:pivotFmt>
      <c:pivotFmt>
        <c:idx val="161"/>
        <c:spPr>
          <a:solidFill>
            <a:schemeClr val="accent1"/>
          </a:solidFill>
          <a:ln w="28575" cap="rnd">
            <a:solidFill>
              <a:schemeClr val="accent2"/>
            </a:solidFill>
            <a:round/>
          </a:ln>
          <a:effectLst/>
        </c:spPr>
      </c:pivotFmt>
      <c:pivotFmt>
        <c:idx val="162"/>
        <c:spPr>
          <a:solidFill>
            <a:schemeClr val="accent1"/>
          </a:solidFill>
          <a:ln w="28575" cap="rnd">
            <a:solidFill>
              <a:schemeClr val="accent2"/>
            </a:solidFill>
            <a:round/>
          </a:ln>
          <a:effectLst/>
        </c:spPr>
      </c:pivotFmt>
      <c:pivotFmt>
        <c:idx val="163"/>
        <c:spPr>
          <a:solidFill>
            <a:schemeClr val="accent1"/>
          </a:solidFill>
          <a:ln w="28575" cap="rnd">
            <a:solidFill>
              <a:schemeClr val="accent2"/>
            </a:solidFill>
            <a:round/>
          </a:ln>
          <a:effectLst/>
        </c:spPr>
      </c:pivotFmt>
      <c:pivotFmt>
        <c:idx val="164"/>
        <c:spPr>
          <a:solidFill>
            <a:schemeClr val="accent1"/>
          </a:solidFill>
          <a:ln w="28575" cap="rnd">
            <a:solidFill>
              <a:schemeClr val="accent2"/>
            </a:solidFill>
            <a:round/>
          </a:ln>
          <a:effectLst/>
        </c:spPr>
      </c:pivotFmt>
      <c:pivotFmt>
        <c:idx val="165"/>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28575" cap="rnd">
            <a:solidFill>
              <a:schemeClr val="tx2"/>
            </a:solidFill>
            <a:round/>
          </a:ln>
          <a:effectLst/>
        </c:spPr>
        <c:marker>
          <c:symbol val="none"/>
        </c:marker>
      </c:pivotFmt>
      <c:pivotFmt>
        <c:idx val="167"/>
        <c:spPr>
          <a:solidFill>
            <a:schemeClr val="accent1"/>
          </a:solidFill>
          <a:ln w="28575" cap="rnd">
            <a:solidFill>
              <a:schemeClr val="tx2"/>
            </a:solidFill>
            <a:round/>
          </a:ln>
          <a:effectLst/>
        </c:spPr>
        <c:marker>
          <c:symbol val="none"/>
        </c:marker>
      </c:pivotFmt>
      <c:pivotFmt>
        <c:idx val="168"/>
        <c:spPr>
          <a:solidFill>
            <a:schemeClr val="accent1"/>
          </a:solidFill>
          <a:ln w="28575" cap="rnd">
            <a:solidFill>
              <a:schemeClr val="accent2"/>
            </a:solidFill>
            <a:round/>
          </a:ln>
          <a:effectLst/>
        </c:spPr>
        <c:marker>
          <c:symbol val="none"/>
        </c:marker>
      </c:pivotFmt>
      <c:pivotFmt>
        <c:idx val="169"/>
        <c:spPr>
          <a:solidFill>
            <a:schemeClr val="accent1"/>
          </a:solidFill>
          <a:ln w="28575" cap="rnd">
            <a:solidFill>
              <a:schemeClr val="tx2"/>
            </a:solidFill>
            <a:round/>
          </a:ln>
          <a:effectLst/>
        </c:spPr>
        <c:marker>
          <c:symbol val="none"/>
        </c:marker>
      </c:pivotFmt>
      <c:pivotFmt>
        <c:idx val="170"/>
        <c:spPr>
          <a:solidFill>
            <a:schemeClr val="accent1"/>
          </a:solidFill>
          <a:ln w="28575" cap="rnd">
            <a:solidFill>
              <a:schemeClr val="accent2"/>
            </a:solidFill>
            <a:round/>
          </a:ln>
          <a:effectLst/>
        </c:spPr>
        <c:marker>
          <c:symbol val="none"/>
        </c:marker>
      </c:pivotFmt>
      <c:pivotFmt>
        <c:idx val="171"/>
        <c:spPr>
          <a:solidFill>
            <a:schemeClr val="accent1"/>
          </a:solidFill>
          <a:ln w="28575" cap="rnd">
            <a:solidFill>
              <a:schemeClr val="tx2"/>
            </a:solidFill>
            <a:round/>
          </a:ln>
          <a:effectLst/>
        </c:spPr>
        <c:marker>
          <c:symbol val="none"/>
        </c:marker>
      </c:pivotFmt>
      <c:pivotFmt>
        <c:idx val="172"/>
        <c:spPr>
          <a:solidFill>
            <a:schemeClr val="accent1"/>
          </a:solidFill>
          <a:ln w="28575" cap="rnd">
            <a:solidFill>
              <a:schemeClr val="tx2"/>
            </a:solidFill>
            <a:round/>
          </a:ln>
          <a:effectLst/>
        </c:spPr>
        <c:marker>
          <c:symbol val="none"/>
        </c:marker>
      </c:pivotFmt>
      <c:pivotFmt>
        <c:idx val="173"/>
        <c:spPr>
          <a:solidFill>
            <a:schemeClr val="accent1"/>
          </a:solidFill>
          <a:ln w="28575" cap="rnd">
            <a:solidFill>
              <a:schemeClr val="accent2"/>
            </a:solidFill>
            <a:round/>
          </a:ln>
          <a:effectLst/>
        </c:spPr>
        <c:marker>
          <c:symbol val="none"/>
        </c:marker>
      </c:pivotFmt>
      <c:pivotFmt>
        <c:idx val="174"/>
        <c:spPr>
          <a:solidFill>
            <a:schemeClr val="accent1"/>
          </a:solidFill>
          <a:ln w="28575" cap="rnd">
            <a:solidFill>
              <a:schemeClr val="tx2"/>
            </a:solidFill>
            <a:round/>
          </a:ln>
          <a:effectLst/>
        </c:spPr>
        <c:marker>
          <c:symbol val="none"/>
        </c:marker>
      </c:pivotFmt>
      <c:pivotFmt>
        <c:idx val="175"/>
        <c:spPr>
          <a:solidFill>
            <a:schemeClr val="accent1"/>
          </a:solidFill>
          <a:ln w="28575" cap="rnd">
            <a:solidFill>
              <a:schemeClr val="tx2"/>
            </a:solidFill>
            <a:round/>
          </a:ln>
          <a:effectLst/>
        </c:spPr>
        <c:marker>
          <c:symbol val="none"/>
        </c:marker>
      </c:pivotFmt>
      <c:pivotFmt>
        <c:idx val="176"/>
        <c:spPr>
          <a:solidFill>
            <a:schemeClr val="accent1"/>
          </a:solidFill>
          <a:ln w="28575" cap="rnd">
            <a:solidFill>
              <a:schemeClr val="accent2"/>
            </a:solidFill>
            <a:round/>
          </a:ln>
          <a:effectLst/>
        </c:spPr>
        <c:marker>
          <c:symbol val="none"/>
        </c:marker>
      </c:pivotFmt>
      <c:pivotFmt>
        <c:idx val="177"/>
        <c:spPr>
          <a:solidFill>
            <a:schemeClr val="accent1"/>
          </a:solidFill>
          <a:ln w="28575" cap="rnd">
            <a:solidFill>
              <a:schemeClr val="tx2"/>
            </a:solidFill>
            <a:round/>
          </a:ln>
          <a:effectLst/>
        </c:spPr>
        <c:marker>
          <c:symbol val="none"/>
        </c:marker>
      </c:pivotFmt>
      <c:pivotFmt>
        <c:idx val="178"/>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chemeClr val="tx2"/>
            </a:solidFill>
            <a:round/>
          </a:ln>
          <a:effectLst/>
        </c:spPr>
        <c:marker>
          <c:symbol val="none"/>
        </c:marker>
      </c:pivotFmt>
      <c:pivotFmt>
        <c:idx val="180"/>
        <c:spPr>
          <a:solidFill>
            <a:schemeClr val="accent1"/>
          </a:solidFill>
          <a:ln w="28575" cap="rnd">
            <a:solidFill>
              <a:schemeClr val="accent2"/>
            </a:solidFill>
            <a:round/>
          </a:ln>
          <a:effectLst/>
        </c:spPr>
        <c:marker>
          <c:symbol val="none"/>
        </c:marker>
      </c:pivotFmt>
      <c:pivotFmt>
        <c:idx val="181"/>
        <c:spPr>
          <a:solidFill>
            <a:schemeClr val="accent1"/>
          </a:solidFill>
          <a:ln w="28575" cap="rnd">
            <a:solidFill>
              <a:schemeClr val="tx2"/>
            </a:solidFill>
            <a:round/>
          </a:ln>
          <a:effectLst/>
        </c:spPr>
        <c:marker>
          <c:symbol val="none"/>
        </c:marker>
      </c:pivotFmt>
      <c:pivotFmt>
        <c:idx val="182"/>
        <c:spPr>
          <a:solidFill>
            <a:schemeClr val="accent1"/>
          </a:solidFill>
          <a:ln w="28575" cap="rnd">
            <a:solidFill>
              <a:schemeClr val="tx2"/>
            </a:solidFill>
            <a:round/>
          </a:ln>
          <a:effectLst/>
        </c:spPr>
        <c:marker>
          <c:symbol val="none"/>
        </c:marker>
      </c:pivotFmt>
      <c:pivotFmt>
        <c:idx val="183"/>
        <c:spPr>
          <a:solidFill>
            <a:schemeClr val="accent1"/>
          </a:solidFill>
          <a:ln w="28575" cap="rnd">
            <a:solidFill>
              <a:schemeClr val="accent2"/>
            </a:solidFill>
            <a:round/>
          </a:ln>
          <a:effectLst/>
        </c:spPr>
        <c:marker>
          <c:symbol val="none"/>
        </c:marker>
      </c:pivotFmt>
      <c:pivotFmt>
        <c:idx val="184"/>
        <c:spPr>
          <a:solidFill>
            <a:schemeClr val="accent1"/>
          </a:solidFill>
          <a:ln w="28575" cap="rnd">
            <a:solidFill>
              <a:schemeClr val="tx2"/>
            </a:solidFill>
            <a:round/>
          </a:ln>
          <a:effectLst/>
        </c:spPr>
        <c:marker>
          <c:symbol val="none"/>
        </c:marker>
      </c:pivotFmt>
      <c:pivotFmt>
        <c:idx val="185"/>
        <c:spPr>
          <a:solidFill>
            <a:schemeClr val="accent1"/>
          </a:solidFill>
          <a:ln w="28575" cap="rnd">
            <a:solidFill>
              <a:schemeClr val="tx2"/>
            </a:solidFill>
            <a:round/>
          </a:ln>
          <a:effectLst/>
        </c:spPr>
        <c:marker>
          <c:symbol val="none"/>
        </c:marker>
      </c:pivotFmt>
      <c:pivotFmt>
        <c:idx val="186"/>
        <c:spPr>
          <a:solidFill>
            <a:schemeClr val="accent1"/>
          </a:solidFill>
          <a:ln w="28575" cap="rnd">
            <a:solidFill>
              <a:schemeClr val="accent2"/>
            </a:solidFill>
            <a:round/>
          </a:ln>
          <a:effectLst/>
        </c:spPr>
        <c:marker>
          <c:symbol val="none"/>
        </c:marker>
      </c:pivotFmt>
      <c:pivotFmt>
        <c:idx val="187"/>
        <c:spPr>
          <a:solidFill>
            <a:schemeClr val="accent1"/>
          </a:solidFill>
          <a:ln w="28575" cap="rnd">
            <a:solidFill>
              <a:schemeClr val="tx2"/>
            </a:solidFill>
            <a:round/>
          </a:ln>
          <a:effectLst/>
        </c:spPr>
        <c:marker>
          <c:symbol val="none"/>
        </c:marker>
      </c:pivotFmt>
      <c:pivotFmt>
        <c:idx val="188"/>
        <c:spPr>
          <a:solidFill>
            <a:schemeClr val="accent1"/>
          </a:solidFill>
          <a:ln w="28575" cap="rnd">
            <a:solidFill>
              <a:schemeClr val="tx2"/>
            </a:solidFill>
            <a:round/>
          </a:ln>
          <a:effectLst/>
        </c:spPr>
        <c:marker>
          <c:symbol val="none"/>
        </c:marker>
      </c:pivotFmt>
      <c:pivotFmt>
        <c:idx val="189"/>
        <c:spPr>
          <a:solidFill>
            <a:schemeClr val="accent1"/>
          </a:solidFill>
          <a:ln w="28575" cap="rnd">
            <a:solidFill>
              <a:schemeClr val="accent2"/>
            </a:solidFill>
            <a:round/>
          </a:ln>
          <a:effectLst/>
        </c:spPr>
        <c:marker>
          <c:symbol val="none"/>
        </c:marker>
      </c:pivotFmt>
      <c:pivotFmt>
        <c:idx val="190"/>
        <c:spPr>
          <a:solidFill>
            <a:schemeClr val="accent1"/>
          </a:solidFill>
          <a:ln w="28575" cap="rnd">
            <a:solidFill>
              <a:schemeClr val="tx2"/>
            </a:solidFill>
            <a:round/>
          </a:ln>
          <a:effectLst/>
        </c:spPr>
        <c:marker>
          <c:symbol val="none"/>
        </c:marker>
      </c:pivotFmt>
      <c:pivotFmt>
        <c:idx val="191"/>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28575" cap="rnd">
            <a:noFill/>
            <a:round/>
          </a:ln>
          <a:effectLst/>
        </c:spPr>
        <c:marker>
          <c:symbol val="none"/>
        </c:marker>
      </c:pivotFmt>
      <c:pivotFmt>
        <c:idx val="193"/>
        <c:spPr>
          <a:solidFill>
            <a:schemeClr val="accent1"/>
          </a:solidFill>
          <a:ln w="28575" cap="rnd">
            <a:noFill/>
            <a:round/>
          </a:ln>
          <a:effectLst/>
        </c:spPr>
        <c:marker>
          <c:symbol val="none"/>
        </c:marker>
      </c:pivotFmt>
      <c:pivotFmt>
        <c:idx val="194"/>
        <c:spPr>
          <a:solidFill>
            <a:schemeClr val="accent1"/>
          </a:solidFill>
          <a:ln w="28575" cap="rnd">
            <a:noFill/>
            <a:round/>
          </a:ln>
          <a:effectLst/>
        </c:spPr>
        <c:marker>
          <c:symbol val="none"/>
        </c:marker>
      </c:pivotFmt>
      <c:pivotFmt>
        <c:idx val="195"/>
        <c:spPr>
          <a:solidFill>
            <a:schemeClr val="accent1"/>
          </a:solidFill>
          <a:ln w="28575" cap="rnd">
            <a:noFill/>
            <a:round/>
          </a:ln>
          <a:effectLst/>
        </c:spPr>
        <c:marker>
          <c:symbol val="none"/>
        </c:marker>
      </c:pivotFmt>
      <c:pivotFmt>
        <c:idx val="196"/>
        <c:spPr>
          <a:solidFill>
            <a:schemeClr val="accent1"/>
          </a:solidFill>
          <a:ln w="28575" cap="rnd">
            <a:noFill/>
            <a:round/>
          </a:ln>
          <a:effectLst/>
        </c:spPr>
        <c:marker>
          <c:symbol val="none"/>
        </c:marker>
      </c:pivotFmt>
      <c:pivotFmt>
        <c:idx val="197"/>
        <c:spPr>
          <a:solidFill>
            <a:schemeClr val="accent1"/>
          </a:solidFill>
          <a:ln w="28575" cap="rnd">
            <a:noFill/>
            <a:round/>
          </a:ln>
          <a:effectLst/>
        </c:spPr>
        <c:marker>
          <c:symbol val="none"/>
        </c:marker>
      </c:pivotFmt>
      <c:pivotFmt>
        <c:idx val="198"/>
        <c:spPr>
          <a:solidFill>
            <a:schemeClr val="accent1"/>
          </a:solidFill>
          <a:ln w="28575" cap="rnd">
            <a:noFill/>
            <a:round/>
          </a:ln>
          <a:effectLst/>
        </c:spPr>
        <c:marker>
          <c:symbol val="none"/>
        </c:marker>
      </c:pivotFmt>
      <c:pivotFmt>
        <c:idx val="199"/>
        <c:spPr>
          <a:solidFill>
            <a:schemeClr val="accent1"/>
          </a:solidFill>
          <a:ln w="28575" cap="rnd">
            <a:noFill/>
            <a:round/>
          </a:ln>
          <a:effectLst/>
        </c:spPr>
        <c:marker>
          <c:symbol val="none"/>
        </c:marker>
      </c:pivotFmt>
      <c:pivotFmt>
        <c:idx val="200"/>
        <c:spPr>
          <a:solidFill>
            <a:schemeClr val="accent1"/>
          </a:solidFill>
          <a:ln w="28575" cap="rnd">
            <a:noFill/>
            <a:round/>
          </a:ln>
          <a:effectLst/>
        </c:spPr>
        <c:marker>
          <c:symbol val="none"/>
        </c:marker>
      </c:pivotFmt>
      <c:pivotFmt>
        <c:idx val="201"/>
        <c:spPr>
          <a:solidFill>
            <a:schemeClr val="accent1"/>
          </a:solidFill>
          <a:ln w="28575" cap="rnd">
            <a:noFill/>
            <a:round/>
          </a:ln>
          <a:effectLst/>
        </c:spPr>
        <c:marker>
          <c:symbol val="none"/>
        </c:marker>
      </c:pivotFmt>
      <c:pivotFmt>
        <c:idx val="202"/>
        <c:spPr>
          <a:solidFill>
            <a:schemeClr val="accent1"/>
          </a:solidFill>
          <a:ln w="28575" cap="rnd">
            <a:noFill/>
            <a:round/>
          </a:ln>
          <a:effectLst/>
        </c:spPr>
        <c:marker>
          <c:symbol val="none"/>
        </c:marker>
      </c:pivotFmt>
      <c:pivotFmt>
        <c:idx val="203"/>
        <c:spPr>
          <a:solidFill>
            <a:schemeClr val="accent1"/>
          </a:solidFill>
          <a:ln w="28575" cap="rnd">
            <a:noFill/>
            <a:round/>
          </a:ln>
          <a:effectLst/>
        </c:spPr>
        <c:marker>
          <c:symbol val="none"/>
        </c:marker>
      </c:pivotFmt>
      <c:pivotFmt>
        <c:idx val="204"/>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noFill/>
            <a:round/>
          </a:ln>
          <a:effectLst/>
        </c:spPr>
        <c:marker>
          <c:symbol val="none"/>
        </c:marker>
      </c:pivotFmt>
      <c:pivotFmt>
        <c:idx val="206"/>
        <c:spPr>
          <a:solidFill>
            <a:schemeClr val="accent1"/>
          </a:solidFill>
          <a:ln w="28575" cap="rnd">
            <a:noFill/>
            <a:round/>
          </a:ln>
          <a:effectLst/>
        </c:spPr>
        <c:marker>
          <c:symbol val="none"/>
        </c:marker>
      </c:pivotFmt>
      <c:pivotFmt>
        <c:idx val="207"/>
        <c:spPr>
          <a:solidFill>
            <a:schemeClr val="accent1"/>
          </a:solidFill>
          <a:ln w="28575" cap="rnd">
            <a:noFill/>
            <a:round/>
          </a:ln>
          <a:effectLst/>
        </c:spPr>
        <c:marker>
          <c:symbol val="none"/>
        </c:marker>
      </c:pivotFmt>
      <c:pivotFmt>
        <c:idx val="208"/>
        <c:spPr>
          <a:solidFill>
            <a:schemeClr val="accent1"/>
          </a:solidFill>
          <a:ln w="28575" cap="rnd">
            <a:noFill/>
            <a:round/>
          </a:ln>
          <a:effectLst/>
        </c:spPr>
        <c:marker>
          <c:symbol val="none"/>
        </c:marker>
      </c:pivotFmt>
      <c:pivotFmt>
        <c:idx val="209"/>
        <c:spPr>
          <a:solidFill>
            <a:schemeClr val="accent1"/>
          </a:solidFill>
          <a:ln w="28575" cap="rnd">
            <a:noFill/>
            <a:round/>
          </a:ln>
          <a:effectLst/>
        </c:spPr>
        <c:marker>
          <c:symbol val="none"/>
        </c:marker>
      </c:pivotFmt>
      <c:pivotFmt>
        <c:idx val="210"/>
        <c:spPr>
          <a:solidFill>
            <a:schemeClr val="accent1"/>
          </a:solidFill>
          <a:ln w="28575" cap="rnd">
            <a:noFill/>
            <a:round/>
          </a:ln>
          <a:effectLst/>
        </c:spPr>
        <c:marker>
          <c:symbol val="none"/>
        </c:marker>
      </c:pivotFmt>
      <c:pivotFmt>
        <c:idx val="211"/>
        <c:spPr>
          <a:solidFill>
            <a:schemeClr val="accent1"/>
          </a:solidFill>
          <a:ln w="28575" cap="rnd">
            <a:noFill/>
            <a:round/>
          </a:ln>
          <a:effectLst/>
        </c:spPr>
        <c:marker>
          <c:symbol val="none"/>
        </c:marker>
      </c:pivotFmt>
      <c:pivotFmt>
        <c:idx val="212"/>
        <c:spPr>
          <a:solidFill>
            <a:schemeClr val="accent1"/>
          </a:solidFill>
          <a:ln w="28575" cap="rnd">
            <a:noFill/>
            <a:round/>
          </a:ln>
          <a:effectLst/>
        </c:spPr>
        <c:marker>
          <c:symbol val="none"/>
        </c:marker>
      </c:pivotFmt>
      <c:pivotFmt>
        <c:idx val="213"/>
        <c:spPr>
          <a:solidFill>
            <a:schemeClr val="accent1"/>
          </a:solidFill>
          <a:ln w="28575" cap="rnd">
            <a:noFill/>
            <a:round/>
          </a:ln>
          <a:effectLst/>
        </c:spPr>
        <c:marker>
          <c:symbol val="none"/>
        </c:marker>
      </c:pivotFmt>
      <c:pivotFmt>
        <c:idx val="214"/>
        <c:spPr>
          <a:solidFill>
            <a:schemeClr val="accent1"/>
          </a:solidFill>
          <a:ln w="28575" cap="rnd">
            <a:noFill/>
            <a:round/>
          </a:ln>
          <a:effectLst/>
        </c:spPr>
        <c:marker>
          <c:symbol val="none"/>
        </c:marker>
      </c:pivotFmt>
      <c:pivotFmt>
        <c:idx val="215"/>
        <c:spPr>
          <a:solidFill>
            <a:schemeClr val="accent1"/>
          </a:solidFill>
          <a:ln w="28575" cap="rnd">
            <a:noFill/>
            <a:round/>
          </a:ln>
          <a:effectLst/>
        </c:spPr>
        <c:marker>
          <c:symbol val="none"/>
        </c:marker>
      </c:pivotFmt>
      <c:pivotFmt>
        <c:idx val="216"/>
        <c:spPr>
          <a:solidFill>
            <a:schemeClr val="accent1"/>
          </a:solidFill>
          <a:ln w="28575" cap="rnd">
            <a:noFill/>
            <a:round/>
          </a:ln>
          <a:effectLst/>
        </c:spPr>
        <c:marker>
          <c:symbol val="none"/>
        </c:marker>
      </c:pivotFmt>
      <c:pivotFmt>
        <c:idx val="217"/>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w="28575" cap="rnd">
            <a:solidFill>
              <a:schemeClr val="bg1">
                <a:lumMod val="65000"/>
              </a:schemeClr>
            </a:solidFill>
            <a:round/>
          </a:ln>
          <a:effectLst/>
        </c:spPr>
        <c:marker>
          <c:symbol val="none"/>
        </c:marker>
      </c:pivotFmt>
      <c:pivotFmt>
        <c:idx val="219"/>
        <c:spPr>
          <a:solidFill>
            <a:schemeClr val="accent1"/>
          </a:solidFill>
          <a:ln w="28575" cap="rnd">
            <a:solidFill>
              <a:schemeClr val="bg1">
                <a:lumMod val="65000"/>
              </a:schemeClr>
            </a:solidFill>
            <a:round/>
          </a:ln>
          <a:effectLst/>
        </c:spPr>
        <c:marker>
          <c:symbol val="none"/>
        </c:marker>
      </c:pivotFmt>
      <c:pivotFmt>
        <c:idx val="220"/>
        <c:spPr>
          <a:solidFill>
            <a:schemeClr val="accent1"/>
          </a:solidFill>
          <a:ln w="28575" cap="rnd">
            <a:solidFill>
              <a:schemeClr val="bg1">
                <a:lumMod val="65000"/>
              </a:schemeClr>
            </a:solidFill>
            <a:round/>
          </a:ln>
          <a:effectLst/>
        </c:spPr>
        <c:marker>
          <c:symbol val="none"/>
        </c:marker>
      </c:pivotFmt>
      <c:pivotFmt>
        <c:idx val="221"/>
        <c:spPr>
          <a:solidFill>
            <a:schemeClr val="accent1"/>
          </a:solidFill>
          <a:ln w="28575" cap="rnd">
            <a:solidFill>
              <a:schemeClr val="bg1">
                <a:lumMod val="65000"/>
              </a:schemeClr>
            </a:solidFill>
            <a:round/>
          </a:ln>
          <a:effectLst/>
        </c:spPr>
        <c:marker>
          <c:symbol val="none"/>
        </c:marker>
      </c:pivotFmt>
      <c:pivotFmt>
        <c:idx val="222"/>
        <c:spPr>
          <a:solidFill>
            <a:schemeClr val="accent1"/>
          </a:solidFill>
          <a:ln w="28575" cap="rnd">
            <a:solidFill>
              <a:schemeClr val="bg1">
                <a:lumMod val="65000"/>
              </a:schemeClr>
            </a:solidFill>
            <a:round/>
          </a:ln>
          <a:effectLst/>
        </c:spPr>
        <c:marker>
          <c:symbol val="none"/>
        </c:marker>
      </c:pivotFmt>
      <c:pivotFmt>
        <c:idx val="223"/>
        <c:spPr>
          <a:solidFill>
            <a:schemeClr val="accent1"/>
          </a:solidFill>
          <a:ln w="28575" cap="rnd">
            <a:solidFill>
              <a:schemeClr val="bg1">
                <a:lumMod val="65000"/>
              </a:schemeClr>
            </a:solidFill>
            <a:round/>
          </a:ln>
          <a:effectLst/>
        </c:spPr>
        <c:marker>
          <c:symbol val="none"/>
        </c:marker>
      </c:pivotFmt>
      <c:pivotFmt>
        <c:idx val="224"/>
        <c:spPr>
          <a:solidFill>
            <a:schemeClr val="accent1"/>
          </a:solidFill>
          <a:ln w="28575" cap="rnd">
            <a:solidFill>
              <a:schemeClr val="bg1">
                <a:lumMod val="65000"/>
              </a:schemeClr>
            </a:solidFill>
            <a:round/>
          </a:ln>
          <a:effectLst/>
        </c:spPr>
        <c:marker>
          <c:symbol val="none"/>
        </c:marker>
      </c:pivotFmt>
      <c:pivotFmt>
        <c:idx val="225"/>
        <c:spPr>
          <a:solidFill>
            <a:schemeClr val="accent1"/>
          </a:solidFill>
          <a:ln w="28575" cap="rnd">
            <a:solidFill>
              <a:schemeClr val="bg1">
                <a:lumMod val="65000"/>
              </a:schemeClr>
            </a:solidFill>
            <a:round/>
          </a:ln>
          <a:effectLst/>
        </c:spPr>
        <c:marker>
          <c:symbol val="none"/>
        </c:marker>
      </c:pivotFmt>
      <c:pivotFmt>
        <c:idx val="226"/>
        <c:spPr>
          <a:solidFill>
            <a:schemeClr val="accent1"/>
          </a:solidFill>
          <a:ln w="28575" cap="rnd">
            <a:solidFill>
              <a:schemeClr val="bg1">
                <a:lumMod val="65000"/>
              </a:schemeClr>
            </a:solidFill>
            <a:round/>
          </a:ln>
          <a:effectLst/>
        </c:spPr>
        <c:marker>
          <c:symbol val="none"/>
        </c:marker>
      </c:pivotFmt>
      <c:pivotFmt>
        <c:idx val="227"/>
        <c:spPr>
          <a:solidFill>
            <a:schemeClr val="accent1"/>
          </a:solidFill>
          <a:ln w="28575" cap="rnd">
            <a:solidFill>
              <a:schemeClr val="bg1">
                <a:lumMod val="65000"/>
              </a:schemeClr>
            </a:solidFill>
            <a:round/>
          </a:ln>
          <a:effectLst/>
        </c:spPr>
        <c:marker>
          <c:symbol val="none"/>
        </c:marker>
      </c:pivotFmt>
      <c:pivotFmt>
        <c:idx val="228"/>
        <c:spPr>
          <a:solidFill>
            <a:schemeClr val="accent1"/>
          </a:solidFill>
          <a:ln w="28575" cap="rnd">
            <a:solidFill>
              <a:schemeClr val="bg1">
                <a:lumMod val="65000"/>
              </a:schemeClr>
            </a:solidFill>
            <a:round/>
          </a:ln>
          <a:effectLst/>
        </c:spPr>
        <c:marker>
          <c:symbol val="none"/>
        </c:marker>
      </c:pivotFmt>
      <c:pivotFmt>
        <c:idx val="229"/>
        <c:spPr>
          <a:solidFill>
            <a:schemeClr val="accent1"/>
          </a:solidFill>
          <a:ln w="28575" cap="rnd">
            <a:solidFill>
              <a:schemeClr val="bg1">
                <a:lumMod val="65000"/>
              </a:schemeClr>
            </a:solidFill>
            <a:round/>
          </a:ln>
          <a:effectLst/>
        </c:spPr>
        <c:marker>
          <c:symbol val="none"/>
        </c:marker>
      </c:pivotFmt>
      <c:pivotFmt>
        <c:idx val="230"/>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w="28575" cap="rnd">
            <a:solidFill>
              <a:schemeClr val="bg1">
                <a:lumMod val="65000"/>
              </a:schemeClr>
            </a:solidFill>
            <a:round/>
          </a:ln>
          <a:effectLst/>
        </c:spPr>
        <c:marker>
          <c:symbol val="none"/>
        </c:marker>
      </c:pivotFmt>
      <c:pivotFmt>
        <c:idx val="232"/>
        <c:spPr>
          <a:solidFill>
            <a:schemeClr val="accent1"/>
          </a:solidFill>
          <a:ln w="28575" cap="rnd">
            <a:solidFill>
              <a:schemeClr val="bg1">
                <a:lumMod val="65000"/>
              </a:schemeClr>
            </a:solidFill>
            <a:round/>
          </a:ln>
          <a:effectLst/>
        </c:spPr>
        <c:marker>
          <c:symbol val="none"/>
        </c:marker>
      </c:pivotFmt>
      <c:pivotFmt>
        <c:idx val="233"/>
        <c:spPr>
          <a:solidFill>
            <a:schemeClr val="accent1"/>
          </a:solidFill>
          <a:ln w="28575" cap="rnd">
            <a:solidFill>
              <a:schemeClr val="bg1">
                <a:lumMod val="65000"/>
              </a:schemeClr>
            </a:solidFill>
            <a:round/>
          </a:ln>
          <a:effectLst/>
        </c:spPr>
        <c:marker>
          <c:symbol val="none"/>
        </c:marker>
      </c:pivotFmt>
      <c:pivotFmt>
        <c:idx val="234"/>
        <c:spPr>
          <a:solidFill>
            <a:schemeClr val="accent1"/>
          </a:solidFill>
          <a:ln w="28575" cap="rnd">
            <a:solidFill>
              <a:schemeClr val="bg1">
                <a:lumMod val="65000"/>
              </a:schemeClr>
            </a:solidFill>
            <a:round/>
          </a:ln>
          <a:effectLst/>
        </c:spPr>
        <c:marker>
          <c:symbol val="none"/>
        </c:marker>
      </c:pivotFmt>
      <c:pivotFmt>
        <c:idx val="235"/>
        <c:spPr>
          <a:solidFill>
            <a:schemeClr val="accent1"/>
          </a:solidFill>
          <a:ln w="28575" cap="rnd">
            <a:solidFill>
              <a:schemeClr val="bg1">
                <a:lumMod val="65000"/>
              </a:schemeClr>
            </a:solidFill>
            <a:round/>
          </a:ln>
          <a:effectLst/>
        </c:spPr>
        <c:marker>
          <c:symbol val="none"/>
        </c:marker>
      </c:pivotFmt>
      <c:pivotFmt>
        <c:idx val="236"/>
        <c:spPr>
          <a:solidFill>
            <a:schemeClr val="accent1"/>
          </a:solidFill>
          <a:ln w="28575" cap="rnd">
            <a:solidFill>
              <a:schemeClr val="bg1">
                <a:lumMod val="65000"/>
              </a:schemeClr>
            </a:solidFill>
            <a:round/>
          </a:ln>
          <a:effectLst/>
        </c:spPr>
        <c:marker>
          <c:symbol val="none"/>
        </c:marker>
      </c:pivotFmt>
      <c:pivotFmt>
        <c:idx val="237"/>
        <c:spPr>
          <a:solidFill>
            <a:schemeClr val="accent1"/>
          </a:solidFill>
          <a:ln w="28575" cap="rnd">
            <a:solidFill>
              <a:schemeClr val="bg1">
                <a:lumMod val="65000"/>
              </a:schemeClr>
            </a:solidFill>
            <a:round/>
          </a:ln>
          <a:effectLst/>
        </c:spPr>
        <c:marker>
          <c:symbol val="none"/>
        </c:marker>
      </c:pivotFmt>
      <c:pivotFmt>
        <c:idx val="238"/>
        <c:spPr>
          <a:solidFill>
            <a:schemeClr val="accent1"/>
          </a:solidFill>
          <a:ln w="28575" cap="rnd">
            <a:solidFill>
              <a:schemeClr val="bg1">
                <a:lumMod val="65000"/>
              </a:schemeClr>
            </a:solidFill>
            <a:round/>
          </a:ln>
          <a:effectLst/>
        </c:spPr>
        <c:marker>
          <c:symbol val="none"/>
        </c:marker>
      </c:pivotFmt>
      <c:pivotFmt>
        <c:idx val="239"/>
        <c:spPr>
          <a:solidFill>
            <a:schemeClr val="accent1"/>
          </a:solidFill>
          <a:ln w="28575" cap="rnd">
            <a:solidFill>
              <a:schemeClr val="bg1">
                <a:lumMod val="65000"/>
              </a:schemeClr>
            </a:solidFill>
            <a:round/>
          </a:ln>
          <a:effectLst/>
        </c:spPr>
        <c:marker>
          <c:symbol val="none"/>
        </c:marker>
      </c:pivotFmt>
      <c:pivotFmt>
        <c:idx val="240"/>
        <c:spPr>
          <a:solidFill>
            <a:schemeClr val="accent1"/>
          </a:solidFill>
          <a:ln w="28575" cap="rnd">
            <a:solidFill>
              <a:schemeClr val="bg1">
                <a:lumMod val="65000"/>
              </a:schemeClr>
            </a:solidFill>
            <a:round/>
          </a:ln>
          <a:effectLst/>
        </c:spPr>
        <c:marker>
          <c:symbol val="none"/>
        </c:marker>
      </c:pivotFmt>
      <c:pivotFmt>
        <c:idx val="241"/>
        <c:spPr>
          <a:solidFill>
            <a:schemeClr val="accent1"/>
          </a:solidFill>
          <a:ln w="28575" cap="rnd">
            <a:solidFill>
              <a:schemeClr val="bg1">
                <a:lumMod val="65000"/>
              </a:schemeClr>
            </a:solidFill>
            <a:round/>
          </a:ln>
          <a:effectLst/>
        </c:spPr>
        <c:marker>
          <c:symbol val="none"/>
        </c:marker>
      </c:pivotFmt>
      <c:pivotFmt>
        <c:idx val="242"/>
        <c:spPr>
          <a:solidFill>
            <a:schemeClr val="accent1"/>
          </a:solidFill>
          <a:ln w="28575" cap="rnd">
            <a:solidFill>
              <a:schemeClr val="bg1">
                <a:lumMod val="65000"/>
              </a:schemeClr>
            </a:solidFill>
            <a:round/>
          </a:ln>
          <a:effectLst/>
        </c:spPr>
        <c:marker>
          <c:symbol val="none"/>
        </c:marker>
      </c:pivotFmt>
      <c:pivotFmt>
        <c:idx val="243"/>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8575" cap="rnd">
            <a:solidFill>
              <a:schemeClr val="bg1">
                <a:lumMod val="65000"/>
              </a:schemeClr>
            </a:solidFill>
            <a:round/>
          </a:ln>
          <a:effectLst/>
        </c:spPr>
        <c:marker>
          <c:symbol val="none"/>
        </c:marker>
      </c:pivotFmt>
      <c:pivotFmt>
        <c:idx val="245"/>
        <c:spPr>
          <a:solidFill>
            <a:schemeClr val="accent1"/>
          </a:solidFill>
          <a:ln w="28575" cap="rnd">
            <a:solidFill>
              <a:schemeClr val="bg1">
                <a:lumMod val="65000"/>
              </a:schemeClr>
            </a:solidFill>
            <a:round/>
          </a:ln>
          <a:effectLst/>
        </c:spPr>
        <c:marker>
          <c:symbol val="none"/>
        </c:marker>
      </c:pivotFmt>
      <c:pivotFmt>
        <c:idx val="246"/>
        <c:spPr>
          <a:solidFill>
            <a:schemeClr val="accent1"/>
          </a:solidFill>
          <a:ln w="28575" cap="rnd">
            <a:solidFill>
              <a:schemeClr val="bg1">
                <a:lumMod val="65000"/>
              </a:schemeClr>
            </a:solidFill>
            <a:round/>
          </a:ln>
          <a:effectLst/>
        </c:spPr>
        <c:marker>
          <c:symbol val="none"/>
        </c:marker>
      </c:pivotFmt>
      <c:pivotFmt>
        <c:idx val="247"/>
        <c:spPr>
          <a:solidFill>
            <a:schemeClr val="accent1"/>
          </a:solidFill>
          <a:ln w="28575" cap="rnd">
            <a:solidFill>
              <a:schemeClr val="bg1">
                <a:lumMod val="65000"/>
              </a:schemeClr>
            </a:solidFill>
            <a:round/>
          </a:ln>
          <a:effectLst/>
        </c:spPr>
        <c:marker>
          <c:symbol val="none"/>
        </c:marker>
      </c:pivotFmt>
      <c:pivotFmt>
        <c:idx val="248"/>
        <c:spPr>
          <a:solidFill>
            <a:schemeClr val="accent1"/>
          </a:solidFill>
          <a:ln w="28575" cap="rnd">
            <a:solidFill>
              <a:schemeClr val="bg1">
                <a:lumMod val="65000"/>
              </a:schemeClr>
            </a:solidFill>
            <a:round/>
          </a:ln>
          <a:effectLst/>
        </c:spPr>
        <c:marker>
          <c:symbol val="none"/>
        </c:marker>
      </c:pivotFmt>
      <c:pivotFmt>
        <c:idx val="249"/>
        <c:spPr>
          <a:solidFill>
            <a:schemeClr val="accent1"/>
          </a:solidFill>
          <a:ln w="28575" cap="rnd">
            <a:solidFill>
              <a:schemeClr val="bg1">
                <a:lumMod val="65000"/>
              </a:schemeClr>
            </a:solidFill>
            <a:round/>
          </a:ln>
          <a:effectLst/>
        </c:spPr>
        <c:marker>
          <c:symbol val="none"/>
        </c:marker>
      </c:pivotFmt>
      <c:pivotFmt>
        <c:idx val="250"/>
        <c:spPr>
          <a:solidFill>
            <a:schemeClr val="accent1"/>
          </a:solidFill>
          <a:ln w="28575" cap="rnd">
            <a:solidFill>
              <a:schemeClr val="bg1">
                <a:lumMod val="65000"/>
              </a:schemeClr>
            </a:solidFill>
            <a:round/>
          </a:ln>
          <a:effectLst/>
        </c:spPr>
        <c:marker>
          <c:symbol val="none"/>
        </c:marker>
      </c:pivotFmt>
      <c:pivotFmt>
        <c:idx val="251"/>
        <c:spPr>
          <a:solidFill>
            <a:schemeClr val="accent1"/>
          </a:solidFill>
          <a:ln w="28575" cap="rnd">
            <a:solidFill>
              <a:schemeClr val="bg1">
                <a:lumMod val="65000"/>
              </a:schemeClr>
            </a:solidFill>
            <a:round/>
          </a:ln>
          <a:effectLst/>
        </c:spPr>
        <c:marker>
          <c:symbol val="none"/>
        </c:marker>
      </c:pivotFmt>
      <c:pivotFmt>
        <c:idx val="252"/>
        <c:spPr>
          <a:solidFill>
            <a:schemeClr val="accent1"/>
          </a:solidFill>
          <a:ln w="28575" cap="rnd">
            <a:solidFill>
              <a:schemeClr val="bg1">
                <a:lumMod val="65000"/>
              </a:schemeClr>
            </a:solidFill>
            <a:round/>
          </a:ln>
          <a:effectLst/>
        </c:spPr>
        <c:marker>
          <c:symbol val="none"/>
        </c:marker>
      </c:pivotFmt>
      <c:pivotFmt>
        <c:idx val="253"/>
        <c:spPr>
          <a:solidFill>
            <a:schemeClr val="accent1"/>
          </a:solidFill>
          <a:ln w="28575" cap="rnd">
            <a:solidFill>
              <a:schemeClr val="bg1">
                <a:lumMod val="65000"/>
              </a:schemeClr>
            </a:solidFill>
            <a:round/>
          </a:ln>
          <a:effectLst/>
        </c:spPr>
        <c:marker>
          <c:symbol val="none"/>
        </c:marker>
      </c:pivotFmt>
      <c:pivotFmt>
        <c:idx val="254"/>
        <c:spPr>
          <a:solidFill>
            <a:schemeClr val="accent1"/>
          </a:solidFill>
          <a:ln w="28575" cap="rnd">
            <a:solidFill>
              <a:schemeClr val="bg1">
                <a:lumMod val="65000"/>
              </a:schemeClr>
            </a:solidFill>
            <a:round/>
          </a:ln>
          <a:effectLst/>
        </c:spPr>
        <c:marker>
          <c:symbol val="none"/>
        </c:marker>
      </c:pivotFmt>
      <c:pivotFmt>
        <c:idx val="255"/>
        <c:spPr>
          <a:solidFill>
            <a:schemeClr val="accent1"/>
          </a:solidFill>
          <a:ln w="28575" cap="rnd">
            <a:solidFill>
              <a:schemeClr val="bg1">
                <a:lumMod val="65000"/>
              </a:schemeClr>
            </a:solidFill>
            <a:round/>
          </a:ln>
          <a:effectLst/>
        </c:spPr>
        <c:marker>
          <c:symbol val="none"/>
        </c:marker>
      </c:pivotFmt>
      <c:pivotFmt>
        <c:idx val="256"/>
        <c:spPr>
          <a:solidFill>
            <a:schemeClr val="accent1"/>
          </a:solidFill>
          <a:ln w="28575" cap="rnd">
            <a:solidFill>
              <a:srgbClr val="C00000"/>
            </a:solidFill>
            <a:round/>
          </a:ln>
          <a:effectLst/>
        </c:spPr>
        <c:marker>
          <c:symbol val="none"/>
        </c:marker>
      </c:pivotFmt>
      <c:pivotFmt>
        <c:idx val="257"/>
        <c:spPr>
          <a:solidFill>
            <a:schemeClr val="accent1"/>
          </a:solidFill>
          <a:ln w="28575" cap="rnd">
            <a:solidFill>
              <a:srgbClr val="C00000"/>
            </a:solidFill>
            <a:round/>
          </a:ln>
          <a:effectLst/>
        </c:spPr>
        <c:marker>
          <c:symbol val="none"/>
        </c:marker>
      </c:pivotFmt>
      <c:pivotFmt>
        <c:idx val="258"/>
        <c:spPr>
          <a:solidFill>
            <a:schemeClr val="accent1"/>
          </a:solidFill>
          <a:ln w="28575" cap="rnd">
            <a:solidFill>
              <a:srgbClr val="C00000"/>
            </a:solidFill>
            <a:round/>
          </a:ln>
          <a:effectLst/>
        </c:spPr>
        <c:marker>
          <c:symbol val="none"/>
        </c:marker>
      </c:pivotFmt>
      <c:pivotFmt>
        <c:idx val="259"/>
        <c:spPr>
          <a:solidFill>
            <a:schemeClr val="accent1"/>
          </a:solidFill>
          <a:ln w="28575" cap="rnd">
            <a:solidFill>
              <a:srgbClr val="C00000"/>
            </a:solidFill>
            <a:round/>
          </a:ln>
          <a:effectLst/>
        </c:spPr>
        <c:marker>
          <c:symbol val="none"/>
        </c:marker>
      </c:pivotFmt>
      <c:pivotFmt>
        <c:idx val="260"/>
        <c:spPr>
          <a:solidFill>
            <a:schemeClr val="accent1"/>
          </a:solidFill>
          <a:ln w="28575" cap="rnd">
            <a:solidFill>
              <a:srgbClr val="C00000"/>
            </a:solidFill>
            <a:round/>
          </a:ln>
          <a:effectLst/>
        </c:spPr>
        <c:marker>
          <c:symbol val="none"/>
        </c:marker>
      </c:pivotFmt>
      <c:pivotFmt>
        <c:idx val="261"/>
        <c:spPr>
          <a:solidFill>
            <a:schemeClr val="accent1"/>
          </a:solidFill>
          <a:ln w="28575" cap="rnd">
            <a:solidFill>
              <a:srgbClr val="C00000"/>
            </a:solidFill>
            <a:round/>
          </a:ln>
          <a:effectLst/>
        </c:spPr>
        <c:marker>
          <c:symbol val="none"/>
        </c:marker>
      </c:pivotFmt>
      <c:pivotFmt>
        <c:idx val="262"/>
        <c:spPr>
          <a:solidFill>
            <a:schemeClr val="accent1"/>
          </a:solidFill>
          <a:ln w="28575" cap="rnd">
            <a:solidFill>
              <a:srgbClr val="C00000"/>
            </a:solidFill>
            <a:round/>
          </a:ln>
          <a:effectLst/>
        </c:spPr>
        <c:marker>
          <c:symbol val="none"/>
        </c:marker>
      </c:pivotFmt>
      <c:pivotFmt>
        <c:idx val="263"/>
        <c:spPr>
          <a:solidFill>
            <a:schemeClr val="accent1"/>
          </a:solidFill>
          <a:ln w="28575" cap="rnd">
            <a:solidFill>
              <a:srgbClr val="C00000"/>
            </a:solidFill>
            <a:round/>
          </a:ln>
          <a:effectLst/>
        </c:spPr>
        <c:marker>
          <c:symbol val="none"/>
        </c:marker>
      </c:pivotFmt>
      <c:pivotFmt>
        <c:idx val="264"/>
        <c:spPr>
          <a:solidFill>
            <a:schemeClr val="accent1"/>
          </a:solidFill>
          <a:ln w="28575" cap="rnd">
            <a:solidFill>
              <a:srgbClr val="C00000"/>
            </a:solidFill>
            <a:round/>
          </a:ln>
          <a:effectLst/>
        </c:spPr>
        <c:marker>
          <c:symbol val="none"/>
        </c:marker>
      </c:pivotFmt>
      <c:pivotFmt>
        <c:idx val="265"/>
        <c:spPr>
          <a:solidFill>
            <a:schemeClr val="accent1"/>
          </a:solidFill>
          <a:ln w="28575" cap="rnd">
            <a:solidFill>
              <a:srgbClr val="C00000"/>
            </a:solidFill>
            <a:round/>
          </a:ln>
          <a:effectLst/>
        </c:spPr>
        <c:marker>
          <c:symbol val="none"/>
        </c:marker>
      </c:pivotFmt>
      <c:pivotFmt>
        <c:idx val="266"/>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w="28575" cap="rnd">
            <a:solidFill>
              <a:schemeClr val="bg1">
                <a:lumMod val="65000"/>
              </a:schemeClr>
            </a:solidFill>
            <a:round/>
          </a:ln>
          <a:effectLst/>
        </c:spPr>
        <c:marker>
          <c:symbol val="none"/>
        </c:marker>
      </c:pivotFmt>
      <c:pivotFmt>
        <c:idx val="268"/>
        <c:spPr>
          <a:solidFill>
            <a:schemeClr val="accent1"/>
          </a:solidFill>
          <a:ln w="28575" cap="rnd">
            <a:solidFill>
              <a:schemeClr val="bg1">
                <a:lumMod val="65000"/>
              </a:schemeClr>
            </a:solidFill>
            <a:round/>
          </a:ln>
          <a:effectLst/>
        </c:spPr>
        <c:marker>
          <c:symbol val="none"/>
        </c:marker>
      </c:pivotFmt>
      <c:pivotFmt>
        <c:idx val="269"/>
        <c:spPr>
          <a:solidFill>
            <a:schemeClr val="accent1"/>
          </a:solidFill>
          <a:ln w="28575" cap="rnd">
            <a:solidFill>
              <a:schemeClr val="bg1">
                <a:lumMod val="65000"/>
              </a:schemeClr>
            </a:solidFill>
            <a:round/>
          </a:ln>
          <a:effectLst/>
        </c:spPr>
        <c:marker>
          <c:symbol val="none"/>
        </c:marker>
      </c:pivotFmt>
      <c:pivotFmt>
        <c:idx val="270"/>
        <c:spPr>
          <a:solidFill>
            <a:schemeClr val="accent1"/>
          </a:solidFill>
          <a:ln w="28575" cap="rnd">
            <a:solidFill>
              <a:schemeClr val="bg1">
                <a:lumMod val="65000"/>
              </a:schemeClr>
            </a:solidFill>
            <a:round/>
          </a:ln>
          <a:effectLst/>
        </c:spPr>
        <c:marker>
          <c:symbol val="none"/>
        </c:marker>
      </c:pivotFmt>
      <c:pivotFmt>
        <c:idx val="271"/>
        <c:spPr>
          <a:solidFill>
            <a:schemeClr val="accent1"/>
          </a:solidFill>
          <a:ln w="28575" cap="rnd">
            <a:solidFill>
              <a:schemeClr val="bg1">
                <a:lumMod val="65000"/>
              </a:schemeClr>
            </a:solidFill>
            <a:round/>
          </a:ln>
          <a:effectLst/>
        </c:spPr>
        <c:marker>
          <c:symbol val="none"/>
        </c:marker>
      </c:pivotFmt>
      <c:pivotFmt>
        <c:idx val="272"/>
        <c:spPr>
          <a:solidFill>
            <a:schemeClr val="accent1"/>
          </a:solidFill>
          <a:ln w="28575" cap="rnd">
            <a:solidFill>
              <a:schemeClr val="bg1">
                <a:lumMod val="65000"/>
              </a:schemeClr>
            </a:solidFill>
            <a:round/>
          </a:ln>
          <a:effectLst/>
        </c:spPr>
        <c:marker>
          <c:symbol val="none"/>
        </c:marker>
      </c:pivotFmt>
      <c:pivotFmt>
        <c:idx val="273"/>
        <c:spPr>
          <a:solidFill>
            <a:schemeClr val="accent1"/>
          </a:solidFill>
          <a:ln w="28575" cap="rnd">
            <a:solidFill>
              <a:schemeClr val="bg1">
                <a:lumMod val="65000"/>
              </a:schemeClr>
            </a:solidFill>
            <a:round/>
          </a:ln>
          <a:effectLst/>
        </c:spPr>
        <c:marker>
          <c:symbol val="none"/>
        </c:marker>
      </c:pivotFmt>
      <c:pivotFmt>
        <c:idx val="274"/>
        <c:spPr>
          <a:solidFill>
            <a:schemeClr val="accent1"/>
          </a:solidFill>
          <a:ln w="28575" cap="rnd">
            <a:solidFill>
              <a:schemeClr val="bg1">
                <a:lumMod val="65000"/>
              </a:schemeClr>
            </a:solidFill>
            <a:round/>
          </a:ln>
          <a:effectLst/>
        </c:spPr>
        <c:marker>
          <c:symbol val="none"/>
        </c:marker>
      </c:pivotFmt>
      <c:pivotFmt>
        <c:idx val="275"/>
        <c:spPr>
          <a:solidFill>
            <a:schemeClr val="accent1"/>
          </a:solidFill>
          <a:ln w="28575" cap="rnd">
            <a:solidFill>
              <a:schemeClr val="bg1">
                <a:lumMod val="65000"/>
              </a:schemeClr>
            </a:solidFill>
            <a:round/>
          </a:ln>
          <a:effectLst/>
        </c:spPr>
        <c:marker>
          <c:symbol val="none"/>
        </c:marker>
      </c:pivotFmt>
      <c:pivotFmt>
        <c:idx val="276"/>
        <c:spPr>
          <a:solidFill>
            <a:schemeClr val="accent1"/>
          </a:solidFill>
          <a:ln w="28575" cap="rnd">
            <a:solidFill>
              <a:schemeClr val="bg1">
                <a:lumMod val="65000"/>
              </a:schemeClr>
            </a:solidFill>
            <a:round/>
          </a:ln>
          <a:effectLst/>
        </c:spPr>
        <c:marker>
          <c:symbol val="none"/>
        </c:marker>
      </c:pivotFmt>
      <c:pivotFmt>
        <c:idx val="277"/>
        <c:spPr>
          <a:solidFill>
            <a:schemeClr val="accent1"/>
          </a:solidFill>
          <a:ln w="28575" cap="rnd">
            <a:solidFill>
              <a:schemeClr val="bg1">
                <a:lumMod val="65000"/>
              </a:schemeClr>
            </a:solidFill>
            <a:round/>
          </a:ln>
          <a:effectLst/>
        </c:spPr>
        <c:marker>
          <c:symbol val="none"/>
        </c:marker>
      </c:pivotFmt>
      <c:pivotFmt>
        <c:idx val="278"/>
        <c:spPr>
          <a:solidFill>
            <a:schemeClr val="accent1"/>
          </a:solidFill>
          <a:ln w="28575" cap="rnd">
            <a:solidFill>
              <a:schemeClr val="bg1">
                <a:lumMod val="65000"/>
              </a:schemeClr>
            </a:solidFill>
            <a:round/>
          </a:ln>
          <a:effectLst/>
        </c:spPr>
        <c:marker>
          <c:symbol val="none"/>
        </c:marker>
      </c:pivotFmt>
      <c:pivotFmt>
        <c:idx val="279"/>
        <c:spPr>
          <a:solidFill>
            <a:schemeClr val="accent1"/>
          </a:solidFill>
          <a:ln w="28575" cap="rnd">
            <a:solidFill>
              <a:srgbClr val="C00000"/>
            </a:solidFill>
            <a:round/>
          </a:ln>
          <a:effectLst/>
        </c:spPr>
        <c:marker>
          <c:symbol val="none"/>
        </c:marker>
      </c:pivotFmt>
      <c:pivotFmt>
        <c:idx val="280"/>
        <c:spPr>
          <a:solidFill>
            <a:schemeClr val="accent1"/>
          </a:solidFill>
          <a:ln w="28575" cap="rnd">
            <a:solidFill>
              <a:srgbClr val="C00000"/>
            </a:solidFill>
            <a:round/>
          </a:ln>
          <a:effectLst/>
        </c:spPr>
        <c:marker>
          <c:symbol val="none"/>
        </c:marker>
      </c:pivotFmt>
      <c:pivotFmt>
        <c:idx val="281"/>
        <c:spPr>
          <a:solidFill>
            <a:schemeClr val="accent1"/>
          </a:solidFill>
          <a:ln w="28575" cap="rnd">
            <a:solidFill>
              <a:srgbClr val="C00000"/>
            </a:solidFill>
            <a:round/>
          </a:ln>
          <a:effectLst/>
        </c:spPr>
        <c:marker>
          <c:symbol val="none"/>
        </c:marker>
      </c:pivotFmt>
      <c:pivotFmt>
        <c:idx val="282"/>
        <c:spPr>
          <a:solidFill>
            <a:schemeClr val="accent1"/>
          </a:solidFill>
          <a:ln w="28575" cap="rnd">
            <a:solidFill>
              <a:srgbClr val="C00000"/>
            </a:solidFill>
            <a:round/>
          </a:ln>
          <a:effectLst/>
        </c:spPr>
        <c:marker>
          <c:symbol val="none"/>
        </c:marker>
      </c:pivotFmt>
      <c:pivotFmt>
        <c:idx val="283"/>
        <c:spPr>
          <a:solidFill>
            <a:schemeClr val="accent1"/>
          </a:solidFill>
          <a:ln w="28575" cap="rnd">
            <a:solidFill>
              <a:srgbClr val="C00000"/>
            </a:solidFill>
            <a:round/>
          </a:ln>
          <a:effectLst/>
        </c:spPr>
        <c:marker>
          <c:symbol val="none"/>
        </c:marker>
      </c:pivotFmt>
      <c:pivotFmt>
        <c:idx val="284"/>
        <c:spPr>
          <a:solidFill>
            <a:schemeClr val="accent1"/>
          </a:solidFill>
          <a:ln w="28575" cap="rnd">
            <a:solidFill>
              <a:srgbClr val="C00000"/>
            </a:solidFill>
            <a:round/>
          </a:ln>
          <a:effectLst/>
        </c:spPr>
        <c:marker>
          <c:symbol val="none"/>
        </c:marker>
      </c:pivotFmt>
      <c:pivotFmt>
        <c:idx val="285"/>
        <c:spPr>
          <a:solidFill>
            <a:schemeClr val="accent1"/>
          </a:solidFill>
          <a:ln w="28575" cap="rnd">
            <a:solidFill>
              <a:srgbClr val="C00000"/>
            </a:solidFill>
            <a:round/>
          </a:ln>
          <a:effectLst/>
        </c:spPr>
        <c:marker>
          <c:symbol val="none"/>
        </c:marker>
      </c:pivotFmt>
      <c:pivotFmt>
        <c:idx val="286"/>
        <c:spPr>
          <a:solidFill>
            <a:schemeClr val="accent1"/>
          </a:solidFill>
          <a:ln w="28575" cap="rnd">
            <a:solidFill>
              <a:srgbClr val="C00000"/>
            </a:solidFill>
            <a:round/>
          </a:ln>
          <a:effectLst/>
        </c:spPr>
        <c:marker>
          <c:symbol val="none"/>
        </c:marker>
      </c:pivotFmt>
      <c:pivotFmt>
        <c:idx val="287"/>
        <c:spPr>
          <a:solidFill>
            <a:schemeClr val="accent1"/>
          </a:solidFill>
          <a:ln w="28575" cap="rnd">
            <a:solidFill>
              <a:srgbClr val="C00000"/>
            </a:solidFill>
            <a:round/>
          </a:ln>
          <a:effectLst/>
        </c:spPr>
        <c:marker>
          <c:symbol val="none"/>
        </c:marker>
      </c:pivotFmt>
      <c:pivotFmt>
        <c:idx val="288"/>
        <c:spPr>
          <a:solidFill>
            <a:schemeClr val="accent1"/>
          </a:solidFill>
          <a:ln w="28575" cap="rnd">
            <a:solidFill>
              <a:srgbClr val="C00000"/>
            </a:solidFill>
            <a:round/>
          </a:ln>
          <a:effectLst/>
        </c:spPr>
        <c:marker>
          <c:symbol val="none"/>
        </c:marker>
      </c:pivotFmt>
      <c:pivotFmt>
        <c:idx val="289"/>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w="28575" cap="rnd">
            <a:solidFill>
              <a:schemeClr val="bg1">
                <a:lumMod val="65000"/>
              </a:schemeClr>
            </a:solidFill>
            <a:round/>
          </a:ln>
          <a:effectLst/>
        </c:spPr>
        <c:marker>
          <c:symbol val="none"/>
        </c:marker>
      </c:pivotFmt>
      <c:pivotFmt>
        <c:idx val="291"/>
        <c:spPr>
          <a:solidFill>
            <a:schemeClr val="accent1"/>
          </a:solidFill>
          <a:ln w="28575" cap="rnd">
            <a:solidFill>
              <a:schemeClr val="bg1">
                <a:lumMod val="65000"/>
              </a:schemeClr>
            </a:solidFill>
            <a:round/>
          </a:ln>
          <a:effectLst/>
        </c:spPr>
        <c:marker>
          <c:symbol val="none"/>
        </c:marker>
      </c:pivotFmt>
      <c:pivotFmt>
        <c:idx val="292"/>
        <c:spPr>
          <a:solidFill>
            <a:schemeClr val="accent1"/>
          </a:solidFill>
          <a:ln w="28575" cap="rnd">
            <a:solidFill>
              <a:schemeClr val="bg1">
                <a:lumMod val="65000"/>
              </a:schemeClr>
            </a:solidFill>
            <a:round/>
          </a:ln>
          <a:effectLst/>
        </c:spPr>
        <c:marker>
          <c:symbol val="none"/>
        </c:marker>
      </c:pivotFmt>
      <c:pivotFmt>
        <c:idx val="293"/>
        <c:spPr>
          <a:solidFill>
            <a:schemeClr val="accent1"/>
          </a:solidFill>
          <a:ln w="28575" cap="rnd">
            <a:solidFill>
              <a:schemeClr val="bg1">
                <a:lumMod val="65000"/>
              </a:schemeClr>
            </a:solidFill>
            <a:round/>
          </a:ln>
          <a:effectLst/>
        </c:spPr>
        <c:marker>
          <c:symbol val="none"/>
        </c:marker>
      </c:pivotFmt>
      <c:pivotFmt>
        <c:idx val="294"/>
        <c:spPr>
          <a:solidFill>
            <a:schemeClr val="accent1"/>
          </a:solidFill>
          <a:ln w="28575" cap="rnd">
            <a:solidFill>
              <a:schemeClr val="bg1">
                <a:lumMod val="65000"/>
              </a:schemeClr>
            </a:solidFill>
            <a:round/>
          </a:ln>
          <a:effectLst/>
        </c:spPr>
        <c:marker>
          <c:symbol val="none"/>
        </c:marker>
      </c:pivotFmt>
      <c:pivotFmt>
        <c:idx val="295"/>
        <c:spPr>
          <a:solidFill>
            <a:schemeClr val="accent1"/>
          </a:solidFill>
          <a:ln w="28575" cap="rnd">
            <a:solidFill>
              <a:schemeClr val="bg1">
                <a:lumMod val="65000"/>
              </a:schemeClr>
            </a:solidFill>
            <a:round/>
          </a:ln>
          <a:effectLst/>
        </c:spPr>
        <c:marker>
          <c:symbol val="none"/>
        </c:marker>
      </c:pivotFmt>
      <c:pivotFmt>
        <c:idx val="296"/>
        <c:spPr>
          <a:solidFill>
            <a:schemeClr val="accent1"/>
          </a:solidFill>
          <a:ln w="28575" cap="rnd">
            <a:solidFill>
              <a:schemeClr val="bg1">
                <a:lumMod val="65000"/>
              </a:schemeClr>
            </a:solidFill>
            <a:round/>
          </a:ln>
          <a:effectLst/>
        </c:spPr>
        <c:marker>
          <c:symbol val="none"/>
        </c:marker>
      </c:pivotFmt>
      <c:pivotFmt>
        <c:idx val="297"/>
        <c:spPr>
          <a:solidFill>
            <a:schemeClr val="accent1"/>
          </a:solidFill>
          <a:ln w="28575" cap="rnd">
            <a:solidFill>
              <a:schemeClr val="bg1">
                <a:lumMod val="65000"/>
              </a:schemeClr>
            </a:solidFill>
            <a:round/>
          </a:ln>
          <a:effectLst/>
        </c:spPr>
        <c:marker>
          <c:symbol val="none"/>
        </c:marker>
      </c:pivotFmt>
      <c:pivotFmt>
        <c:idx val="298"/>
        <c:spPr>
          <a:solidFill>
            <a:schemeClr val="accent1"/>
          </a:solidFill>
          <a:ln w="28575" cap="rnd">
            <a:solidFill>
              <a:schemeClr val="bg1">
                <a:lumMod val="65000"/>
              </a:schemeClr>
            </a:solidFill>
            <a:round/>
          </a:ln>
          <a:effectLst/>
        </c:spPr>
        <c:marker>
          <c:symbol val="none"/>
        </c:marker>
      </c:pivotFmt>
      <c:pivotFmt>
        <c:idx val="299"/>
        <c:spPr>
          <a:solidFill>
            <a:schemeClr val="accent1"/>
          </a:solidFill>
          <a:ln w="28575" cap="rnd">
            <a:solidFill>
              <a:schemeClr val="bg1">
                <a:lumMod val="65000"/>
              </a:schemeClr>
            </a:solidFill>
            <a:round/>
          </a:ln>
          <a:effectLst/>
        </c:spPr>
        <c:marker>
          <c:symbol val="none"/>
        </c:marker>
      </c:pivotFmt>
      <c:pivotFmt>
        <c:idx val="300"/>
        <c:spPr>
          <a:solidFill>
            <a:schemeClr val="accent1"/>
          </a:solidFill>
          <a:ln w="28575" cap="rnd">
            <a:solidFill>
              <a:schemeClr val="bg1">
                <a:lumMod val="65000"/>
              </a:schemeClr>
            </a:solidFill>
            <a:round/>
          </a:ln>
          <a:effectLst/>
        </c:spPr>
        <c:marker>
          <c:symbol val="none"/>
        </c:marker>
      </c:pivotFmt>
      <c:pivotFmt>
        <c:idx val="301"/>
        <c:spPr>
          <a:solidFill>
            <a:schemeClr val="accent1"/>
          </a:solidFill>
          <a:ln w="28575" cap="rnd">
            <a:solidFill>
              <a:schemeClr val="bg1">
                <a:lumMod val="65000"/>
              </a:schemeClr>
            </a:solidFill>
            <a:round/>
          </a:ln>
          <a:effectLst/>
        </c:spPr>
        <c:marker>
          <c:symbol val="none"/>
        </c:marker>
      </c:pivotFmt>
      <c:pivotFmt>
        <c:idx val="302"/>
        <c:spPr>
          <a:solidFill>
            <a:schemeClr val="accent1"/>
          </a:solidFill>
          <a:ln w="28575" cap="rnd">
            <a:solidFill>
              <a:srgbClr val="C00000"/>
            </a:solidFill>
            <a:round/>
          </a:ln>
          <a:effectLst/>
        </c:spPr>
        <c:marker>
          <c:symbol val="none"/>
        </c:marker>
      </c:pivotFmt>
      <c:pivotFmt>
        <c:idx val="303"/>
        <c:spPr>
          <a:solidFill>
            <a:schemeClr val="accent1"/>
          </a:solidFill>
          <a:ln w="28575" cap="rnd">
            <a:solidFill>
              <a:srgbClr val="C00000"/>
            </a:solidFill>
            <a:round/>
          </a:ln>
          <a:effectLst/>
        </c:spPr>
        <c:marker>
          <c:symbol val="none"/>
        </c:marker>
      </c:pivotFmt>
      <c:pivotFmt>
        <c:idx val="304"/>
        <c:spPr>
          <a:solidFill>
            <a:schemeClr val="accent1"/>
          </a:solidFill>
          <a:ln w="28575" cap="rnd">
            <a:solidFill>
              <a:srgbClr val="C00000"/>
            </a:solidFill>
            <a:round/>
          </a:ln>
          <a:effectLst/>
        </c:spPr>
        <c:marker>
          <c:symbol val="none"/>
        </c:marker>
      </c:pivotFmt>
      <c:pivotFmt>
        <c:idx val="305"/>
        <c:spPr>
          <a:solidFill>
            <a:schemeClr val="accent1"/>
          </a:solidFill>
          <a:ln w="28575" cap="rnd">
            <a:solidFill>
              <a:srgbClr val="C00000"/>
            </a:solidFill>
            <a:round/>
          </a:ln>
          <a:effectLst/>
        </c:spPr>
        <c:marker>
          <c:symbol val="none"/>
        </c:marker>
      </c:pivotFmt>
      <c:pivotFmt>
        <c:idx val="306"/>
        <c:spPr>
          <a:solidFill>
            <a:schemeClr val="accent1"/>
          </a:solidFill>
          <a:ln w="28575" cap="rnd">
            <a:solidFill>
              <a:srgbClr val="C00000"/>
            </a:solidFill>
            <a:round/>
          </a:ln>
          <a:effectLst/>
        </c:spPr>
        <c:marker>
          <c:symbol val="none"/>
        </c:marker>
      </c:pivotFmt>
      <c:pivotFmt>
        <c:idx val="307"/>
        <c:spPr>
          <a:solidFill>
            <a:schemeClr val="accent1"/>
          </a:solidFill>
          <a:ln w="28575" cap="rnd">
            <a:solidFill>
              <a:srgbClr val="C00000"/>
            </a:solidFill>
            <a:round/>
          </a:ln>
          <a:effectLst/>
        </c:spPr>
        <c:marker>
          <c:symbol val="none"/>
        </c:marker>
      </c:pivotFmt>
      <c:pivotFmt>
        <c:idx val="308"/>
        <c:spPr>
          <a:solidFill>
            <a:schemeClr val="accent1"/>
          </a:solidFill>
          <a:ln w="28575" cap="rnd">
            <a:solidFill>
              <a:srgbClr val="C00000"/>
            </a:solidFill>
            <a:round/>
          </a:ln>
          <a:effectLst/>
        </c:spPr>
        <c:marker>
          <c:symbol val="none"/>
        </c:marker>
      </c:pivotFmt>
      <c:pivotFmt>
        <c:idx val="309"/>
        <c:spPr>
          <a:solidFill>
            <a:schemeClr val="accent1"/>
          </a:solidFill>
          <a:ln w="28575" cap="rnd">
            <a:solidFill>
              <a:srgbClr val="C00000"/>
            </a:solidFill>
            <a:round/>
          </a:ln>
          <a:effectLst/>
        </c:spPr>
        <c:marker>
          <c:symbol val="none"/>
        </c:marker>
      </c:pivotFmt>
      <c:pivotFmt>
        <c:idx val="310"/>
        <c:spPr>
          <a:solidFill>
            <a:schemeClr val="accent1"/>
          </a:solidFill>
          <a:ln w="28575" cap="rnd">
            <a:solidFill>
              <a:srgbClr val="C00000"/>
            </a:solidFill>
            <a:round/>
          </a:ln>
          <a:effectLst/>
        </c:spPr>
        <c:marker>
          <c:symbol val="none"/>
        </c:marker>
      </c:pivotFmt>
      <c:pivotFmt>
        <c:idx val="311"/>
        <c:spPr>
          <a:solidFill>
            <a:schemeClr val="accent1"/>
          </a:solidFill>
          <a:ln w="28575" cap="rnd">
            <a:solidFill>
              <a:srgbClr val="C00000"/>
            </a:solidFill>
            <a:round/>
          </a:ln>
          <a:effectLst/>
        </c:spPr>
        <c:marker>
          <c:symbol val="none"/>
        </c:marker>
      </c:pivotFmt>
    </c:pivotFmts>
    <c:plotArea>
      <c:layout/>
      <c:lineChart>
        <c:grouping val="standard"/>
        <c:varyColors val="0"/>
        <c:ser>
          <c:idx val="0"/>
          <c:order val="0"/>
          <c:tx>
            <c:strRef>
              <c:f>'PT1 - TTL Sales 2016 Present'!$C$3</c:f>
              <c:strCache>
                <c:ptCount val="1"/>
                <c:pt idx="0">
                  <c:v>Total</c:v>
                </c:pt>
              </c:strCache>
            </c:strRef>
          </c:tx>
          <c:spPr>
            <a:ln w="28575" cap="rnd">
              <a:solidFill>
                <a:schemeClr val="bg1">
                  <a:lumMod val="65000"/>
                </a:schemeClr>
              </a:solidFill>
              <a:round/>
            </a:ln>
            <a:effectLst/>
          </c:spPr>
          <c:marker>
            <c:symbol val="none"/>
          </c:marker>
          <c:dPt>
            <c:idx val="11"/>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1-F34B-4D6E-A131-5B3925D1CB27}"/>
              </c:ext>
            </c:extLst>
          </c:dPt>
          <c:dPt>
            <c:idx val="12"/>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3-F34B-4D6E-A131-5B3925D1CB27}"/>
              </c:ext>
            </c:extLst>
          </c:dPt>
          <c:dPt>
            <c:idx val="1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5-F34B-4D6E-A131-5B3925D1CB27}"/>
              </c:ext>
            </c:extLst>
          </c:dPt>
          <c:dPt>
            <c:idx val="2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7-F34B-4D6E-A131-5B3925D1CB27}"/>
              </c:ext>
            </c:extLst>
          </c:dPt>
          <c:dPt>
            <c:idx val="24"/>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9-F34B-4D6E-A131-5B3925D1CB27}"/>
              </c:ext>
            </c:extLst>
          </c:dPt>
          <c:dPt>
            <c:idx val="2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B-F34B-4D6E-A131-5B3925D1CB27}"/>
              </c:ext>
            </c:extLst>
          </c:dPt>
          <c:dPt>
            <c:idx val="3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D-F34B-4D6E-A131-5B3925D1CB27}"/>
              </c:ext>
            </c:extLst>
          </c:dPt>
          <c:dPt>
            <c:idx val="36"/>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F-F34B-4D6E-A131-5B3925D1CB27}"/>
              </c:ext>
            </c:extLst>
          </c:dPt>
          <c:dPt>
            <c:idx val="3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1-F34B-4D6E-A131-5B3925D1CB27}"/>
              </c:ext>
            </c:extLst>
          </c:dPt>
          <c:dPt>
            <c:idx val="4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3-F34B-4D6E-A131-5B3925D1CB27}"/>
              </c:ext>
            </c:extLst>
          </c:dPt>
          <c:dPt>
            <c:idx val="48"/>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5-F34B-4D6E-A131-5B3925D1CB27}"/>
              </c:ext>
            </c:extLst>
          </c:dPt>
          <c:dPt>
            <c:idx val="49"/>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7-F34B-4D6E-A131-5B3925D1CB27}"/>
              </c:ext>
            </c:extLst>
          </c:dPt>
          <c:dPt>
            <c:idx val="52"/>
            <c:marker>
              <c:symbol val="none"/>
            </c:marker>
            <c:bubble3D val="0"/>
            <c:spPr>
              <a:ln w="28575" cap="rnd">
                <a:solidFill>
                  <a:srgbClr val="C00000"/>
                </a:solidFill>
                <a:round/>
              </a:ln>
              <a:effectLst/>
            </c:spPr>
            <c:extLst>
              <c:ext xmlns:c16="http://schemas.microsoft.com/office/drawing/2014/chart" uri="{C3380CC4-5D6E-409C-BE32-E72D297353CC}">
                <c16:uniqueId val="{00000019-F34B-4D6E-A131-5B3925D1CB27}"/>
              </c:ext>
            </c:extLst>
          </c:dPt>
          <c:dPt>
            <c:idx val="53"/>
            <c:marker>
              <c:symbol val="none"/>
            </c:marker>
            <c:bubble3D val="0"/>
            <c:spPr>
              <a:ln w="28575" cap="rnd">
                <a:solidFill>
                  <a:srgbClr val="C00000"/>
                </a:solidFill>
                <a:round/>
              </a:ln>
              <a:effectLst/>
            </c:spPr>
            <c:extLst>
              <c:ext xmlns:c16="http://schemas.microsoft.com/office/drawing/2014/chart" uri="{C3380CC4-5D6E-409C-BE32-E72D297353CC}">
                <c16:uniqueId val="{0000001B-F34B-4D6E-A131-5B3925D1CB27}"/>
              </c:ext>
            </c:extLst>
          </c:dPt>
          <c:dPt>
            <c:idx val="54"/>
            <c:marker>
              <c:symbol val="none"/>
            </c:marker>
            <c:bubble3D val="0"/>
            <c:spPr>
              <a:ln w="28575" cap="rnd">
                <a:solidFill>
                  <a:srgbClr val="C00000"/>
                </a:solidFill>
                <a:round/>
              </a:ln>
              <a:effectLst/>
            </c:spPr>
            <c:extLst>
              <c:ext xmlns:c16="http://schemas.microsoft.com/office/drawing/2014/chart" uri="{C3380CC4-5D6E-409C-BE32-E72D297353CC}">
                <c16:uniqueId val="{0000001D-F34B-4D6E-A131-5B3925D1CB27}"/>
              </c:ext>
            </c:extLst>
          </c:dPt>
          <c:dPt>
            <c:idx val="55"/>
            <c:marker>
              <c:symbol val="none"/>
            </c:marker>
            <c:bubble3D val="0"/>
            <c:spPr>
              <a:ln w="28575" cap="rnd">
                <a:solidFill>
                  <a:srgbClr val="C00000"/>
                </a:solidFill>
                <a:round/>
              </a:ln>
              <a:effectLst/>
            </c:spPr>
            <c:extLst>
              <c:ext xmlns:c16="http://schemas.microsoft.com/office/drawing/2014/chart" uri="{C3380CC4-5D6E-409C-BE32-E72D297353CC}">
                <c16:uniqueId val="{0000001F-F34B-4D6E-A131-5B3925D1CB27}"/>
              </c:ext>
            </c:extLst>
          </c:dPt>
          <c:dPt>
            <c:idx val="56"/>
            <c:marker>
              <c:symbol val="none"/>
            </c:marker>
            <c:bubble3D val="0"/>
            <c:spPr>
              <a:ln w="28575" cap="rnd">
                <a:solidFill>
                  <a:srgbClr val="C00000"/>
                </a:solidFill>
                <a:round/>
              </a:ln>
              <a:effectLst/>
            </c:spPr>
            <c:extLst>
              <c:ext xmlns:c16="http://schemas.microsoft.com/office/drawing/2014/chart" uri="{C3380CC4-5D6E-409C-BE32-E72D297353CC}">
                <c16:uniqueId val="{00000021-F34B-4D6E-A131-5B3925D1CB27}"/>
              </c:ext>
            </c:extLst>
          </c:dPt>
          <c:dPt>
            <c:idx val="57"/>
            <c:marker>
              <c:symbol val="none"/>
            </c:marker>
            <c:bubble3D val="0"/>
            <c:spPr>
              <a:ln w="28575" cap="rnd">
                <a:solidFill>
                  <a:srgbClr val="C00000"/>
                </a:solidFill>
                <a:round/>
              </a:ln>
              <a:effectLst/>
            </c:spPr>
            <c:extLst>
              <c:ext xmlns:c16="http://schemas.microsoft.com/office/drawing/2014/chart" uri="{C3380CC4-5D6E-409C-BE32-E72D297353CC}">
                <c16:uniqueId val="{00000023-F34B-4D6E-A131-5B3925D1CB27}"/>
              </c:ext>
            </c:extLst>
          </c:dPt>
          <c:dPt>
            <c:idx val="58"/>
            <c:marker>
              <c:symbol val="none"/>
            </c:marker>
            <c:bubble3D val="0"/>
            <c:spPr>
              <a:ln w="28575" cap="rnd">
                <a:solidFill>
                  <a:srgbClr val="C00000"/>
                </a:solidFill>
                <a:round/>
              </a:ln>
              <a:effectLst/>
            </c:spPr>
            <c:extLst>
              <c:ext xmlns:c16="http://schemas.microsoft.com/office/drawing/2014/chart" uri="{C3380CC4-5D6E-409C-BE32-E72D297353CC}">
                <c16:uniqueId val="{00000025-F34B-4D6E-A131-5B3925D1CB27}"/>
              </c:ext>
            </c:extLst>
          </c:dPt>
          <c:dPt>
            <c:idx val="59"/>
            <c:marker>
              <c:symbol val="none"/>
            </c:marker>
            <c:bubble3D val="0"/>
            <c:spPr>
              <a:ln w="28575" cap="rnd">
                <a:solidFill>
                  <a:srgbClr val="C00000"/>
                </a:solidFill>
                <a:round/>
              </a:ln>
              <a:effectLst/>
            </c:spPr>
            <c:extLst>
              <c:ext xmlns:c16="http://schemas.microsoft.com/office/drawing/2014/chart" uri="{C3380CC4-5D6E-409C-BE32-E72D297353CC}">
                <c16:uniqueId val="{00000027-F34B-4D6E-A131-5B3925D1CB27}"/>
              </c:ext>
            </c:extLst>
          </c:dPt>
          <c:dPt>
            <c:idx val="60"/>
            <c:marker>
              <c:symbol val="none"/>
            </c:marker>
            <c:bubble3D val="0"/>
            <c:spPr>
              <a:ln w="28575" cap="rnd">
                <a:solidFill>
                  <a:srgbClr val="C00000"/>
                </a:solidFill>
                <a:round/>
              </a:ln>
              <a:effectLst/>
            </c:spPr>
            <c:extLst>
              <c:ext xmlns:c16="http://schemas.microsoft.com/office/drawing/2014/chart" uri="{C3380CC4-5D6E-409C-BE32-E72D297353CC}">
                <c16:uniqueId val="{00000029-F34B-4D6E-A131-5B3925D1CB27}"/>
              </c:ext>
            </c:extLst>
          </c:dPt>
          <c:dPt>
            <c:idx val="61"/>
            <c:marker>
              <c:symbol val="none"/>
            </c:marker>
            <c:bubble3D val="0"/>
            <c:spPr>
              <a:ln w="28575" cap="rnd">
                <a:solidFill>
                  <a:srgbClr val="C00000"/>
                </a:solidFill>
                <a:round/>
              </a:ln>
              <a:effectLst/>
            </c:spPr>
            <c:extLst>
              <c:ext xmlns:c16="http://schemas.microsoft.com/office/drawing/2014/chart" uri="{C3380CC4-5D6E-409C-BE32-E72D297353CC}">
                <c16:uniqueId val="{0000002B-F34B-4D6E-A131-5B3925D1CB27}"/>
              </c:ext>
            </c:extLst>
          </c:dPt>
          <c:cat>
            <c:multiLvlStrRef>
              <c:f>'PT1 - TTL Sales 2016 Present'!$A$4:$B$72</c:f>
              <c:multiLvlStrCache>
                <c:ptCount val="6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pt idx="60">
                    <c:v>Jan</c:v>
                  </c:pt>
                  <c:pt idx="61">
                    <c:v>Feb</c:v>
                  </c:pt>
                </c:lvl>
                <c:lvl>
                  <c:pt idx="0">
                    <c:v>2016</c:v>
                  </c:pt>
                  <c:pt idx="12">
                    <c:v>2017</c:v>
                  </c:pt>
                  <c:pt idx="24">
                    <c:v>2018</c:v>
                  </c:pt>
                  <c:pt idx="36">
                    <c:v>2019</c:v>
                  </c:pt>
                  <c:pt idx="48">
                    <c:v>2020</c:v>
                  </c:pt>
                  <c:pt idx="60">
                    <c:v>2021</c:v>
                  </c:pt>
                </c:lvl>
              </c:multiLvlStrCache>
            </c:multiLvlStrRef>
          </c:cat>
          <c:val>
            <c:numRef>
              <c:f>'PT1 - TTL Sales 2016 Present'!$C$4:$C$72</c:f>
              <c:numCache>
                <c:formatCode>\$#,##0;\(\$#,##0\);\$#,##0</c:formatCode>
                <c:ptCount val="62"/>
                <c:pt idx="0">
                  <c:v>649918.77999999863</c:v>
                </c:pt>
                <c:pt idx="1">
                  <c:v>891098.29999999818</c:v>
                </c:pt>
                <c:pt idx="2">
                  <c:v>338407.35999999958</c:v>
                </c:pt>
                <c:pt idx="3">
                  <c:v>110591.62999999999</c:v>
                </c:pt>
                <c:pt idx="4">
                  <c:v>595986.17999999912</c:v>
                </c:pt>
                <c:pt idx="5">
                  <c:v>518585.27999999904</c:v>
                </c:pt>
                <c:pt idx="6">
                  <c:v>454959.82999999903</c:v>
                </c:pt>
                <c:pt idx="7">
                  <c:v>547512.68999999913</c:v>
                </c:pt>
                <c:pt idx="8">
                  <c:v>567421.1199999986</c:v>
                </c:pt>
                <c:pt idx="9">
                  <c:v>623959.5699999982</c:v>
                </c:pt>
                <c:pt idx="10">
                  <c:v>649949.35999999882</c:v>
                </c:pt>
                <c:pt idx="11">
                  <c:v>998403.45999999682</c:v>
                </c:pt>
                <c:pt idx="12">
                  <c:v>670114.7999999983</c:v>
                </c:pt>
                <c:pt idx="13">
                  <c:v>750526.18999999843</c:v>
                </c:pt>
                <c:pt idx="14">
                  <c:v>331248.58999999962</c:v>
                </c:pt>
                <c:pt idx="15">
                  <c:v>58580.070000000007</c:v>
                </c:pt>
                <c:pt idx="16">
                  <c:v>616258.95999999892</c:v>
                </c:pt>
                <c:pt idx="17">
                  <c:v>631731.29999999912</c:v>
                </c:pt>
                <c:pt idx="18">
                  <c:v>511786.71999999927</c:v>
                </c:pt>
                <c:pt idx="19">
                  <c:v>593379.04999999865</c:v>
                </c:pt>
                <c:pt idx="20">
                  <c:v>686375.09999999928</c:v>
                </c:pt>
                <c:pt idx="21">
                  <c:v>628521.42999999784</c:v>
                </c:pt>
                <c:pt idx="22">
                  <c:v>655722.98999999883</c:v>
                </c:pt>
                <c:pt idx="23">
                  <c:v>1287177.0699999896</c:v>
                </c:pt>
                <c:pt idx="24">
                  <c:v>917075.349999998</c:v>
                </c:pt>
                <c:pt idx="25">
                  <c:v>1344342.6999999888</c:v>
                </c:pt>
                <c:pt idx="26">
                  <c:v>434951.14999999932</c:v>
                </c:pt>
                <c:pt idx="27">
                  <c:v>70627.540000000037</c:v>
                </c:pt>
                <c:pt idx="28">
                  <c:v>1073265.5599999949</c:v>
                </c:pt>
                <c:pt idx="29">
                  <c:v>973975.32999999623</c:v>
                </c:pt>
                <c:pt idx="30">
                  <c:v>964149.45999999682</c:v>
                </c:pt>
                <c:pt idx="31">
                  <c:v>1026845.729999997</c:v>
                </c:pt>
                <c:pt idx="32">
                  <c:v>1181765.1399999899</c:v>
                </c:pt>
                <c:pt idx="33">
                  <c:v>1241730.0299999898</c:v>
                </c:pt>
                <c:pt idx="34">
                  <c:v>1478026.6299999875</c:v>
                </c:pt>
                <c:pt idx="35">
                  <c:v>2082206.0399999821</c:v>
                </c:pt>
                <c:pt idx="36">
                  <c:v>1940899.5699999842</c:v>
                </c:pt>
                <c:pt idx="37">
                  <c:v>2102862.5699999835</c:v>
                </c:pt>
                <c:pt idx="38">
                  <c:v>845925.08999999822</c:v>
                </c:pt>
                <c:pt idx="39">
                  <c:v>149892.71000000008</c:v>
                </c:pt>
                <c:pt idx="40">
                  <c:v>1594446.4699999865</c:v>
                </c:pt>
                <c:pt idx="41">
                  <c:v>1404861.3999999885</c:v>
                </c:pt>
                <c:pt idx="42">
                  <c:v>1408714.6199999864</c:v>
                </c:pt>
                <c:pt idx="43">
                  <c:v>1500784.7699999844</c:v>
                </c:pt>
                <c:pt idx="44">
                  <c:v>1547870.7299999853</c:v>
                </c:pt>
                <c:pt idx="45">
                  <c:v>1575168.8199999847</c:v>
                </c:pt>
                <c:pt idx="46">
                  <c:v>1715659.8799999896</c:v>
                </c:pt>
                <c:pt idx="47">
                  <c:v>2477295.8500000141</c:v>
                </c:pt>
                <c:pt idx="48">
                  <c:v>2068951.119999982</c:v>
                </c:pt>
                <c:pt idx="49">
                  <c:v>2227379.5700000217</c:v>
                </c:pt>
                <c:pt idx="50">
                  <c:v>674990.65999999968</c:v>
                </c:pt>
                <c:pt idx="51">
                  <c:v>217642.10000000003</c:v>
                </c:pt>
                <c:pt idx="52">
                  <c:v>878026.62999999744</c:v>
                </c:pt>
                <c:pt idx="53">
                  <c:v>763883.22999999905</c:v>
                </c:pt>
                <c:pt idx="54">
                  <c:v>512805.17999999935</c:v>
                </c:pt>
                <c:pt idx="55">
                  <c:v>416647.07999999903</c:v>
                </c:pt>
                <c:pt idx="56">
                  <c:v>380431.51999999938</c:v>
                </c:pt>
                <c:pt idx="57">
                  <c:v>245647.58999999997</c:v>
                </c:pt>
                <c:pt idx="58">
                  <c:v>256701.02</c:v>
                </c:pt>
                <c:pt idx="59">
                  <c:v>651526.43999999983</c:v>
                </c:pt>
                <c:pt idx="60">
                  <c:v>513021.57999999932</c:v>
                </c:pt>
                <c:pt idx="61">
                  <c:v>526266.89999999932</c:v>
                </c:pt>
              </c:numCache>
            </c:numRef>
          </c:val>
          <c:smooth val="0"/>
          <c:extLst>
            <c:ext xmlns:c16="http://schemas.microsoft.com/office/drawing/2014/chart" uri="{C3380CC4-5D6E-409C-BE32-E72D297353CC}">
              <c16:uniqueId val="{0000002C-F34B-4D6E-A131-5B3925D1CB27}"/>
            </c:ext>
          </c:extLst>
        </c:ser>
        <c:dLbls>
          <c:showLegendKey val="0"/>
          <c:showVal val="0"/>
          <c:showCatName val="0"/>
          <c:showSerName val="0"/>
          <c:showPercent val="0"/>
          <c:showBubbleSize val="0"/>
        </c:dLbls>
        <c:smooth val="0"/>
        <c:axId val="1211865727"/>
        <c:axId val="1211853247"/>
      </c:lineChart>
      <c:catAx>
        <c:axId val="1211865727"/>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5400000" spcFirstLastPara="1" vertOverflow="ellipsis"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53247"/>
        <c:crosses val="autoZero"/>
        <c:auto val="1"/>
        <c:lblAlgn val="ctr"/>
        <c:lblOffset val="100"/>
        <c:noMultiLvlLbl val="0"/>
      </c:catAx>
      <c:valAx>
        <c:axId val="1211853247"/>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Total Sales ($)</a:t>
                </a:r>
              </a:p>
            </c:rich>
          </c:tx>
          <c:layout>
            <c:manualLayout>
              <c:xMode val="edge"/>
              <c:yMode val="edge"/>
              <c:x val="1.1335494827852399E-2"/>
              <c:y val="9.792104986876640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6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[Working_GlobalElectronicsProject.xlsx]PT1 - TTL Sales 2016 Present!PT_TtlSales2016Present</c:name>
    <c:fmtId val="216"/>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400">
                <a:solidFill>
                  <a:schemeClr val="tx1"/>
                </a:solidFill>
                <a:latin typeface="Arial" panose="020B0604020202020204" pitchFamily="34" charset="0"/>
                <a:cs typeface="Arial" panose="020B0604020202020204" pitchFamily="34" charset="0"/>
              </a:rPr>
              <a:t>Total Sales ($)</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Present</a:t>
            </a:r>
          </a:p>
        </c:rich>
      </c:tx>
      <c:layout>
        <c:manualLayout>
          <c:xMode val="edge"/>
          <c:yMode val="edge"/>
          <c:x val="1.2135969720044291E-2"/>
          <c:y val="1.904761904761904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w="28575" cap="rnd">
            <a:solidFill>
              <a:srgbClr val="C00000"/>
            </a:solidFill>
            <a:round/>
          </a:ln>
          <a:effectLst/>
        </c:spPr>
      </c:pivotFmt>
      <c:pivotFmt>
        <c:idx val="2"/>
        <c:spPr>
          <a:solidFill>
            <a:schemeClr val="accent1"/>
          </a:solidFill>
          <a:ln w="28575" cap="rnd">
            <a:solidFill>
              <a:srgbClr val="C00000"/>
            </a:solidFill>
            <a:round/>
          </a:ln>
          <a:effectLst/>
        </c:spPr>
      </c:pivotFmt>
      <c:pivotFmt>
        <c:idx val="3"/>
        <c:spPr>
          <a:solidFill>
            <a:schemeClr val="accent1"/>
          </a:solidFill>
          <a:ln w="28575" cap="rnd">
            <a:solidFill>
              <a:srgbClr val="C00000"/>
            </a:solidFill>
            <a:round/>
          </a:ln>
          <a:effectLst/>
        </c:spPr>
      </c:pivotFmt>
      <c:pivotFmt>
        <c:idx val="4"/>
        <c:spPr>
          <a:solidFill>
            <a:schemeClr val="accent1"/>
          </a:solidFill>
          <a:ln w="28575" cap="rnd">
            <a:solidFill>
              <a:srgbClr val="C00000"/>
            </a:solidFill>
            <a:round/>
          </a:ln>
          <a:effectLst/>
        </c:spPr>
      </c:pivotFmt>
      <c:pivotFmt>
        <c:idx val="5"/>
        <c:spPr>
          <a:solidFill>
            <a:schemeClr val="accent1"/>
          </a:solidFill>
          <a:ln w="28575" cap="rnd">
            <a:solidFill>
              <a:srgbClr val="C00000"/>
            </a:solidFill>
            <a:round/>
          </a:ln>
          <a:effectLst/>
        </c:spPr>
      </c:pivotFmt>
      <c:pivotFmt>
        <c:idx val="6"/>
        <c:spPr>
          <a:solidFill>
            <a:schemeClr val="accent1"/>
          </a:solidFill>
          <a:ln w="28575" cap="rnd">
            <a:solidFill>
              <a:srgbClr val="C00000"/>
            </a:solidFill>
            <a:round/>
          </a:ln>
          <a:effectLst/>
        </c:spPr>
      </c:pivotFmt>
      <c:pivotFmt>
        <c:idx val="7"/>
        <c:spPr>
          <a:solidFill>
            <a:schemeClr val="accent1"/>
          </a:solidFill>
          <a:ln w="28575" cap="rnd">
            <a:solidFill>
              <a:srgbClr val="C00000"/>
            </a:solidFill>
            <a:round/>
          </a:ln>
          <a:effectLst/>
        </c:spPr>
      </c:pivotFmt>
      <c:pivotFmt>
        <c:idx val="8"/>
        <c:spPr>
          <a:solidFill>
            <a:schemeClr val="accent1"/>
          </a:solidFill>
          <a:ln w="28575" cap="rnd">
            <a:solidFill>
              <a:srgbClr val="C00000"/>
            </a:solidFill>
            <a:round/>
          </a:ln>
          <a:effectLst/>
        </c:spPr>
      </c:pivotFmt>
      <c:pivotFmt>
        <c:idx val="9"/>
        <c:spPr>
          <a:solidFill>
            <a:schemeClr val="accent1"/>
          </a:solidFill>
          <a:ln w="28575" cap="rnd">
            <a:solidFill>
              <a:srgbClr val="C00000"/>
            </a:solidFill>
            <a:round/>
          </a:ln>
          <a:effectLst/>
        </c:spPr>
      </c:pivotFmt>
      <c:pivotFmt>
        <c:idx val="10"/>
        <c:spPr>
          <a:solidFill>
            <a:schemeClr val="accent1"/>
          </a:solidFill>
          <a:ln w="28575" cap="rnd">
            <a:solidFill>
              <a:srgbClr val="C00000"/>
            </a:solidFill>
            <a:round/>
          </a:ln>
          <a:effectLst/>
        </c:spPr>
      </c:pivotFmt>
      <c:pivotFmt>
        <c:idx val="11"/>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2"/>
        <c:spPr>
          <a:solidFill>
            <a:schemeClr val="accent1"/>
          </a:solidFill>
          <a:ln w="28575" cap="rnd">
            <a:solidFill>
              <a:srgbClr val="C00000"/>
            </a:solidFill>
            <a:round/>
          </a:ln>
          <a:effectLst/>
        </c:spPr>
      </c:pivotFmt>
      <c:pivotFmt>
        <c:idx val="13"/>
        <c:spPr>
          <a:solidFill>
            <a:schemeClr val="accent1"/>
          </a:solidFill>
          <a:ln w="28575" cap="rnd">
            <a:solidFill>
              <a:srgbClr val="C00000"/>
            </a:solidFill>
            <a:round/>
          </a:ln>
          <a:effectLst/>
        </c:spPr>
      </c:pivotFmt>
      <c:pivotFmt>
        <c:idx val="14"/>
        <c:spPr>
          <a:solidFill>
            <a:schemeClr val="accent1"/>
          </a:solidFill>
          <a:ln w="28575" cap="rnd">
            <a:solidFill>
              <a:srgbClr val="C00000"/>
            </a:solidFill>
            <a:round/>
          </a:ln>
          <a:effectLst/>
        </c:spPr>
      </c:pivotFmt>
      <c:pivotFmt>
        <c:idx val="15"/>
        <c:spPr>
          <a:solidFill>
            <a:schemeClr val="accent1"/>
          </a:solidFill>
          <a:ln w="28575" cap="rnd">
            <a:solidFill>
              <a:srgbClr val="C00000"/>
            </a:solidFill>
            <a:round/>
          </a:ln>
          <a:effectLst/>
        </c:spPr>
      </c:pivotFmt>
      <c:pivotFmt>
        <c:idx val="16"/>
        <c:spPr>
          <a:solidFill>
            <a:schemeClr val="accent1"/>
          </a:solidFill>
          <a:ln w="28575" cap="rnd">
            <a:solidFill>
              <a:srgbClr val="C00000"/>
            </a:solidFill>
            <a:round/>
          </a:ln>
          <a:effectLst/>
        </c:spPr>
      </c:pivotFmt>
      <c:pivotFmt>
        <c:idx val="17"/>
        <c:spPr>
          <a:solidFill>
            <a:schemeClr val="accent1"/>
          </a:solidFill>
          <a:ln w="28575" cap="rnd">
            <a:solidFill>
              <a:srgbClr val="C00000"/>
            </a:solidFill>
            <a:round/>
          </a:ln>
          <a:effectLst/>
        </c:spPr>
      </c:pivotFmt>
      <c:pivotFmt>
        <c:idx val="18"/>
        <c:spPr>
          <a:solidFill>
            <a:schemeClr val="accent1"/>
          </a:solidFill>
          <a:ln w="28575" cap="rnd">
            <a:solidFill>
              <a:srgbClr val="C00000"/>
            </a:solidFill>
            <a:round/>
          </a:ln>
          <a:effectLst/>
        </c:spPr>
      </c:pivotFmt>
      <c:pivotFmt>
        <c:idx val="19"/>
        <c:spPr>
          <a:solidFill>
            <a:schemeClr val="accent1"/>
          </a:solidFill>
          <a:ln w="28575" cap="rnd">
            <a:solidFill>
              <a:srgbClr val="C00000"/>
            </a:solidFill>
            <a:round/>
          </a:ln>
          <a:effectLst/>
        </c:spPr>
      </c:pivotFmt>
      <c:pivotFmt>
        <c:idx val="20"/>
        <c:spPr>
          <a:solidFill>
            <a:schemeClr val="accent1"/>
          </a:solidFill>
          <a:ln w="28575" cap="rnd">
            <a:solidFill>
              <a:srgbClr val="C00000"/>
            </a:solidFill>
            <a:round/>
          </a:ln>
          <a:effectLst/>
        </c:spPr>
      </c:pivotFmt>
      <c:pivotFmt>
        <c:idx val="21"/>
        <c:spPr>
          <a:solidFill>
            <a:schemeClr val="accent1"/>
          </a:solidFill>
          <a:ln w="28575" cap="rnd">
            <a:solidFill>
              <a:srgbClr val="C00000"/>
            </a:solidFill>
            <a:round/>
          </a:ln>
          <a:effectLst/>
        </c:spPr>
      </c:pivotFmt>
      <c:pivotFmt>
        <c:idx val="22"/>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3"/>
        <c:spPr>
          <a:solidFill>
            <a:schemeClr val="accent1"/>
          </a:solidFill>
          <a:ln w="28575" cap="rnd">
            <a:solidFill>
              <a:schemeClr val="bg2">
                <a:lumMod val="90000"/>
              </a:schemeClr>
            </a:solidFill>
            <a:round/>
          </a:ln>
          <a:effectLst/>
        </c:spPr>
      </c:pivotFmt>
      <c:pivotFmt>
        <c:idx val="24"/>
        <c:spPr>
          <a:solidFill>
            <a:schemeClr val="accent1"/>
          </a:solidFill>
          <a:ln w="28575" cap="rnd">
            <a:solidFill>
              <a:schemeClr val="bg2">
                <a:lumMod val="90000"/>
              </a:schemeClr>
            </a:solidFill>
            <a:round/>
          </a:ln>
          <a:effectLst/>
        </c:spPr>
      </c:pivotFmt>
      <c:pivotFmt>
        <c:idx val="25"/>
        <c:spPr>
          <a:solidFill>
            <a:schemeClr val="accent1"/>
          </a:solidFill>
          <a:ln w="28575" cap="rnd">
            <a:solidFill>
              <a:schemeClr val="bg2">
                <a:lumMod val="90000"/>
              </a:schemeClr>
            </a:solidFill>
            <a:round/>
          </a:ln>
          <a:effectLst/>
        </c:spPr>
      </c:pivotFmt>
      <c:pivotFmt>
        <c:idx val="26"/>
        <c:spPr>
          <a:solidFill>
            <a:schemeClr val="accent1"/>
          </a:solidFill>
          <a:ln w="28575" cap="rnd">
            <a:solidFill>
              <a:schemeClr val="bg2">
                <a:lumMod val="90000"/>
              </a:schemeClr>
            </a:solidFill>
            <a:round/>
          </a:ln>
          <a:effectLst/>
        </c:spPr>
      </c:pivotFmt>
      <c:pivotFmt>
        <c:idx val="27"/>
        <c:spPr>
          <a:solidFill>
            <a:schemeClr val="accent1"/>
          </a:solidFill>
          <a:ln w="28575" cap="rnd">
            <a:solidFill>
              <a:schemeClr val="bg2">
                <a:lumMod val="90000"/>
              </a:schemeClr>
            </a:solidFill>
            <a:round/>
          </a:ln>
          <a:effectLst/>
        </c:spPr>
      </c:pivotFmt>
      <c:pivotFmt>
        <c:idx val="28"/>
        <c:spPr>
          <a:solidFill>
            <a:schemeClr val="accent1"/>
          </a:solidFill>
          <a:ln w="28575" cap="rnd">
            <a:solidFill>
              <a:schemeClr val="bg2">
                <a:lumMod val="90000"/>
              </a:schemeClr>
            </a:solidFill>
            <a:round/>
          </a:ln>
          <a:effectLst/>
        </c:spPr>
      </c:pivotFmt>
      <c:pivotFmt>
        <c:idx val="29"/>
        <c:spPr>
          <a:solidFill>
            <a:schemeClr val="accent1"/>
          </a:solidFill>
          <a:ln w="28575" cap="rnd">
            <a:solidFill>
              <a:schemeClr val="bg2">
                <a:lumMod val="90000"/>
              </a:schemeClr>
            </a:solidFill>
            <a:round/>
          </a:ln>
          <a:effectLst/>
        </c:spPr>
      </c:pivotFmt>
      <c:pivotFmt>
        <c:idx val="30"/>
        <c:spPr>
          <a:solidFill>
            <a:schemeClr val="accent1"/>
          </a:solidFill>
          <a:ln w="28575" cap="rnd">
            <a:solidFill>
              <a:schemeClr val="bg2">
                <a:lumMod val="90000"/>
              </a:schemeClr>
            </a:solidFill>
            <a:round/>
          </a:ln>
          <a:effectLst/>
        </c:spPr>
      </c:pivotFmt>
      <c:pivotFmt>
        <c:idx val="31"/>
        <c:spPr>
          <a:solidFill>
            <a:schemeClr val="accent1"/>
          </a:solidFill>
          <a:ln w="28575" cap="rnd">
            <a:solidFill>
              <a:schemeClr val="bg2">
                <a:lumMod val="90000"/>
              </a:schemeClr>
            </a:solidFill>
            <a:round/>
          </a:ln>
          <a:effectLst/>
        </c:spPr>
      </c:pivotFmt>
      <c:pivotFmt>
        <c:idx val="32"/>
        <c:spPr>
          <a:solidFill>
            <a:schemeClr val="accent1"/>
          </a:solidFill>
          <a:ln w="28575" cap="rnd">
            <a:solidFill>
              <a:schemeClr val="bg2">
                <a:lumMod val="90000"/>
              </a:schemeClr>
            </a:solidFill>
            <a:round/>
          </a:ln>
          <a:effectLst/>
        </c:spPr>
      </c:pivotFmt>
      <c:pivotFmt>
        <c:idx val="33"/>
        <c:spPr>
          <a:solidFill>
            <a:schemeClr val="accent1"/>
          </a:solidFill>
          <a:ln w="28575" cap="rnd">
            <a:solidFill>
              <a:schemeClr val="tx2"/>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4"/>
        <c:spPr>
          <a:solidFill>
            <a:schemeClr val="accent1"/>
          </a:solidFill>
          <a:ln w="28575" cap="rnd">
            <a:solidFill>
              <a:schemeClr val="bg2">
                <a:lumMod val="90000"/>
              </a:schemeClr>
            </a:solidFill>
            <a:round/>
          </a:ln>
          <a:effectLst/>
        </c:spPr>
      </c:pivotFmt>
      <c:pivotFmt>
        <c:idx val="35"/>
        <c:spPr>
          <a:solidFill>
            <a:schemeClr val="accent1"/>
          </a:solidFill>
          <a:ln w="28575" cap="rnd">
            <a:solidFill>
              <a:schemeClr val="tx2"/>
            </a:solidFill>
            <a:round/>
          </a:ln>
          <a:effectLst/>
        </c:spPr>
      </c:pivotFmt>
      <c:pivotFmt>
        <c:idx val="36"/>
        <c:spPr>
          <a:solidFill>
            <a:schemeClr val="accent1"/>
          </a:solidFill>
          <a:ln w="28575" cap="rnd">
            <a:solidFill>
              <a:schemeClr val="bg2">
                <a:lumMod val="90000"/>
              </a:schemeClr>
            </a:solidFill>
            <a:round/>
          </a:ln>
          <a:effectLst/>
        </c:spPr>
      </c:pivotFmt>
      <c:pivotFmt>
        <c:idx val="37"/>
        <c:spPr>
          <a:solidFill>
            <a:schemeClr val="accent1"/>
          </a:solidFill>
          <a:ln w="28575" cap="rnd">
            <a:solidFill>
              <a:schemeClr val="bg2">
                <a:lumMod val="90000"/>
              </a:schemeClr>
            </a:solidFill>
            <a:round/>
          </a:ln>
          <a:effectLst/>
        </c:spPr>
      </c:pivotFmt>
      <c:pivotFmt>
        <c:idx val="38"/>
        <c:spPr>
          <a:solidFill>
            <a:schemeClr val="accent1"/>
          </a:solidFill>
          <a:ln w="28575" cap="rnd">
            <a:solidFill>
              <a:schemeClr val="tx2"/>
            </a:solidFill>
            <a:round/>
          </a:ln>
          <a:effectLst/>
        </c:spPr>
      </c:pivotFmt>
      <c:pivotFmt>
        <c:idx val="39"/>
        <c:spPr>
          <a:solidFill>
            <a:schemeClr val="accent1"/>
          </a:solidFill>
          <a:ln w="28575" cap="rnd">
            <a:solidFill>
              <a:schemeClr val="bg2">
                <a:lumMod val="90000"/>
              </a:schemeClr>
            </a:solidFill>
            <a:round/>
          </a:ln>
          <a:effectLst/>
        </c:spPr>
      </c:pivotFmt>
      <c:pivotFmt>
        <c:idx val="40"/>
        <c:spPr>
          <a:solidFill>
            <a:schemeClr val="accent1"/>
          </a:solidFill>
          <a:ln w="28575" cap="rnd">
            <a:solidFill>
              <a:schemeClr val="tx2"/>
            </a:solidFill>
            <a:round/>
          </a:ln>
          <a:effectLst/>
        </c:spPr>
      </c:pivotFmt>
      <c:pivotFmt>
        <c:idx val="41"/>
        <c:spPr>
          <a:solidFill>
            <a:schemeClr val="accent1"/>
          </a:solidFill>
          <a:ln w="28575" cap="rnd">
            <a:solidFill>
              <a:schemeClr val="bg2">
                <a:lumMod val="90000"/>
              </a:schemeClr>
            </a:solidFill>
            <a:round/>
          </a:ln>
          <a:effectLst/>
        </c:spPr>
      </c:pivotFmt>
      <c:pivotFmt>
        <c:idx val="42"/>
        <c:spPr>
          <a:solidFill>
            <a:schemeClr val="accent1"/>
          </a:solidFill>
          <a:ln w="28575" cap="rnd">
            <a:solidFill>
              <a:schemeClr val="bg2">
                <a:lumMod val="90000"/>
              </a:schemeClr>
            </a:solidFill>
            <a:round/>
          </a:ln>
          <a:effectLst/>
        </c:spPr>
      </c:pivotFmt>
      <c:pivotFmt>
        <c:idx val="43"/>
        <c:spPr>
          <a:solidFill>
            <a:schemeClr val="accent1"/>
          </a:solidFill>
          <a:ln w="28575" cap="rnd">
            <a:solidFill>
              <a:schemeClr val="tx2"/>
            </a:solidFill>
            <a:round/>
          </a:ln>
          <a:effectLst/>
        </c:spPr>
      </c:pivotFmt>
      <c:pivotFmt>
        <c:idx val="44"/>
        <c:spPr>
          <a:solidFill>
            <a:schemeClr val="accent1"/>
          </a:solidFill>
          <a:ln w="28575" cap="rnd">
            <a:solidFill>
              <a:schemeClr val="tx2"/>
            </a:solidFill>
            <a:round/>
          </a:ln>
          <a:effectLst/>
        </c:spPr>
      </c:pivotFmt>
      <c:pivotFmt>
        <c:idx val="45"/>
        <c:spPr>
          <a:solidFill>
            <a:schemeClr val="accent1"/>
          </a:solidFill>
          <a:ln w="28575" cap="rnd">
            <a:solidFill>
              <a:schemeClr val="tx2"/>
            </a:solidFill>
            <a:round/>
          </a:ln>
          <a:effectLst/>
        </c:spPr>
      </c:pivotFmt>
      <c:pivotFmt>
        <c:idx val="46"/>
        <c:spPr>
          <a:solidFill>
            <a:schemeClr val="accent1"/>
          </a:solidFill>
          <a:ln w="28575" cap="rnd">
            <a:solidFill>
              <a:schemeClr val="tx2"/>
            </a:solidFill>
            <a:round/>
          </a:ln>
          <a:effectLst/>
        </c:spPr>
      </c:pivotFmt>
      <c:pivotFmt>
        <c:idx val="47"/>
        <c:spPr>
          <a:solidFill>
            <a:schemeClr val="accent1"/>
          </a:solidFill>
          <a:ln w="28575" cap="rnd">
            <a:solidFill>
              <a:schemeClr val="tx2"/>
            </a:solidFill>
            <a:round/>
          </a:ln>
          <a:effectLst/>
        </c:spPr>
      </c:pivotFmt>
      <c:pivotFmt>
        <c:idx val="48"/>
        <c:spPr>
          <a:solidFill>
            <a:schemeClr val="accent1"/>
          </a:solidFill>
          <a:ln w="28575" cap="rnd">
            <a:solidFill>
              <a:schemeClr val="tx2"/>
            </a:solidFill>
            <a:round/>
          </a:ln>
          <a:effectLst/>
        </c:spPr>
      </c:pivotFmt>
      <c:pivotFmt>
        <c:idx val="49"/>
        <c:spPr>
          <a:solidFill>
            <a:schemeClr val="accent1"/>
          </a:solidFill>
          <a:ln w="28575" cap="rnd">
            <a:solidFill>
              <a:schemeClr val="tx2"/>
            </a:solidFill>
            <a:round/>
          </a:ln>
          <a:effectLst/>
        </c:spPr>
      </c:pivotFmt>
      <c:pivotFmt>
        <c:idx val="50"/>
        <c:spPr>
          <a:solidFill>
            <a:schemeClr val="accent1"/>
          </a:solidFill>
          <a:ln w="28575" cap="rnd">
            <a:solidFill>
              <a:schemeClr val="tx2"/>
            </a:solidFill>
            <a:round/>
          </a:ln>
          <a:effectLst/>
        </c:spPr>
      </c:pivotFmt>
      <c:pivotFmt>
        <c:idx val="51"/>
        <c:spPr>
          <a:solidFill>
            <a:schemeClr val="accent1"/>
          </a:solidFill>
          <a:ln w="28575" cap="rnd">
            <a:solidFill>
              <a:schemeClr val="tx2"/>
            </a:solidFill>
            <a:round/>
          </a:ln>
          <a:effectLst/>
        </c:spPr>
      </c:pivotFmt>
      <c:pivotFmt>
        <c:idx val="52"/>
        <c:spPr>
          <a:solidFill>
            <a:schemeClr val="accent1"/>
          </a:solidFill>
          <a:ln w="28575" cap="rnd">
            <a:solidFill>
              <a:schemeClr val="tx2"/>
            </a:solidFill>
            <a:round/>
          </a:ln>
          <a:effectLst/>
        </c:spPr>
      </c:pivotFmt>
      <c:pivotFmt>
        <c:idx val="53"/>
        <c:spPr>
          <a:solidFill>
            <a:schemeClr val="accent1"/>
          </a:solidFill>
          <a:ln w="28575" cap="rnd">
            <a:solidFill>
              <a:schemeClr val="tx2"/>
            </a:solidFill>
            <a:round/>
          </a:ln>
          <a:effectLst/>
        </c:spPr>
      </c:pivotFmt>
      <c:pivotFmt>
        <c:idx val="54"/>
        <c:spPr>
          <a:solidFill>
            <a:schemeClr val="accent1"/>
          </a:solidFill>
          <a:ln w="28575" cap="rnd">
            <a:solidFill>
              <a:schemeClr val="tx2"/>
            </a:solidFill>
            <a:round/>
          </a:ln>
          <a:effectLst/>
        </c:spPr>
      </c:pivotFmt>
      <c:pivotFmt>
        <c:idx val="55"/>
        <c:spPr>
          <a:solidFill>
            <a:schemeClr val="accent1"/>
          </a:solidFill>
          <a:ln w="28575" cap="rnd">
            <a:solidFill>
              <a:schemeClr val="tx2"/>
            </a:solidFill>
            <a:round/>
          </a:ln>
          <a:effectLst/>
        </c:spPr>
      </c:pivotFmt>
      <c:pivotFmt>
        <c:idx val="56"/>
        <c:spPr>
          <a:solidFill>
            <a:schemeClr val="accent1"/>
          </a:solidFill>
          <a:ln w="28575" cap="rnd">
            <a:solidFill>
              <a:schemeClr val="tx2"/>
            </a:solidFill>
            <a:round/>
          </a:ln>
          <a:effectLst/>
        </c:spPr>
      </c:pivotFmt>
      <c:pivotFmt>
        <c:idx val="57"/>
        <c:spPr>
          <a:solidFill>
            <a:schemeClr val="accent1"/>
          </a:solidFill>
          <a:ln w="28575" cap="rnd">
            <a:solidFill>
              <a:schemeClr val="tx2"/>
            </a:solidFill>
            <a:round/>
          </a:ln>
          <a:effectLst/>
        </c:spPr>
      </c:pivotFmt>
      <c:pivotFmt>
        <c:idx val="58"/>
        <c:spPr>
          <a:solidFill>
            <a:schemeClr val="accent1"/>
          </a:solidFill>
          <a:ln w="28575" cap="rnd">
            <a:solidFill>
              <a:schemeClr val="tx2"/>
            </a:solidFill>
            <a:round/>
          </a:ln>
          <a:effectLst/>
        </c:spPr>
      </c:pivotFmt>
      <c:pivotFmt>
        <c:idx val="59"/>
        <c:spPr>
          <a:solidFill>
            <a:schemeClr val="accent1"/>
          </a:solidFill>
          <a:ln w="28575" cap="rnd">
            <a:solidFill>
              <a:schemeClr val="tx2"/>
            </a:solidFill>
            <a:round/>
          </a:ln>
          <a:effectLst/>
        </c:spPr>
      </c:pivotFmt>
      <c:pivotFmt>
        <c:idx val="60"/>
        <c:spPr>
          <a:solidFill>
            <a:schemeClr val="accent1"/>
          </a:solidFill>
          <a:ln w="28575" cap="rnd">
            <a:solidFill>
              <a:schemeClr val="tx2"/>
            </a:solidFill>
            <a:round/>
          </a:ln>
          <a:effectLst/>
        </c:spPr>
      </c:pivotFmt>
      <c:pivotFmt>
        <c:idx val="61"/>
        <c:spPr>
          <a:solidFill>
            <a:schemeClr val="accent1"/>
          </a:solidFill>
          <a:ln w="28575" cap="rnd">
            <a:solidFill>
              <a:schemeClr val="tx2"/>
            </a:solidFill>
            <a:round/>
          </a:ln>
          <a:effectLst/>
        </c:spPr>
      </c:pivotFmt>
      <c:pivotFmt>
        <c:idx val="62"/>
        <c:spPr>
          <a:solidFill>
            <a:schemeClr val="accent1"/>
          </a:solidFill>
          <a:ln w="28575" cap="rnd">
            <a:solidFill>
              <a:schemeClr val="tx2"/>
            </a:solidFill>
            <a:round/>
          </a:ln>
          <a:effectLst/>
        </c:spPr>
      </c:pivotFmt>
      <c:pivotFmt>
        <c:idx val="63"/>
        <c:spPr>
          <a:solidFill>
            <a:schemeClr val="accent1"/>
          </a:solidFill>
          <a:ln w="28575" cap="rnd">
            <a:solidFill>
              <a:schemeClr val="tx2"/>
            </a:solidFill>
            <a:round/>
          </a:ln>
          <a:effectLst/>
        </c:spPr>
      </c:pivotFmt>
      <c:pivotFmt>
        <c:idx val="64"/>
        <c:spPr>
          <a:solidFill>
            <a:schemeClr val="accent1"/>
          </a:solidFill>
          <a:ln w="28575" cap="rnd">
            <a:solidFill>
              <a:schemeClr val="tx2"/>
            </a:solidFill>
            <a:round/>
          </a:ln>
          <a:effectLst/>
        </c:spPr>
      </c:pivotFmt>
      <c:pivotFmt>
        <c:idx val="65"/>
        <c:spPr>
          <a:solidFill>
            <a:schemeClr val="accent1"/>
          </a:solidFill>
          <a:ln w="28575" cap="rnd">
            <a:solidFill>
              <a:schemeClr val="tx2"/>
            </a:solidFill>
            <a:round/>
          </a:ln>
          <a:effectLst/>
        </c:spPr>
      </c:pivotFmt>
      <c:pivotFmt>
        <c:idx val="66"/>
        <c:spPr>
          <a:solidFill>
            <a:schemeClr val="accent1"/>
          </a:solidFill>
          <a:ln w="28575" cap="rnd">
            <a:solidFill>
              <a:schemeClr val="tx2"/>
            </a:solidFill>
            <a:round/>
          </a:ln>
          <a:effectLst/>
        </c:spPr>
      </c:pivotFmt>
      <c:pivotFmt>
        <c:idx val="67"/>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8"/>
        <c:spPr>
          <a:solidFill>
            <a:schemeClr val="accent1"/>
          </a:solidFill>
          <a:ln w="28575" cap="rnd">
            <a:solidFill>
              <a:schemeClr val="bg2">
                <a:lumMod val="90000"/>
              </a:schemeClr>
            </a:solidFill>
            <a:round/>
          </a:ln>
          <a:effectLst/>
        </c:spPr>
      </c:pivotFmt>
      <c:pivotFmt>
        <c:idx val="69"/>
        <c:spPr>
          <a:solidFill>
            <a:schemeClr val="accent1"/>
          </a:solidFill>
          <a:ln w="28575" cap="rnd">
            <a:solidFill>
              <a:schemeClr val="bg2">
                <a:lumMod val="90000"/>
              </a:schemeClr>
            </a:solidFill>
            <a:round/>
          </a:ln>
          <a:effectLst/>
        </c:spPr>
      </c:pivotFmt>
      <c:pivotFmt>
        <c:idx val="70"/>
        <c:spPr>
          <a:solidFill>
            <a:schemeClr val="accent1"/>
          </a:solidFill>
          <a:ln w="28575" cap="rnd">
            <a:solidFill>
              <a:schemeClr val="bg2">
                <a:lumMod val="90000"/>
              </a:schemeClr>
            </a:solidFill>
            <a:round/>
          </a:ln>
          <a:effectLst/>
        </c:spPr>
      </c:pivotFmt>
      <c:pivotFmt>
        <c:idx val="71"/>
        <c:spPr>
          <a:solidFill>
            <a:schemeClr val="accent1"/>
          </a:solidFill>
          <a:ln w="28575" cap="rnd">
            <a:solidFill>
              <a:schemeClr val="tx2"/>
            </a:solidFill>
            <a:round/>
          </a:ln>
          <a:effectLst/>
        </c:spPr>
      </c:pivotFmt>
      <c:pivotFmt>
        <c:idx val="72"/>
        <c:spPr>
          <a:solidFill>
            <a:schemeClr val="accent1"/>
          </a:solidFill>
          <a:ln w="28575" cap="rnd">
            <a:solidFill>
              <a:schemeClr val="tx2"/>
            </a:solidFill>
            <a:round/>
          </a:ln>
          <a:effectLst/>
        </c:spPr>
      </c:pivotFmt>
      <c:pivotFmt>
        <c:idx val="73"/>
        <c:spPr>
          <a:solidFill>
            <a:schemeClr val="accent1"/>
          </a:solidFill>
          <a:ln w="28575" cap="rnd">
            <a:solidFill>
              <a:schemeClr val="tx2"/>
            </a:solidFill>
            <a:round/>
          </a:ln>
          <a:effectLst/>
        </c:spPr>
      </c:pivotFmt>
      <c:pivotFmt>
        <c:idx val="74"/>
        <c:spPr>
          <a:solidFill>
            <a:schemeClr val="accent1"/>
          </a:solidFill>
          <a:ln w="28575" cap="rnd">
            <a:solidFill>
              <a:schemeClr val="tx2"/>
            </a:solidFill>
            <a:round/>
          </a:ln>
          <a:effectLst/>
        </c:spPr>
      </c:pivotFmt>
      <c:pivotFmt>
        <c:idx val="75"/>
        <c:spPr>
          <a:solidFill>
            <a:schemeClr val="accent1"/>
          </a:solidFill>
          <a:ln w="28575" cap="rnd">
            <a:solidFill>
              <a:schemeClr val="tx2"/>
            </a:solidFill>
            <a:round/>
          </a:ln>
          <a:effectLst/>
        </c:spPr>
      </c:pivotFmt>
      <c:pivotFmt>
        <c:idx val="76"/>
        <c:spPr>
          <a:solidFill>
            <a:schemeClr val="accent1"/>
          </a:solidFill>
          <a:ln w="28575" cap="rnd">
            <a:solidFill>
              <a:schemeClr val="tx2"/>
            </a:solidFill>
            <a:round/>
          </a:ln>
          <a:effectLst/>
        </c:spPr>
      </c:pivotFmt>
      <c:pivotFmt>
        <c:idx val="77"/>
        <c:spPr>
          <a:solidFill>
            <a:schemeClr val="accent1"/>
          </a:solidFill>
          <a:ln w="28575" cap="rnd">
            <a:solidFill>
              <a:schemeClr val="tx2"/>
            </a:solidFill>
            <a:round/>
          </a:ln>
          <a:effectLst/>
        </c:spPr>
      </c:pivotFmt>
      <c:pivotFmt>
        <c:idx val="78"/>
        <c:spPr>
          <a:solidFill>
            <a:schemeClr val="accent1"/>
          </a:solidFill>
          <a:ln w="28575" cap="rnd">
            <a:solidFill>
              <a:schemeClr val="bg2">
                <a:lumMod val="90000"/>
              </a:schemeClr>
            </a:solidFill>
            <a:round/>
          </a:ln>
          <a:effectLst/>
        </c:spPr>
      </c:pivotFmt>
      <c:pivotFmt>
        <c:idx val="79"/>
        <c:spPr>
          <a:solidFill>
            <a:schemeClr val="accent1"/>
          </a:solidFill>
          <a:ln w="28575" cap="rnd">
            <a:solidFill>
              <a:schemeClr val="bg2">
                <a:lumMod val="90000"/>
              </a:schemeClr>
            </a:solidFill>
            <a:round/>
          </a:ln>
          <a:effectLst/>
        </c:spPr>
      </c:pivotFmt>
      <c:pivotFmt>
        <c:idx val="80"/>
        <c:spPr>
          <a:solidFill>
            <a:schemeClr val="accent1"/>
          </a:solidFill>
          <a:ln w="28575" cap="rnd">
            <a:solidFill>
              <a:schemeClr val="bg2">
                <a:lumMod val="90000"/>
              </a:schemeClr>
            </a:solidFill>
            <a:round/>
          </a:ln>
          <a:effectLst/>
        </c:spPr>
      </c:pivotFmt>
      <c:pivotFmt>
        <c:idx val="81"/>
        <c:spPr>
          <a:solidFill>
            <a:schemeClr val="accent1"/>
          </a:solidFill>
          <a:ln w="28575" cap="rnd">
            <a:solidFill>
              <a:schemeClr val="tx2"/>
            </a:solidFill>
            <a:round/>
          </a:ln>
          <a:effectLst/>
        </c:spPr>
      </c:pivotFmt>
      <c:pivotFmt>
        <c:idx val="82"/>
        <c:spPr>
          <a:solidFill>
            <a:schemeClr val="accent1"/>
          </a:solidFill>
          <a:ln w="28575" cap="rnd">
            <a:solidFill>
              <a:schemeClr val="tx2"/>
            </a:solidFill>
            <a:round/>
          </a:ln>
          <a:effectLst/>
        </c:spPr>
      </c:pivotFmt>
      <c:pivotFmt>
        <c:idx val="83"/>
        <c:spPr>
          <a:solidFill>
            <a:schemeClr val="accent1"/>
          </a:solidFill>
          <a:ln w="28575" cap="rnd">
            <a:solidFill>
              <a:schemeClr val="tx2"/>
            </a:solidFill>
            <a:round/>
          </a:ln>
          <a:effectLst/>
        </c:spPr>
      </c:pivotFmt>
      <c:pivotFmt>
        <c:idx val="84"/>
        <c:spPr>
          <a:solidFill>
            <a:schemeClr val="accent1"/>
          </a:solidFill>
          <a:ln w="28575" cap="rnd">
            <a:solidFill>
              <a:schemeClr val="tx2"/>
            </a:solidFill>
            <a:round/>
          </a:ln>
          <a:effectLst/>
        </c:spPr>
      </c:pivotFmt>
      <c:pivotFmt>
        <c:idx val="85"/>
        <c:spPr>
          <a:solidFill>
            <a:schemeClr val="accent1"/>
          </a:solidFill>
          <a:ln w="28575" cap="rnd">
            <a:solidFill>
              <a:schemeClr val="tx2"/>
            </a:solidFill>
            <a:round/>
          </a:ln>
          <a:effectLst/>
        </c:spPr>
      </c:pivotFmt>
      <c:pivotFmt>
        <c:idx val="86"/>
        <c:spPr>
          <a:solidFill>
            <a:schemeClr val="accent1"/>
          </a:solidFill>
          <a:ln w="28575" cap="rnd">
            <a:solidFill>
              <a:schemeClr val="tx2"/>
            </a:solidFill>
            <a:round/>
          </a:ln>
          <a:effectLst/>
        </c:spPr>
      </c:pivotFmt>
      <c:pivotFmt>
        <c:idx val="87"/>
        <c:spPr>
          <a:solidFill>
            <a:schemeClr val="accent1"/>
          </a:solidFill>
          <a:ln w="28575" cap="rnd">
            <a:solidFill>
              <a:schemeClr val="tx2"/>
            </a:solidFill>
            <a:round/>
          </a:ln>
          <a:effectLst/>
        </c:spPr>
      </c:pivotFmt>
      <c:pivotFmt>
        <c:idx val="88"/>
        <c:spPr>
          <a:solidFill>
            <a:schemeClr val="accent1"/>
          </a:solidFill>
          <a:ln w="28575" cap="rnd">
            <a:solidFill>
              <a:schemeClr val="bg2">
                <a:lumMod val="90000"/>
              </a:schemeClr>
            </a:solidFill>
            <a:round/>
          </a:ln>
          <a:effectLst/>
        </c:spPr>
      </c:pivotFmt>
      <c:pivotFmt>
        <c:idx val="89"/>
        <c:spPr>
          <a:solidFill>
            <a:schemeClr val="accent1"/>
          </a:solidFill>
          <a:ln w="28575" cap="rnd">
            <a:solidFill>
              <a:schemeClr val="bg2">
                <a:lumMod val="90000"/>
              </a:schemeClr>
            </a:solidFill>
            <a:round/>
          </a:ln>
          <a:effectLst/>
        </c:spPr>
      </c:pivotFmt>
      <c:pivotFmt>
        <c:idx val="90"/>
        <c:spPr>
          <a:solidFill>
            <a:schemeClr val="accent1"/>
          </a:solidFill>
          <a:ln w="28575" cap="rnd">
            <a:solidFill>
              <a:schemeClr val="bg2">
                <a:lumMod val="90000"/>
              </a:schemeClr>
            </a:solidFill>
            <a:round/>
          </a:ln>
          <a:effectLst/>
        </c:spPr>
      </c:pivotFmt>
      <c:pivotFmt>
        <c:idx val="91"/>
        <c:spPr>
          <a:solidFill>
            <a:schemeClr val="accent1"/>
          </a:solidFill>
          <a:ln w="28575" cap="rnd">
            <a:solidFill>
              <a:schemeClr val="tx2"/>
            </a:solidFill>
            <a:round/>
          </a:ln>
          <a:effectLst/>
        </c:spPr>
      </c:pivotFmt>
      <c:pivotFmt>
        <c:idx val="92"/>
        <c:spPr>
          <a:solidFill>
            <a:schemeClr val="accent1"/>
          </a:solidFill>
          <a:ln w="28575" cap="rnd">
            <a:solidFill>
              <a:schemeClr val="tx2"/>
            </a:solidFill>
            <a:round/>
          </a:ln>
          <a:effectLst/>
        </c:spPr>
      </c:pivotFmt>
      <c:pivotFmt>
        <c:idx val="93"/>
        <c:spPr>
          <a:solidFill>
            <a:schemeClr val="accent1"/>
          </a:solidFill>
          <a:ln w="28575" cap="rnd">
            <a:solidFill>
              <a:schemeClr val="tx2"/>
            </a:solidFill>
            <a:round/>
          </a:ln>
          <a:effectLst/>
        </c:spPr>
      </c:pivotFmt>
      <c:pivotFmt>
        <c:idx val="94"/>
        <c:spPr>
          <a:solidFill>
            <a:schemeClr val="accent1"/>
          </a:solidFill>
          <a:ln w="28575" cap="rnd">
            <a:solidFill>
              <a:schemeClr val="tx2"/>
            </a:solidFill>
            <a:round/>
          </a:ln>
          <a:effectLst/>
        </c:spPr>
      </c:pivotFmt>
      <c:pivotFmt>
        <c:idx val="95"/>
        <c:spPr>
          <a:solidFill>
            <a:schemeClr val="accent1"/>
          </a:solidFill>
          <a:ln w="28575" cap="rnd">
            <a:solidFill>
              <a:schemeClr val="tx2"/>
            </a:solidFill>
            <a:round/>
          </a:ln>
          <a:effectLst/>
        </c:spPr>
      </c:pivotFmt>
      <c:pivotFmt>
        <c:idx val="96"/>
        <c:spPr>
          <a:solidFill>
            <a:schemeClr val="accent1"/>
          </a:solidFill>
          <a:ln w="28575" cap="rnd">
            <a:solidFill>
              <a:schemeClr val="tx2"/>
            </a:solidFill>
            <a:round/>
          </a:ln>
          <a:effectLst/>
        </c:spPr>
      </c:pivotFmt>
      <c:pivotFmt>
        <c:idx val="97"/>
        <c:spPr>
          <a:solidFill>
            <a:schemeClr val="accent1"/>
          </a:solidFill>
          <a:ln w="28575" cap="rnd">
            <a:solidFill>
              <a:schemeClr val="tx2"/>
            </a:solidFill>
            <a:round/>
          </a:ln>
          <a:effectLst/>
        </c:spPr>
      </c:pivotFmt>
      <c:pivotFmt>
        <c:idx val="98"/>
        <c:spPr>
          <a:solidFill>
            <a:schemeClr val="accent1"/>
          </a:solidFill>
          <a:ln w="28575" cap="rnd">
            <a:solidFill>
              <a:schemeClr val="bg2">
                <a:lumMod val="90000"/>
              </a:schemeClr>
            </a:solidFill>
            <a:round/>
          </a:ln>
          <a:effectLst/>
        </c:spPr>
      </c:pivotFmt>
      <c:pivotFmt>
        <c:idx val="99"/>
        <c:spPr>
          <a:solidFill>
            <a:schemeClr val="accent1"/>
          </a:solidFill>
          <a:ln w="28575" cap="rnd">
            <a:solidFill>
              <a:schemeClr val="bg2">
                <a:lumMod val="90000"/>
              </a:schemeClr>
            </a:solidFill>
            <a:round/>
          </a:ln>
          <a:effectLst/>
        </c:spPr>
      </c:pivotFmt>
      <c:pivotFmt>
        <c:idx val="100"/>
        <c:spPr>
          <a:solidFill>
            <a:schemeClr val="accent1"/>
          </a:solidFill>
          <a:ln w="28575" cap="rnd">
            <a:solidFill>
              <a:schemeClr val="bg2">
                <a:lumMod val="90000"/>
              </a:schemeClr>
            </a:solidFill>
            <a:round/>
          </a:ln>
          <a:effectLst/>
        </c:spPr>
      </c:pivotFmt>
      <c:pivotFmt>
        <c:idx val="101"/>
        <c:spPr>
          <a:solidFill>
            <a:schemeClr val="accent1"/>
          </a:solidFill>
          <a:ln w="28575" cap="rnd">
            <a:solidFill>
              <a:schemeClr val="tx2"/>
            </a:solidFill>
            <a:round/>
          </a:ln>
          <a:effectLst/>
        </c:spPr>
      </c:pivotFmt>
      <c:pivotFmt>
        <c:idx val="102"/>
        <c:spPr>
          <a:solidFill>
            <a:schemeClr val="accent1"/>
          </a:solidFill>
          <a:ln w="28575" cap="rnd">
            <a:solidFill>
              <a:schemeClr val="tx2"/>
            </a:solidFill>
            <a:round/>
          </a:ln>
          <a:effectLst/>
        </c:spPr>
      </c:pivotFmt>
      <c:pivotFmt>
        <c:idx val="103"/>
        <c:spPr>
          <a:solidFill>
            <a:schemeClr val="accent1"/>
          </a:solidFill>
          <a:ln w="28575" cap="rnd">
            <a:solidFill>
              <a:schemeClr val="tx2"/>
            </a:solidFill>
            <a:round/>
          </a:ln>
          <a:effectLst/>
        </c:spPr>
      </c:pivotFmt>
      <c:pivotFmt>
        <c:idx val="104"/>
        <c:spPr>
          <a:solidFill>
            <a:schemeClr val="accent1"/>
          </a:solidFill>
          <a:ln w="28575" cap="rnd">
            <a:solidFill>
              <a:schemeClr val="tx2"/>
            </a:solidFill>
            <a:round/>
          </a:ln>
          <a:effectLst/>
        </c:spPr>
      </c:pivotFmt>
      <c:pivotFmt>
        <c:idx val="105"/>
        <c:spPr>
          <a:solidFill>
            <a:schemeClr val="accent1"/>
          </a:solidFill>
          <a:ln w="28575" cap="rnd">
            <a:solidFill>
              <a:schemeClr val="tx2"/>
            </a:solidFill>
            <a:round/>
          </a:ln>
          <a:effectLst/>
        </c:spPr>
      </c:pivotFmt>
      <c:pivotFmt>
        <c:idx val="106"/>
        <c:spPr>
          <a:solidFill>
            <a:schemeClr val="accent1"/>
          </a:solidFill>
          <a:ln w="28575" cap="rnd">
            <a:solidFill>
              <a:schemeClr val="tx2"/>
            </a:solidFill>
            <a:round/>
          </a:ln>
          <a:effectLst/>
        </c:spPr>
      </c:pivotFmt>
      <c:pivotFmt>
        <c:idx val="107"/>
        <c:spPr>
          <a:solidFill>
            <a:schemeClr val="accent1"/>
          </a:solidFill>
          <a:ln w="28575" cap="rnd">
            <a:solidFill>
              <a:schemeClr val="tx2"/>
            </a:solidFill>
            <a:round/>
          </a:ln>
          <a:effectLst/>
        </c:spPr>
      </c:pivotFmt>
      <c:pivotFmt>
        <c:idx val="108"/>
        <c:spPr>
          <a:solidFill>
            <a:schemeClr val="accent1"/>
          </a:solidFill>
          <a:ln w="28575" cap="rnd">
            <a:solidFill>
              <a:schemeClr val="bg2">
                <a:lumMod val="90000"/>
              </a:schemeClr>
            </a:solidFill>
            <a:round/>
          </a:ln>
          <a:effectLst/>
        </c:spPr>
      </c:pivotFmt>
      <c:pivotFmt>
        <c:idx val="109"/>
        <c:spPr>
          <a:solidFill>
            <a:schemeClr val="accent1"/>
          </a:solidFill>
          <a:ln w="28575" cap="rnd">
            <a:solidFill>
              <a:schemeClr val="bg2">
                <a:lumMod val="90000"/>
              </a:schemeClr>
            </a:solidFill>
            <a:round/>
          </a:ln>
          <a:effectLst/>
        </c:spPr>
      </c:pivotFmt>
      <c:pivotFmt>
        <c:idx val="110"/>
        <c:spPr>
          <a:solidFill>
            <a:schemeClr val="accent1"/>
          </a:solidFill>
          <a:ln w="28575" cap="rnd">
            <a:solidFill>
              <a:schemeClr val="bg2">
                <a:lumMod val="90000"/>
              </a:schemeClr>
            </a:solidFill>
            <a:round/>
          </a:ln>
          <a:effectLst/>
        </c:spPr>
      </c:pivotFmt>
      <c:pivotFmt>
        <c:idx val="111"/>
        <c:spPr>
          <a:solidFill>
            <a:schemeClr val="accent1"/>
          </a:solidFill>
          <a:ln w="28575" cap="rnd">
            <a:solidFill>
              <a:schemeClr val="bg2">
                <a:lumMod val="90000"/>
              </a:schemeClr>
            </a:solidFill>
            <a:round/>
          </a:ln>
          <a:effectLst/>
        </c:spPr>
      </c:pivotFmt>
      <c:pivotFmt>
        <c:idx val="112"/>
        <c:spPr>
          <a:solidFill>
            <a:schemeClr val="accent1"/>
          </a:solidFill>
          <a:ln w="28575" cap="rnd">
            <a:solidFill>
              <a:schemeClr val="bg2">
                <a:lumMod val="9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13"/>
      </c:pivotFmt>
      <c:pivotFmt>
        <c:idx val="114"/>
        <c:spPr>
          <a:solidFill>
            <a:schemeClr val="accent1"/>
          </a:solidFill>
          <a:ln w="28575" cap="rnd">
            <a:solidFill>
              <a:schemeClr val="bg2">
                <a:lumMod val="90000"/>
              </a:schemeClr>
            </a:solidFill>
            <a:round/>
          </a:ln>
          <a:effectLst/>
        </c:spPr>
      </c:pivotFmt>
      <c:pivotFmt>
        <c:idx val="115"/>
        <c:spPr>
          <a:solidFill>
            <a:schemeClr val="accent1"/>
          </a:solidFill>
          <a:ln w="28575" cap="rnd">
            <a:solidFill>
              <a:schemeClr val="bg2">
                <a:lumMod val="90000"/>
              </a:schemeClr>
            </a:solidFill>
            <a:round/>
          </a:ln>
          <a:effectLst/>
        </c:spPr>
      </c:pivotFmt>
      <c:pivotFmt>
        <c:idx val="116"/>
        <c:spPr>
          <a:solidFill>
            <a:schemeClr val="accent1"/>
          </a:solidFill>
          <a:ln w="28575" cap="rnd">
            <a:solidFill>
              <a:schemeClr val="bg2">
                <a:lumMod val="90000"/>
              </a:schemeClr>
            </a:solidFill>
            <a:round/>
          </a:ln>
          <a:effectLst/>
        </c:spPr>
      </c:pivotFmt>
      <c:pivotFmt>
        <c:idx val="117"/>
        <c:spPr>
          <a:solidFill>
            <a:schemeClr val="accent1"/>
          </a:solidFill>
          <a:ln w="28575" cap="rnd">
            <a:solidFill>
              <a:schemeClr val="bg2">
                <a:lumMod val="90000"/>
              </a:schemeClr>
            </a:solidFill>
            <a:round/>
          </a:ln>
          <a:effectLst/>
        </c:spPr>
      </c:pivotFmt>
      <c:pivotFmt>
        <c:idx val="118"/>
        <c:spPr>
          <a:solidFill>
            <a:schemeClr val="accent1"/>
          </a:solidFill>
          <a:ln w="28575" cap="rnd">
            <a:solidFill>
              <a:schemeClr val="bg2">
                <a:lumMod val="90000"/>
              </a:schemeClr>
            </a:solidFill>
            <a:round/>
          </a:ln>
          <a:effectLst/>
        </c:spPr>
      </c:pivotFmt>
      <c:pivotFmt>
        <c:idx val="119"/>
        <c:spPr>
          <a:solidFill>
            <a:schemeClr val="accent1"/>
          </a:solidFill>
          <a:ln w="28575" cap="rnd">
            <a:solidFill>
              <a:schemeClr val="bg2">
                <a:lumMod val="90000"/>
              </a:schemeClr>
            </a:solidFill>
            <a:round/>
          </a:ln>
          <a:effectLst/>
        </c:spPr>
      </c:pivotFmt>
      <c:pivotFmt>
        <c:idx val="120"/>
        <c:spPr>
          <a:solidFill>
            <a:schemeClr val="accent1"/>
          </a:solidFill>
          <a:ln w="28575" cap="rnd">
            <a:solidFill>
              <a:schemeClr val="bg2">
                <a:lumMod val="90000"/>
              </a:schemeClr>
            </a:solidFill>
            <a:round/>
          </a:ln>
          <a:effectLst/>
        </c:spPr>
      </c:pivotFmt>
      <c:pivotFmt>
        <c:idx val="121"/>
        <c:spPr>
          <a:solidFill>
            <a:schemeClr val="accent1"/>
          </a:solidFill>
          <a:ln w="28575" cap="rnd">
            <a:solidFill>
              <a:schemeClr val="bg2">
                <a:lumMod val="90000"/>
              </a:schemeClr>
            </a:solidFill>
            <a:round/>
          </a:ln>
          <a:effectLst/>
        </c:spPr>
      </c:pivotFmt>
      <c:pivotFmt>
        <c:idx val="122"/>
        <c:spPr>
          <a:solidFill>
            <a:schemeClr val="accent1"/>
          </a:solidFill>
          <a:ln w="28575" cap="rnd">
            <a:solidFill>
              <a:schemeClr val="bg2">
                <a:lumMod val="90000"/>
              </a:schemeClr>
            </a:solidFill>
            <a:round/>
          </a:ln>
          <a:effectLst/>
        </c:spPr>
      </c:pivotFmt>
      <c:pivotFmt>
        <c:idx val="123"/>
        <c:spPr>
          <a:solidFill>
            <a:schemeClr val="accent1"/>
          </a:solidFill>
          <a:ln w="28575" cap="rnd">
            <a:solidFill>
              <a:schemeClr val="tx2"/>
            </a:solidFill>
            <a:round/>
          </a:ln>
          <a:effectLst/>
        </c:spPr>
      </c:pivotFmt>
      <c:pivotFmt>
        <c:idx val="124"/>
        <c:spPr>
          <a:solidFill>
            <a:schemeClr val="accent1"/>
          </a:solidFill>
          <a:ln w="28575" cap="rnd">
            <a:solidFill>
              <a:schemeClr val="bg2">
                <a:lumMod val="90000"/>
              </a:schemeClr>
            </a:solidFill>
            <a:round/>
          </a:ln>
          <a:effectLst/>
        </c:spPr>
      </c:pivotFmt>
      <c:pivotFmt>
        <c:idx val="125"/>
        <c:spPr>
          <a:solidFill>
            <a:schemeClr val="accent1"/>
          </a:solidFill>
          <a:ln w="28575" cap="rnd">
            <a:solidFill>
              <a:schemeClr val="bg2">
                <a:lumMod val="90000"/>
              </a:schemeClr>
            </a:solidFill>
            <a:round/>
          </a:ln>
          <a:effectLst/>
        </c:spPr>
      </c:pivotFmt>
      <c:pivotFmt>
        <c:idx val="126"/>
        <c:spPr>
          <a:solidFill>
            <a:schemeClr val="accent1"/>
          </a:solidFill>
          <a:ln w="28575" cap="rnd">
            <a:solidFill>
              <a:schemeClr val="bg2">
                <a:lumMod val="90000"/>
              </a:schemeClr>
            </a:solidFill>
            <a:round/>
          </a:ln>
          <a:effectLst/>
        </c:spPr>
      </c:pivotFmt>
      <c:pivotFmt>
        <c:idx val="127"/>
        <c:spPr>
          <a:solidFill>
            <a:schemeClr val="accent1"/>
          </a:solidFill>
          <a:ln w="28575" cap="rnd">
            <a:solidFill>
              <a:schemeClr val="bg2">
                <a:lumMod val="90000"/>
              </a:schemeClr>
            </a:solidFill>
            <a:round/>
          </a:ln>
          <a:effectLst/>
        </c:spPr>
      </c:pivotFmt>
      <c:pivotFmt>
        <c:idx val="128"/>
        <c:spPr>
          <a:solidFill>
            <a:schemeClr val="accent1"/>
          </a:solidFill>
          <a:ln w="28575" cap="rnd">
            <a:solidFill>
              <a:schemeClr val="bg2">
                <a:lumMod val="90000"/>
              </a:schemeClr>
            </a:solidFill>
            <a:round/>
          </a:ln>
          <a:effectLst/>
        </c:spPr>
      </c:pivotFmt>
      <c:pivotFmt>
        <c:idx val="129"/>
        <c:spPr>
          <a:solidFill>
            <a:schemeClr val="accent1"/>
          </a:solidFill>
          <a:ln w="28575" cap="rnd">
            <a:solidFill>
              <a:schemeClr val="bg2">
                <a:lumMod val="90000"/>
              </a:schemeClr>
            </a:solidFill>
            <a:round/>
          </a:ln>
          <a:effectLst/>
        </c:spPr>
      </c:pivotFmt>
      <c:pivotFmt>
        <c:idx val="130"/>
        <c:spPr>
          <a:solidFill>
            <a:schemeClr val="accent1"/>
          </a:solidFill>
          <a:ln w="28575" cap="rnd">
            <a:solidFill>
              <a:schemeClr val="bg2">
                <a:lumMod val="90000"/>
              </a:schemeClr>
            </a:solidFill>
            <a:round/>
          </a:ln>
          <a:effectLst/>
        </c:spPr>
      </c:pivotFmt>
      <c:pivotFmt>
        <c:idx val="131"/>
        <c:spPr>
          <a:solidFill>
            <a:schemeClr val="accent1"/>
          </a:solidFill>
          <a:ln w="28575" cap="rnd">
            <a:solidFill>
              <a:schemeClr val="bg2">
                <a:lumMod val="90000"/>
              </a:schemeClr>
            </a:solidFill>
            <a:round/>
          </a:ln>
          <a:effectLst/>
        </c:spPr>
      </c:pivotFmt>
      <c:pivotFmt>
        <c:idx val="132"/>
        <c:spPr>
          <a:solidFill>
            <a:schemeClr val="accent1"/>
          </a:solidFill>
          <a:ln w="28575" cap="rnd">
            <a:solidFill>
              <a:schemeClr val="bg2">
                <a:lumMod val="90000"/>
              </a:schemeClr>
            </a:solidFill>
            <a:round/>
          </a:ln>
          <a:effectLst/>
        </c:spPr>
      </c:pivotFmt>
      <c:pivotFmt>
        <c:idx val="133"/>
        <c:spPr>
          <a:solidFill>
            <a:schemeClr val="accent1"/>
          </a:solidFill>
          <a:ln w="28575" cap="rnd">
            <a:solidFill>
              <a:schemeClr val="tx2"/>
            </a:solidFill>
            <a:round/>
          </a:ln>
          <a:effectLst/>
        </c:spPr>
      </c:pivotFmt>
      <c:pivotFmt>
        <c:idx val="134"/>
        <c:spPr>
          <a:solidFill>
            <a:schemeClr val="accent1"/>
          </a:solidFill>
          <a:ln w="28575" cap="rnd">
            <a:solidFill>
              <a:schemeClr val="bg2">
                <a:lumMod val="90000"/>
              </a:schemeClr>
            </a:solidFill>
            <a:round/>
          </a:ln>
          <a:effectLst/>
        </c:spPr>
      </c:pivotFmt>
      <c:pivotFmt>
        <c:idx val="135"/>
        <c:spPr>
          <a:solidFill>
            <a:schemeClr val="accent1"/>
          </a:solidFill>
          <a:ln w="28575" cap="rnd">
            <a:solidFill>
              <a:schemeClr val="bg2">
                <a:lumMod val="90000"/>
              </a:schemeClr>
            </a:solidFill>
            <a:round/>
          </a:ln>
          <a:effectLst/>
        </c:spPr>
      </c:pivotFmt>
      <c:pivotFmt>
        <c:idx val="136"/>
        <c:spPr>
          <a:solidFill>
            <a:schemeClr val="accent1"/>
          </a:solidFill>
          <a:ln w="28575" cap="rnd">
            <a:solidFill>
              <a:schemeClr val="bg2">
                <a:lumMod val="90000"/>
              </a:schemeClr>
            </a:solidFill>
            <a:round/>
          </a:ln>
          <a:effectLst/>
        </c:spPr>
      </c:pivotFmt>
      <c:pivotFmt>
        <c:idx val="137"/>
        <c:spPr>
          <a:solidFill>
            <a:schemeClr val="accent1"/>
          </a:solidFill>
          <a:ln w="28575" cap="rnd">
            <a:solidFill>
              <a:schemeClr val="bg2">
                <a:lumMod val="90000"/>
              </a:schemeClr>
            </a:solidFill>
            <a:round/>
          </a:ln>
          <a:effectLst/>
        </c:spPr>
      </c:pivotFmt>
      <c:pivotFmt>
        <c:idx val="138"/>
        <c:spPr>
          <a:solidFill>
            <a:schemeClr val="accent1"/>
          </a:solidFill>
          <a:ln w="28575" cap="rnd">
            <a:solidFill>
              <a:schemeClr val="bg2">
                <a:lumMod val="90000"/>
              </a:schemeClr>
            </a:solidFill>
            <a:round/>
          </a:ln>
          <a:effectLst/>
        </c:spPr>
      </c:pivotFmt>
      <c:pivotFmt>
        <c:idx val="139"/>
        <c:spPr>
          <a:solidFill>
            <a:schemeClr val="accent1"/>
          </a:solidFill>
          <a:ln w="28575" cap="rnd">
            <a:solidFill>
              <a:schemeClr val="bg2">
                <a:lumMod val="90000"/>
              </a:schemeClr>
            </a:solidFill>
            <a:round/>
          </a:ln>
          <a:effectLst/>
        </c:spPr>
      </c:pivotFmt>
      <c:pivotFmt>
        <c:idx val="140"/>
        <c:spPr>
          <a:solidFill>
            <a:schemeClr val="accent1"/>
          </a:solidFill>
          <a:ln w="28575" cap="rnd">
            <a:solidFill>
              <a:schemeClr val="bg2">
                <a:lumMod val="90000"/>
              </a:schemeClr>
            </a:solidFill>
            <a:round/>
          </a:ln>
          <a:effectLst/>
        </c:spPr>
      </c:pivotFmt>
      <c:pivotFmt>
        <c:idx val="141"/>
        <c:spPr>
          <a:solidFill>
            <a:schemeClr val="accent1"/>
          </a:solidFill>
          <a:ln w="28575" cap="rnd">
            <a:solidFill>
              <a:schemeClr val="bg2">
                <a:lumMod val="90000"/>
              </a:schemeClr>
            </a:solidFill>
            <a:round/>
          </a:ln>
          <a:effectLst/>
        </c:spPr>
      </c:pivotFmt>
      <c:pivotFmt>
        <c:idx val="142"/>
        <c:spPr>
          <a:solidFill>
            <a:schemeClr val="accent1"/>
          </a:solidFill>
          <a:ln w="28575" cap="rnd">
            <a:solidFill>
              <a:schemeClr val="bg2">
                <a:lumMod val="90000"/>
              </a:schemeClr>
            </a:solidFill>
            <a:round/>
          </a:ln>
          <a:effectLst/>
        </c:spPr>
      </c:pivotFmt>
      <c:pivotFmt>
        <c:idx val="143"/>
        <c:spPr>
          <a:solidFill>
            <a:schemeClr val="accent1"/>
          </a:solidFill>
          <a:ln w="28575" cap="rnd">
            <a:solidFill>
              <a:schemeClr val="tx2"/>
            </a:solidFill>
            <a:round/>
          </a:ln>
          <a:effectLst/>
        </c:spPr>
      </c:pivotFmt>
      <c:pivotFmt>
        <c:idx val="144"/>
        <c:spPr>
          <a:solidFill>
            <a:schemeClr val="accent1"/>
          </a:solidFill>
          <a:ln w="28575" cap="rnd">
            <a:solidFill>
              <a:schemeClr val="bg2">
                <a:lumMod val="90000"/>
              </a:schemeClr>
            </a:solidFill>
            <a:round/>
          </a:ln>
          <a:effectLst/>
        </c:spPr>
      </c:pivotFmt>
      <c:pivotFmt>
        <c:idx val="145"/>
        <c:spPr>
          <a:solidFill>
            <a:schemeClr val="accent1"/>
          </a:solidFill>
          <a:ln w="28575" cap="rnd">
            <a:solidFill>
              <a:schemeClr val="bg2">
                <a:lumMod val="90000"/>
              </a:schemeClr>
            </a:solidFill>
            <a:round/>
          </a:ln>
          <a:effectLst/>
        </c:spPr>
      </c:pivotFmt>
      <c:pivotFmt>
        <c:idx val="146"/>
        <c:spPr>
          <a:solidFill>
            <a:schemeClr val="accent1"/>
          </a:solidFill>
          <a:ln w="28575" cap="rnd">
            <a:solidFill>
              <a:schemeClr val="bg2">
                <a:lumMod val="90000"/>
              </a:schemeClr>
            </a:solidFill>
            <a:round/>
          </a:ln>
          <a:effectLst/>
        </c:spPr>
      </c:pivotFmt>
      <c:pivotFmt>
        <c:idx val="147"/>
        <c:spPr>
          <a:solidFill>
            <a:schemeClr val="accent1"/>
          </a:solidFill>
          <a:ln w="28575" cap="rnd">
            <a:solidFill>
              <a:schemeClr val="bg2">
                <a:lumMod val="90000"/>
              </a:schemeClr>
            </a:solidFill>
            <a:round/>
          </a:ln>
          <a:effectLst/>
        </c:spPr>
      </c:pivotFmt>
      <c:pivotFmt>
        <c:idx val="148"/>
        <c:spPr>
          <a:solidFill>
            <a:schemeClr val="accent1"/>
          </a:solidFill>
          <a:ln w="28575" cap="rnd">
            <a:solidFill>
              <a:schemeClr val="bg2">
                <a:lumMod val="90000"/>
              </a:schemeClr>
            </a:solidFill>
            <a:round/>
          </a:ln>
          <a:effectLst/>
        </c:spPr>
      </c:pivotFmt>
      <c:pivotFmt>
        <c:idx val="149"/>
        <c:spPr>
          <a:solidFill>
            <a:schemeClr val="accent1"/>
          </a:solidFill>
          <a:ln w="28575" cap="rnd">
            <a:solidFill>
              <a:schemeClr val="bg2">
                <a:lumMod val="90000"/>
              </a:schemeClr>
            </a:solidFill>
            <a:round/>
          </a:ln>
          <a:effectLst/>
        </c:spPr>
      </c:pivotFmt>
      <c:pivotFmt>
        <c:idx val="150"/>
        <c:spPr>
          <a:solidFill>
            <a:schemeClr val="accent1"/>
          </a:solidFill>
          <a:ln w="28575" cap="rnd">
            <a:solidFill>
              <a:schemeClr val="bg2">
                <a:lumMod val="90000"/>
              </a:schemeClr>
            </a:solidFill>
            <a:round/>
          </a:ln>
          <a:effectLst/>
        </c:spPr>
      </c:pivotFmt>
      <c:pivotFmt>
        <c:idx val="151"/>
        <c:spPr>
          <a:solidFill>
            <a:schemeClr val="accent1"/>
          </a:solidFill>
          <a:ln w="28575" cap="rnd">
            <a:solidFill>
              <a:schemeClr val="bg2">
                <a:lumMod val="90000"/>
              </a:schemeClr>
            </a:solidFill>
            <a:round/>
          </a:ln>
          <a:effectLst/>
        </c:spPr>
      </c:pivotFmt>
      <c:pivotFmt>
        <c:idx val="152"/>
        <c:spPr>
          <a:solidFill>
            <a:schemeClr val="accent1"/>
          </a:solidFill>
          <a:ln w="28575" cap="rnd">
            <a:solidFill>
              <a:schemeClr val="bg2">
                <a:lumMod val="90000"/>
              </a:schemeClr>
            </a:solidFill>
            <a:round/>
          </a:ln>
          <a:effectLst/>
        </c:spPr>
      </c:pivotFmt>
      <c:pivotFmt>
        <c:idx val="153"/>
        <c:spPr>
          <a:solidFill>
            <a:schemeClr val="accent1"/>
          </a:solidFill>
          <a:ln w="28575" cap="rnd">
            <a:solidFill>
              <a:schemeClr val="tx2"/>
            </a:solidFill>
            <a:round/>
          </a:ln>
          <a:effectLst/>
        </c:spPr>
      </c:pivotFmt>
      <c:pivotFmt>
        <c:idx val="154"/>
        <c:spPr>
          <a:solidFill>
            <a:schemeClr val="accent1"/>
          </a:solidFill>
          <a:ln w="28575" cap="rnd">
            <a:solidFill>
              <a:schemeClr val="bg2">
                <a:lumMod val="90000"/>
              </a:schemeClr>
            </a:solidFill>
            <a:round/>
          </a:ln>
          <a:effectLst/>
        </c:spPr>
      </c:pivotFmt>
      <c:pivotFmt>
        <c:idx val="155"/>
        <c:spPr>
          <a:solidFill>
            <a:schemeClr val="accent1"/>
          </a:solidFill>
          <a:ln w="28575" cap="rnd">
            <a:solidFill>
              <a:schemeClr val="bg2">
                <a:lumMod val="90000"/>
              </a:schemeClr>
            </a:solidFill>
            <a:round/>
          </a:ln>
          <a:effectLst/>
        </c:spPr>
      </c:pivotFmt>
      <c:pivotFmt>
        <c:idx val="156"/>
      </c:pivotFmt>
      <c:pivotFmt>
        <c:idx val="157"/>
        <c:spPr>
          <a:solidFill>
            <a:schemeClr val="accent1"/>
          </a:solidFill>
          <a:ln w="28575" cap="rnd">
            <a:solidFill>
              <a:schemeClr val="tx2"/>
            </a:solidFill>
            <a:round/>
          </a:ln>
          <a:effectLst/>
        </c:spPr>
      </c:pivotFmt>
      <c:pivotFmt>
        <c:idx val="158"/>
        <c:spPr>
          <a:solidFill>
            <a:schemeClr val="accent1"/>
          </a:solidFill>
          <a:ln w="28575" cap="rnd">
            <a:solidFill>
              <a:schemeClr val="tx2"/>
            </a:solidFill>
            <a:round/>
          </a:ln>
          <a:effectLst/>
        </c:spPr>
      </c:pivotFmt>
      <c:pivotFmt>
        <c:idx val="159"/>
        <c:spPr>
          <a:solidFill>
            <a:schemeClr val="accent1"/>
          </a:solidFill>
          <a:ln w="28575" cap="rnd">
            <a:solidFill>
              <a:schemeClr val="tx2"/>
            </a:solidFill>
            <a:round/>
          </a:ln>
          <a:effectLst/>
        </c:spPr>
      </c:pivotFmt>
      <c:pivotFmt>
        <c:idx val="160"/>
        <c:spPr>
          <a:solidFill>
            <a:schemeClr val="accent1"/>
          </a:solidFill>
          <a:ln w="28575" cap="rnd">
            <a:solidFill>
              <a:schemeClr val="tx2"/>
            </a:solidFill>
            <a:round/>
          </a:ln>
          <a:effectLst/>
        </c:spPr>
      </c:pivotFmt>
      <c:pivotFmt>
        <c:idx val="161"/>
        <c:spPr>
          <a:solidFill>
            <a:schemeClr val="accent1"/>
          </a:solidFill>
          <a:ln w="28575" cap="rnd">
            <a:solidFill>
              <a:schemeClr val="accent2"/>
            </a:solidFill>
            <a:round/>
          </a:ln>
          <a:effectLst/>
        </c:spPr>
      </c:pivotFmt>
      <c:pivotFmt>
        <c:idx val="162"/>
        <c:spPr>
          <a:solidFill>
            <a:schemeClr val="accent1"/>
          </a:solidFill>
          <a:ln w="28575" cap="rnd">
            <a:solidFill>
              <a:schemeClr val="accent2"/>
            </a:solidFill>
            <a:round/>
          </a:ln>
          <a:effectLst/>
        </c:spPr>
      </c:pivotFmt>
      <c:pivotFmt>
        <c:idx val="163"/>
        <c:spPr>
          <a:solidFill>
            <a:schemeClr val="accent1"/>
          </a:solidFill>
          <a:ln w="28575" cap="rnd">
            <a:solidFill>
              <a:schemeClr val="accent2"/>
            </a:solidFill>
            <a:round/>
          </a:ln>
          <a:effectLst/>
        </c:spPr>
      </c:pivotFmt>
      <c:pivotFmt>
        <c:idx val="164"/>
        <c:spPr>
          <a:solidFill>
            <a:schemeClr val="accent1"/>
          </a:solidFill>
          <a:ln w="28575" cap="rnd">
            <a:solidFill>
              <a:schemeClr val="accent2"/>
            </a:solidFill>
            <a:round/>
          </a:ln>
          <a:effectLst/>
        </c:spPr>
      </c:pivotFmt>
      <c:pivotFmt>
        <c:idx val="165"/>
        <c:spPr>
          <a:solidFill>
            <a:schemeClr val="accent1"/>
          </a:solidFill>
          <a:ln w="28575" cap="rnd">
            <a:solidFill>
              <a:schemeClr val="bg1">
                <a:lumMod val="65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66"/>
        <c:spPr>
          <a:solidFill>
            <a:schemeClr val="accent1"/>
          </a:solidFill>
          <a:ln w="28575" cap="rnd">
            <a:solidFill>
              <a:schemeClr val="tx2"/>
            </a:solidFill>
            <a:round/>
          </a:ln>
          <a:effectLst/>
        </c:spPr>
      </c:pivotFmt>
      <c:pivotFmt>
        <c:idx val="167"/>
        <c:spPr>
          <a:solidFill>
            <a:schemeClr val="accent1"/>
          </a:solidFill>
          <a:ln w="28575" cap="rnd">
            <a:solidFill>
              <a:schemeClr val="tx2"/>
            </a:solidFill>
            <a:round/>
          </a:ln>
          <a:effectLst/>
        </c:spPr>
      </c:pivotFmt>
      <c:pivotFmt>
        <c:idx val="168"/>
        <c:spPr>
          <a:solidFill>
            <a:schemeClr val="accent1"/>
          </a:solidFill>
          <a:ln w="28575" cap="rnd">
            <a:solidFill>
              <a:schemeClr val="accent2"/>
            </a:solidFill>
            <a:round/>
          </a:ln>
          <a:effectLst/>
        </c:spPr>
      </c:pivotFmt>
      <c:pivotFmt>
        <c:idx val="169"/>
        <c:spPr>
          <a:solidFill>
            <a:schemeClr val="accent1"/>
          </a:solidFill>
          <a:ln w="28575" cap="rnd">
            <a:solidFill>
              <a:schemeClr val="tx2"/>
            </a:solidFill>
            <a:round/>
          </a:ln>
          <a:effectLst/>
        </c:spPr>
      </c:pivotFmt>
      <c:pivotFmt>
        <c:idx val="170"/>
        <c:spPr>
          <a:solidFill>
            <a:schemeClr val="accent1"/>
          </a:solidFill>
          <a:ln w="28575" cap="rnd">
            <a:solidFill>
              <a:schemeClr val="accent2"/>
            </a:solidFill>
            <a:round/>
          </a:ln>
          <a:effectLst/>
        </c:spPr>
      </c:pivotFmt>
      <c:pivotFmt>
        <c:idx val="171"/>
        <c:spPr>
          <a:solidFill>
            <a:schemeClr val="accent1"/>
          </a:solidFill>
          <a:ln w="28575" cap="rnd">
            <a:solidFill>
              <a:schemeClr val="tx2"/>
            </a:solidFill>
            <a:round/>
          </a:ln>
          <a:effectLst/>
        </c:spPr>
      </c:pivotFmt>
      <c:pivotFmt>
        <c:idx val="172"/>
        <c:spPr>
          <a:solidFill>
            <a:schemeClr val="accent1"/>
          </a:solidFill>
          <a:ln w="28575" cap="rnd">
            <a:solidFill>
              <a:schemeClr val="tx2"/>
            </a:solidFill>
            <a:round/>
          </a:ln>
          <a:effectLst/>
        </c:spPr>
      </c:pivotFmt>
      <c:pivotFmt>
        <c:idx val="173"/>
        <c:spPr>
          <a:solidFill>
            <a:schemeClr val="accent1"/>
          </a:solidFill>
          <a:ln w="28575" cap="rnd">
            <a:solidFill>
              <a:schemeClr val="accent2"/>
            </a:solidFill>
            <a:round/>
          </a:ln>
          <a:effectLst/>
        </c:spPr>
      </c:pivotFmt>
      <c:pivotFmt>
        <c:idx val="174"/>
        <c:spPr>
          <a:solidFill>
            <a:schemeClr val="accent1"/>
          </a:solidFill>
          <a:ln w="28575" cap="rnd">
            <a:solidFill>
              <a:schemeClr val="tx2"/>
            </a:solidFill>
            <a:round/>
          </a:ln>
          <a:effectLst/>
        </c:spPr>
      </c:pivotFmt>
      <c:pivotFmt>
        <c:idx val="175"/>
        <c:spPr>
          <a:solidFill>
            <a:schemeClr val="accent1"/>
          </a:solidFill>
          <a:ln w="28575" cap="rnd">
            <a:solidFill>
              <a:schemeClr val="tx2"/>
            </a:solidFill>
            <a:round/>
          </a:ln>
          <a:effectLst/>
        </c:spPr>
      </c:pivotFmt>
      <c:pivotFmt>
        <c:idx val="176"/>
        <c:spPr>
          <a:solidFill>
            <a:schemeClr val="accent1"/>
          </a:solidFill>
          <a:ln w="28575" cap="rnd">
            <a:solidFill>
              <a:schemeClr val="accent2"/>
            </a:solidFill>
            <a:round/>
          </a:ln>
          <a:effectLst/>
        </c:spPr>
      </c:pivotFmt>
      <c:pivotFmt>
        <c:idx val="177"/>
        <c:spPr>
          <a:solidFill>
            <a:schemeClr val="accent1"/>
          </a:solidFill>
          <a:ln w="28575" cap="rnd">
            <a:solidFill>
              <a:schemeClr val="tx2"/>
            </a:solidFill>
            <a:round/>
          </a:ln>
          <a:effectLst/>
        </c:spPr>
      </c:pivotFmt>
      <c:pivotFmt>
        <c:idx val="178"/>
        <c:spPr>
          <a:solidFill>
            <a:schemeClr val="accent1"/>
          </a:solidFill>
          <a:ln w="28575" cap="rnd">
            <a:solidFill>
              <a:schemeClr val="bg1">
                <a:lumMod val="65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79"/>
        <c:spPr>
          <a:solidFill>
            <a:schemeClr val="accent1"/>
          </a:solidFill>
          <a:ln w="28575" cap="rnd">
            <a:solidFill>
              <a:schemeClr val="tx2"/>
            </a:solidFill>
            <a:round/>
          </a:ln>
          <a:effectLst/>
        </c:spPr>
      </c:pivotFmt>
      <c:pivotFmt>
        <c:idx val="180"/>
        <c:spPr>
          <a:solidFill>
            <a:schemeClr val="accent1"/>
          </a:solidFill>
          <a:ln w="28575" cap="rnd">
            <a:solidFill>
              <a:schemeClr val="accent2"/>
            </a:solidFill>
            <a:round/>
          </a:ln>
          <a:effectLst/>
        </c:spPr>
      </c:pivotFmt>
      <c:pivotFmt>
        <c:idx val="181"/>
        <c:spPr>
          <a:solidFill>
            <a:schemeClr val="accent1"/>
          </a:solidFill>
          <a:ln w="28575" cap="rnd">
            <a:solidFill>
              <a:schemeClr val="tx2"/>
            </a:solidFill>
            <a:round/>
          </a:ln>
          <a:effectLst/>
        </c:spPr>
      </c:pivotFmt>
      <c:pivotFmt>
        <c:idx val="182"/>
        <c:spPr>
          <a:solidFill>
            <a:schemeClr val="accent1"/>
          </a:solidFill>
          <a:ln w="28575" cap="rnd">
            <a:solidFill>
              <a:schemeClr val="tx2"/>
            </a:solidFill>
            <a:round/>
          </a:ln>
          <a:effectLst/>
        </c:spPr>
      </c:pivotFmt>
      <c:pivotFmt>
        <c:idx val="183"/>
        <c:spPr>
          <a:solidFill>
            <a:schemeClr val="accent1"/>
          </a:solidFill>
          <a:ln w="28575" cap="rnd">
            <a:solidFill>
              <a:schemeClr val="accent2"/>
            </a:solidFill>
            <a:round/>
          </a:ln>
          <a:effectLst/>
        </c:spPr>
      </c:pivotFmt>
      <c:pivotFmt>
        <c:idx val="184"/>
        <c:spPr>
          <a:solidFill>
            <a:schemeClr val="accent1"/>
          </a:solidFill>
          <a:ln w="28575" cap="rnd">
            <a:solidFill>
              <a:schemeClr val="tx2"/>
            </a:solidFill>
            <a:round/>
          </a:ln>
          <a:effectLst/>
        </c:spPr>
      </c:pivotFmt>
      <c:pivotFmt>
        <c:idx val="185"/>
        <c:spPr>
          <a:solidFill>
            <a:schemeClr val="accent1"/>
          </a:solidFill>
          <a:ln w="28575" cap="rnd">
            <a:solidFill>
              <a:schemeClr val="tx2"/>
            </a:solidFill>
            <a:round/>
          </a:ln>
          <a:effectLst/>
        </c:spPr>
      </c:pivotFmt>
      <c:pivotFmt>
        <c:idx val="186"/>
        <c:spPr>
          <a:solidFill>
            <a:schemeClr val="accent1"/>
          </a:solidFill>
          <a:ln w="28575" cap="rnd">
            <a:solidFill>
              <a:schemeClr val="accent2"/>
            </a:solidFill>
            <a:round/>
          </a:ln>
          <a:effectLst/>
        </c:spPr>
      </c:pivotFmt>
      <c:pivotFmt>
        <c:idx val="187"/>
        <c:spPr>
          <a:solidFill>
            <a:schemeClr val="accent1"/>
          </a:solidFill>
          <a:ln w="28575" cap="rnd">
            <a:solidFill>
              <a:schemeClr val="tx2"/>
            </a:solidFill>
            <a:round/>
          </a:ln>
          <a:effectLst/>
        </c:spPr>
      </c:pivotFmt>
      <c:pivotFmt>
        <c:idx val="188"/>
        <c:spPr>
          <a:solidFill>
            <a:schemeClr val="accent1"/>
          </a:solidFill>
          <a:ln w="28575" cap="rnd">
            <a:solidFill>
              <a:schemeClr val="tx2"/>
            </a:solidFill>
            <a:round/>
          </a:ln>
          <a:effectLst/>
        </c:spPr>
      </c:pivotFmt>
      <c:pivotFmt>
        <c:idx val="189"/>
        <c:spPr>
          <a:solidFill>
            <a:schemeClr val="accent1"/>
          </a:solidFill>
          <a:ln w="28575" cap="rnd">
            <a:solidFill>
              <a:schemeClr val="accent2"/>
            </a:solidFill>
            <a:round/>
          </a:ln>
          <a:effectLst/>
        </c:spPr>
      </c:pivotFmt>
      <c:pivotFmt>
        <c:idx val="190"/>
        <c:spPr>
          <a:solidFill>
            <a:schemeClr val="accent1"/>
          </a:solidFill>
          <a:ln w="28575" cap="rnd">
            <a:solidFill>
              <a:schemeClr val="tx2"/>
            </a:solidFill>
            <a:round/>
          </a:ln>
          <a:effectLst/>
        </c:spPr>
      </c:pivotFmt>
      <c:pivotFmt>
        <c:idx val="191"/>
        <c:spPr>
          <a:solidFill>
            <a:schemeClr val="accent1"/>
          </a:solidFill>
          <a:ln w="28575" cap="rnd">
            <a:no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92"/>
        <c:spPr>
          <a:solidFill>
            <a:schemeClr val="accent1"/>
          </a:solidFill>
          <a:ln w="28575" cap="rnd">
            <a:noFill/>
            <a:round/>
          </a:ln>
          <a:effectLst/>
        </c:spPr>
      </c:pivotFmt>
      <c:pivotFmt>
        <c:idx val="193"/>
        <c:spPr>
          <a:solidFill>
            <a:schemeClr val="accent1"/>
          </a:solidFill>
          <a:ln w="28575" cap="rnd">
            <a:noFill/>
            <a:round/>
          </a:ln>
          <a:effectLst/>
        </c:spPr>
      </c:pivotFmt>
      <c:pivotFmt>
        <c:idx val="194"/>
        <c:spPr>
          <a:solidFill>
            <a:schemeClr val="accent1"/>
          </a:solidFill>
          <a:ln w="28575" cap="rnd">
            <a:noFill/>
            <a:round/>
          </a:ln>
          <a:effectLst/>
        </c:spPr>
      </c:pivotFmt>
      <c:pivotFmt>
        <c:idx val="195"/>
        <c:spPr>
          <a:solidFill>
            <a:schemeClr val="accent1"/>
          </a:solidFill>
          <a:ln w="28575" cap="rnd">
            <a:noFill/>
            <a:round/>
          </a:ln>
          <a:effectLst/>
        </c:spPr>
      </c:pivotFmt>
      <c:pivotFmt>
        <c:idx val="196"/>
        <c:spPr>
          <a:solidFill>
            <a:schemeClr val="accent1"/>
          </a:solidFill>
          <a:ln w="28575" cap="rnd">
            <a:noFill/>
            <a:round/>
          </a:ln>
          <a:effectLst/>
        </c:spPr>
      </c:pivotFmt>
      <c:pivotFmt>
        <c:idx val="197"/>
        <c:spPr>
          <a:solidFill>
            <a:schemeClr val="accent1"/>
          </a:solidFill>
          <a:ln w="28575" cap="rnd">
            <a:noFill/>
            <a:round/>
          </a:ln>
          <a:effectLst/>
        </c:spPr>
      </c:pivotFmt>
      <c:pivotFmt>
        <c:idx val="198"/>
        <c:spPr>
          <a:solidFill>
            <a:schemeClr val="accent1"/>
          </a:solidFill>
          <a:ln w="28575" cap="rnd">
            <a:noFill/>
            <a:round/>
          </a:ln>
          <a:effectLst/>
        </c:spPr>
      </c:pivotFmt>
      <c:pivotFmt>
        <c:idx val="199"/>
        <c:spPr>
          <a:solidFill>
            <a:schemeClr val="accent1"/>
          </a:solidFill>
          <a:ln w="28575" cap="rnd">
            <a:noFill/>
            <a:round/>
          </a:ln>
          <a:effectLst/>
        </c:spPr>
      </c:pivotFmt>
      <c:pivotFmt>
        <c:idx val="200"/>
        <c:spPr>
          <a:solidFill>
            <a:schemeClr val="accent1"/>
          </a:solidFill>
          <a:ln w="28575" cap="rnd">
            <a:noFill/>
            <a:round/>
          </a:ln>
          <a:effectLst/>
        </c:spPr>
      </c:pivotFmt>
      <c:pivotFmt>
        <c:idx val="201"/>
        <c:spPr>
          <a:solidFill>
            <a:schemeClr val="accent1"/>
          </a:solidFill>
          <a:ln w="28575" cap="rnd">
            <a:noFill/>
            <a:round/>
          </a:ln>
          <a:effectLst/>
        </c:spPr>
      </c:pivotFmt>
      <c:pivotFmt>
        <c:idx val="202"/>
        <c:spPr>
          <a:solidFill>
            <a:schemeClr val="accent1"/>
          </a:solidFill>
          <a:ln w="28575" cap="rnd">
            <a:noFill/>
            <a:round/>
          </a:ln>
          <a:effectLst/>
        </c:spPr>
      </c:pivotFmt>
      <c:pivotFmt>
        <c:idx val="203"/>
        <c:spPr>
          <a:solidFill>
            <a:schemeClr val="accent1"/>
          </a:solidFill>
          <a:ln w="28575" cap="rnd">
            <a:noFill/>
            <a:round/>
          </a:ln>
          <a:effectLst/>
        </c:spPr>
      </c:pivotFmt>
      <c:pivotFmt>
        <c:idx val="204"/>
        <c:spPr>
          <a:solidFill>
            <a:schemeClr val="accent1"/>
          </a:solidFill>
          <a:ln w="28575" cap="rnd">
            <a:no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05"/>
        <c:spPr>
          <a:solidFill>
            <a:schemeClr val="accent1"/>
          </a:solidFill>
          <a:ln w="28575" cap="rnd">
            <a:noFill/>
            <a:round/>
          </a:ln>
          <a:effectLst/>
        </c:spPr>
      </c:pivotFmt>
      <c:pivotFmt>
        <c:idx val="206"/>
        <c:spPr>
          <a:solidFill>
            <a:schemeClr val="accent1"/>
          </a:solidFill>
          <a:ln w="28575" cap="rnd">
            <a:noFill/>
            <a:round/>
          </a:ln>
          <a:effectLst/>
        </c:spPr>
      </c:pivotFmt>
      <c:pivotFmt>
        <c:idx val="207"/>
        <c:spPr>
          <a:solidFill>
            <a:schemeClr val="accent1"/>
          </a:solidFill>
          <a:ln w="28575" cap="rnd">
            <a:noFill/>
            <a:round/>
          </a:ln>
          <a:effectLst/>
        </c:spPr>
      </c:pivotFmt>
      <c:pivotFmt>
        <c:idx val="208"/>
        <c:spPr>
          <a:solidFill>
            <a:schemeClr val="accent1"/>
          </a:solidFill>
          <a:ln w="28575" cap="rnd">
            <a:noFill/>
            <a:round/>
          </a:ln>
          <a:effectLst/>
        </c:spPr>
      </c:pivotFmt>
      <c:pivotFmt>
        <c:idx val="209"/>
        <c:spPr>
          <a:solidFill>
            <a:schemeClr val="accent1"/>
          </a:solidFill>
          <a:ln w="28575" cap="rnd">
            <a:noFill/>
            <a:round/>
          </a:ln>
          <a:effectLst/>
        </c:spPr>
      </c:pivotFmt>
      <c:pivotFmt>
        <c:idx val="210"/>
        <c:spPr>
          <a:solidFill>
            <a:schemeClr val="accent1"/>
          </a:solidFill>
          <a:ln w="28575" cap="rnd">
            <a:noFill/>
            <a:round/>
          </a:ln>
          <a:effectLst/>
        </c:spPr>
      </c:pivotFmt>
      <c:pivotFmt>
        <c:idx val="211"/>
        <c:spPr>
          <a:solidFill>
            <a:schemeClr val="accent1"/>
          </a:solidFill>
          <a:ln w="28575" cap="rnd">
            <a:noFill/>
            <a:round/>
          </a:ln>
          <a:effectLst/>
        </c:spPr>
      </c:pivotFmt>
      <c:pivotFmt>
        <c:idx val="212"/>
        <c:spPr>
          <a:solidFill>
            <a:schemeClr val="accent1"/>
          </a:solidFill>
          <a:ln w="28575" cap="rnd">
            <a:noFill/>
            <a:round/>
          </a:ln>
          <a:effectLst/>
        </c:spPr>
      </c:pivotFmt>
      <c:pivotFmt>
        <c:idx val="213"/>
        <c:spPr>
          <a:solidFill>
            <a:schemeClr val="accent1"/>
          </a:solidFill>
          <a:ln w="28575" cap="rnd">
            <a:noFill/>
            <a:round/>
          </a:ln>
          <a:effectLst/>
        </c:spPr>
      </c:pivotFmt>
      <c:pivotFmt>
        <c:idx val="214"/>
        <c:spPr>
          <a:solidFill>
            <a:schemeClr val="accent1"/>
          </a:solidFill>
          <a:ln w="28575" cap="rnd">
            <a:noFill/>
            <a:round/>
          </a:ln>
          <a:effectLst/>
        </c:spPr>
      </c:pivotFmt>
      <c:pivotFmt>
        <c:idx val="215"/>
        <c:spPr>
          <a:solidFill>
            <a:schemeClr val="accent1"/>
          </a:solidFill>
          <a:ln w="28575" cap="rnd">
            <a:noFill/>
            <a:round/>
          </a:ln>
          <a:effectLst/>
        </c:spPr>
      </c:pivotFmt>
      <c:pivotFmt>
        <c:idx val="216"/>
        <c:spPr>
          <a:solidFill>
            <a:schemeClr val="accent1"/>
          </a:solidFill>
          <a:ln w="28575" cap="rnd">
            <a:noFill/>
            <a:round/>
          </a:ln>
          <a:effectLst/>
        </c:spPr>
      </c:pivotFmt>
      <c:pivotFmt>
        <c:idx val="217"/>
        <c:spPr>
          <a:solidFill>
            <a:schemeClr val="accent1"/>
          </a:solidFill>
          <a:ln w="28575" cap="rnd">
            <a:solidFill>
              <a:schemeClr val="bg1">
                <a:lumMod val="65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18"/>
        <c:spPr>
          <a:solidFill>
            <a:schemeClr val="accent1"/>
          </a:solidFill>
          <a:ln w="28575" cap="rnd">
            <a:solidFill>
              <a:schemeClr val="bg1">
                <a:lumMod val="65000"/>
              </a:schemeClr>
            </a:solidFill>
            <a:round/>
          </a:ln>
          <a:effectLst/>
        </c:spPr>
      </c:pivotFmt>
      <c:pivotFmt>
        <c:idx val="219"/>
        <c:spPr>
          <a:solidFill>
            <a:schemeClr val="accent1"/>
          </a:solidFill>
          <a:ln w="28575" cap="rnd">
            <a:solidFill>
              <a:schemeClr val="bg1">
                <a:lumMod val="65000"/>
              </a:schemeClr>
            </a:solidFill>
            <a:round/>
          </a:ln>
          <a:effectLst/>
        </c:spPr>
      </c:pivotFmt>
      <c:pivotFmt>
        <c:idx val="220"/>
        <c:spPr>
          <a:solidFill>
            <a:schemeClr val="accent1"/>
          </a:solidFill>
          <a:ln w="28575" cap="rnd">
            <a:solidFill>
              <a:schemeClr val="bg1">
                <a:lumMod val="65000"/>
              </a:schemeClr>
            </a:solidFill>
            <a:round/>
          </a:ln>
          <a:effectLst/>
        </c:spPr>
      </c:pivotFmt>
      <c:pivotFmt>
        <c:idx val="221"/>
        <c:spPr>
          <a:solidFill>
            <a:schemeClr val="accent1"/>
          </a:solidFill>
          <a:ln w="28575" cap="rnd">
            <a:solidFill>
              <a:schemeClr val="bg1">
                <a:lumMod val="65000"/>
              </a:schemeClr>
            </a:solidFill>
            <a:round/>
          </a:ln>
          <a:effectLst/>
        </c:spPr>
      </c:pivotFmt>
      <c:pivotFmt>
        <c:idx val="222"/>
        <c:spPr>
          <a:solidFill>
            <a:schemeClr val="accent1"/>
          </a:solidFill>
          <a:ln w="28575" cap="rnd">
            <a:solidFill>
              <a:schemeClr val="bg1">
                <a:lumMod val="65000"/>
              </a:schemeClr>
            </a:solidFill>
            <a:round/>
          </a:ln>
          <a:effectLst/>
        </c:spPr>
      </c:pivotFmt>
      <c:pivotFmt>
        <c:idx val="223"/>
        <c:spPr>
          <a:solidFill>
            <a:schemeClr val="accent1"/>
          </a:solidFill>
          <a:ln w="28575" cap="rnd">
            <a:solidFill>
              <a:schemeClr val="bg1">
                <a:lumMod val="65000"/>
              </a:schemeClr>
            </a:solidFill>
            <a:round/>
          </a:ln>
          <a:effectLst/>
        </c:spPr>
      </c:pivotFmt>
      <c:pivotFmt>
        <c:idx val="224"/>
        <c:spPr>
          <a:solidFill>
            <a:schemeClr val="accent1"/>
          </a:solidFill>
          <a:ln w="28575" cap="rnd">
            <a:solidFill>
              <a:schemeClr val="bg1">
                <a:lumMod val="65000"/>
              </a:schemeClr>
            </a:solidFill>
            <a:round/>
          </a:ln>
          <a:effectLst/>
        </c:spPr>
      </c:pivotFmt>
      <c:pivotFmt>
        <c:idx val="225"/>
        <c:spPr>
          <a:solidFill>
            <a:schemeClr val="accent1"/>
          </a:solidFill>
          <a:ln w="28575" cap="rnd">
            <a:solidFill>
              <a:schemeClr val="bg1">
                <a:lumMod val="65000"/>
              </a:schemeClr>
            </a:solidFill>
            <a:round/>
          </a:ln>
          <a:effectLst/>
        </c:spPr>
      </c:pivotFmt>
      <c:pivotFmt>
        <c:idx val="226"/>
        <c:spPr>
          <a:solidFill>
            <a:schemeClr val="accent1"/>
          </a:solidFill>
          <a:ln w="28575" cap="rnd">
            <a:solidFill>
              <a:schemeClr val="bg1">
                <a:lumMod val="65000"/>
              </a:schemeClr>
            </a:solidFill>
            <a:round/>
          </a:ln>
          <a:effectLst/>
        </c:spPr>
      </c:pivotFmt>
      <c:pivotFmt>
        <c:idx val="227"/>
        <c:spPr>
          <a:solidFill>
            <a:schemeClr val="accent1"/>
          </a:solidFill>
          <a:ln w="28575" cap="rnd">
            <a:solidFill>
              <a:schemeClr val="bg1">
                <a:lumMod val="65000"/>
              </a:schemeClr>
            </a:solidFill>
            <a:round/>
          </a:ln>
          <a:effectLst/>
        </c:spPr>
      </c:pivotFmt>
      <c:pivotFmt>
        <c:idx val="228"/>
        <c:spPr>
          <a:solidFill>
            <a:schemeClr val="accent1"/>
          </a:solidFill>
          <a:ln w="28575" cap="rnd">
            <a:solidFill>
              <a:schemeClr val="bg1">
                <a:lumMod val="65000"/>
              </a:schemeClr>
            </a:solidFill>
            <a:round/>
          </a:ln>
          <a:effectLst/>
        </c:spPr>
      </c:pivotFmt>
      <c:pivotFmt>
        <c:idx val="229"/>
        <c:spPr>
          <a:solidFill>
            <a:schemeClr val="accent1"/>
          </a:solidFill>
          <a:ln w="28575" cap="rnd">
            <a:solidFill>
              <a:schemeClr val="bg1">
                <a:lumMod val="65000"/>
              </a:schemeClr>
            </a:solidFill>
            <a:round/>
          </a:ln>
          <a:effectLst/>
        </c:spPr>
      </c:pivotFmt>
      <c:pivotFmt>
        <c:idx val="230"/>
        <c:spPr>
          <a:solidFill>
            <a:schemeClr val="accent1"/>
          </a:solidFill>
          <a:ln w="28575" cap="rnd">
            <a:solidFill>
              <a:schemeClr val="bg1">
                <a:lumMod val="65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31"/>
        <c:spPr>
          <a:solidFill>
            <a:schemeClr val="accent1"/>
          </a:solidFill>
          <a:ln w="28575" cap="rnd">
            <a:solidFill>
              <a:schemeClr val="bg1">
                <a:lumMod val="65000"/>
              </a:schemeClr>
            </a:solidFill>
            <a:round/>
          </a:ln>
          <a:effectLst/>
        </c:spPr>
      </c:pivotFmt>
      <c:pivotFmt>
        <c:idx val="232"/>
        <c:spPr>
          <a:solidFill>
            <a:schemeClr val="accent1"/>
          </a:solidFill>
          <a:ln w="28575" cap="rnd">
            <a:solidFill>
              <a:schemeClr val="bg1">
                <a:lumMod val="65000"/>
              </a:schemeClr>
            </a:solidFill>
            <a:round/>
          </a:ln>
          <a:effectLst/>
        </c:spPr>
      </c:pivotFmt>
      <c:pivotFmt>
        <c:idx val="233"/>
        <c:spPr>
          <a:solidFill>
            <a:schemeClr val="accent1"/>
          </a:solidFill>
          <a:ln w="28575" cap="rnd">
            <a:solidFill>
              <a:schemeClr val="bg1">
                <a:lumMod val="65000"/>
              </a:schemeClr>
            </a:solidFill>
            <a:round/>
          </a:ln>
          <a:effectLst/>
        </c:spPr>
      </c:pivotFmt>
      <c:pivotFmt>
        <c:idx val="234"/>
        <c:spPr>
          <a:solidFill>
            <a:schemeClr val="accent1"/>
          </a:solidFill>
          <a:ln w="28575" cap="rnd">
            <a:solidFill>
              <a:schemeClr val="bg1">
                <a:lumMod val="65000"/>
              </a:schemeClr>
            </a:solidFill>
            <a:round/>
          </a:ln>
          <a:effectLst/>
        </c:spPr>
      </c:pivotFmt>
      <c:pivotFmt>
        <c:idx val="235"/>
        <c:spPr>
          <a:solidFill>
            <a:schemeClr val="accent1"/>
          </a:solidFill>
          <a:ln w="28575" cap="rnd">
            <a:solidFill>
              <a:schemeClr val="bg1">
                <a:lumMod val="65000"/>
              </a:schemeClr>
            </a:solidFill>
            <a:round/>
          </a:ln>
          <a:effectLst/>
        </c:spPr>
      </c:pivotFmt>
      <c:pivotFmt>
        <c:idx val="236"/>
        <c:spPr>
          <a:solidFill>
            <a:schemeClr val="accent1"/>
          </a:solidFill>
          <a:ln w="28575" cap="rnd">
            <a:solidFill>
              <a:schemeClr val="bg1">
                <a:lumMod val="65000"/>
              </a:schemeClr>
            </a:solidFill>
            <a:round/>
          </a:ln>
          <a:effectLst/>
        </c:spPr>
      </c:pivotFmt>
      <c:pivotFmt>
        <c:idx val="237"/>
        <c:spPr>
          <a:solidFill>
            <a:schemeClr val="accent1"/>
          </a:solidFill>
          <a:ln w="28575" cap="rnd">
            <a:solidFill>
              <a:schemeClr val="bg1">
                <a:lumMod val="65000"/>
              </a:schemeClr>
            </a:solidFill>
            <a:round/>
          </a:ln>
          <a:effectLst/>
        </c:spPr>
      </c:pivotFmt>
      <c:pivotFmt>
        <c:idx val="238"/>
        <c:spPr>
          <a:solidFill>
            <a:schemeClr val="accent1"/>
          </a:solidFill>
          <a:ln w="28575" cap="rnd">
            <a:solidFill>
              <a:schemeClr val="bg1">
                <a:lumMod val="65000"/>
              </a:schemeClr>
            </a:solidFill>
            <a:round/>
          </a:ln>
          <a:effectLst/>
        </c:spPr>
      </c:pivotFmt>
      <c:pivotFmt>
        <c:idx val="239"/>
        <c:spPr>
          <a:solidFill>
            <a:schemeClr val="accent1"/>
          </a:solidFill>
          <a:ln w="28575" cap="rnd">
            <a:solidFill>
              <a:schemeClr val="bg1">
                <a:lumMod val="65000"/>
              </a:schemeClr>
            </a:solidFill>
            <a:round/>
          </a:ln>
          <a:effectLst/>
        </c:spPr>
      </c:pivotFmt>
      <c:pivotFmt>
        <c:idx val="240"/>
        <c:spPr>
          <a:solidFill>
            <a:schemeClr val="accent1"/>
          </a:solidFill>
          <a:ln w="28575" cap="rnd">
            <a:solidFill>
              <a:schemeClr val="bg1">
                <a:lumMod val="65000"/>
              </a:schemeClr>
            </a:solidFill>
            <a:round/>
          </a:ln>
          <a:effectLst/>
        </c:spPr>
      </c:pivotFmt>
      <c:pivotFmt>
        <c:idx val="241"/>
        <c:spPr>
          <a:solidFill>
            <a:schemeClr val="accent1"/>
          </a:solidFill>
          <a:ln w="28575" cap="rnd">
            <a:solidFill>
              <a:schemeClr val="bg1">
                <a:lumMod val="65000"/>
              </a:schemeClr>
            </a:solidFill>
            <a:round/>
          </a:ln>
          <a:effectLst/>
        </c:spPr>
      </c:pivotFmt>
      <c:pivotFmt>
        <c:idx val="242"/>
        <c:spPr>
          <a:solidFill>
            <a:schemeClr val="accent1"/>
          </a:solidFill>
          <a:ln w="28575" cap="rnd">
            <a:solidFill>
              <a:schemeClr val="bg1">
                <a:lumMod val="65000"/>
              </a:schemeClr>
            </a:solidFill>
            <a:round/>
          </a:ln>
          <a:effectLst/>
        </c:spPr>
      </c:pivotFmt>
      <c:pivotFmt>
        <c:idx val="243"/>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8575" cap="rnd">
            <a:solidFill>
              <a:schemeClr val="bg1">
                <a:lumMod val="65000"/>
              </a:schemeClr>
            </a:solidFill>
            <a:round/>
          </a:ln>
          <a:effectLst/>
        </c:spPr>
        <c:marker>
          <c:symbol val="none"/>
        </c:marker>
      </c:pivotFmt>
      <c:pivotFmt>
        <c:idx val="245"/>
        <c:spPr>
          <a:solidFill>
            <a:schemeClr val="accent1"/>
          </a:solidFill>
          <a:ln w="28575" cap="rnd">
            <a:solidFill>
              <a:schemeClr val="bg1">
                <a:lumMod val="65000"/>
              </a:schemeClr>
            </a:solidFill>
            <a:round/>
          </a:ln>
          <a:effectLst/>
        </c:spPr>
        <c:marker>
          <c:symbol val="none"/>
        </c:marker>
      </c:pivotFmt>
      <c:pivotFmt>
        <c:idx val="246"/>
        <c:spPr>
          <a:solidFill>
            <a:schemeClr val="accent1"/>
          </a:solidFill>
          <a:ln w="28575" cap="rnd">
            <a:solidFill>
              <a:schemeClr val="bg1">
                <a:lumMod val="65000"/>
              </a:schemeClr>
            </a:solidFill>
            <a:round/>
          </a:ln>
          <a:effectLst/>
        </c:spPr>
        <c:marker>
          <c:symbol val="none"/>
        </c:marker>
      </c:pivotFmt>
      <c:pivotFmt>
        <c:idx val="247"/>
        <c:spPr>
          <a:solidFill>
            <a:schemeClr val="accent1"/>
          </a:solidFill>
          <a:ln w="28575" cap="rnd">
            <a:solidFill>
              <a:schemeClr val="bg1">
                <a:lumMod val="65000"/>
              </a:schemeClr>
            </a:solidFill>
            <a:round/>
          </a:ln>
          <a:effectLst/>
        </c:spPr>
        <c:marker>
          <c:symbol val="none"/>
        </c:marker>
      </c:pivotFmt>
      <c:pivotFmt>
        <c:idx val="248"/>
        <c:spPr>
          <a:solidFill>
            <a:schemeClr val="accent1"/>
          </a:solidFill>
          <a:ln w="28575" cap="rnd">
            <a:solidFill>
              <a:schemeClr val="bg1">
                <a:lumMod val="65000"/>
              </a:schemeClr>
            </a:solidFill>
            <a:round/>
          </a:ln>
          <a:effectLst/>
        </c:spPr>
        <c:marker>
          <c:symbol val="none"/>
        </c:marker>
      </c:pivotFmt>
      <c:pivotFmt>
        <c:idx val="249"/>
        <c:spPr>
          <a:solidFill>
            <a:schemeClr val="accent1"/>
          </a:solidFill>
          <a:ln w="28575" cap="rnd">
            <a:solidFill>
              <a:schemeClr val="bg1">
                <a:lumMod val="65000"/>
              </a:schemeClr>
            </a:solidFill>
            <a:round/>
          </a:ln>
          <a:effectLst/>
        </c:spPr>
        <c:marker>
          <c:symbol val="none"/>
        </c:marker>
      </c:pivotFmt>
      <c:pivotFmt>
        <c:idx val="250"/>
        <c:spPr>
          <a:solidFill>
            <a:schemeClr val="accent1"/>
          </a:solidFill>
          <a:ln w="28575" cap="rnd">
            <a:solidFill>
              <a:schemeClr val="bg1">
                <a:lumMod val="65000"/>
              </a:schemeClr>
            </a:solidFill>
            <a:round/>
          </a:ln>
          <a:effectLst/>
        </c:spPr>
        <c:marker>
          <c:symbol val="none"/>
        </c:marker>
      </c:pivotFmt>
      <c:pivotFmt>
        <c:idx val="251"/>
        <c:spPr>
          <a:solidFill>
            <a:schemeClr val="accent1"/>
          </a:solidFill>
          <a:ln w="28575" cap="rnd">
            <a:solidFill>
              <a:schemeClr val="bg1">
                <a:lumMod val="65000"/>
              </a:schemeClr>
            </a:solidFill>
            <a:round/>
          </a:ln>
          <a:effectLst/>
        </c:spPr>
        <c:marker>
          <c:symbol val="none"/>
        </c:marker>
      </c:pivotFmt>
      <c:pivotFmt>
        <c:idx val="252"/>
        <c:spPr>
          <a:solidFill>
            <a:schemeClr val="accent1"/>
          </a:solidFill>
          <a:ln w="28575" cap="rnd">
            <a:solidFill>
              <a:schemeClr val="bg1">
                <a:lumMod val="65000"/>
              </a:schemeClr>
            </a:solidFill>
            <a:round/>
          </a:ln>
          <a:effectLst/>
        </c:spPr>
        <c:marker>
          <c:symbol val="none"/>
        </c:marker>
      </c:pivotFmt>
      <c:pivotFmt>
        <c:idx val="253"/>
        <c:spPr>
          <a:solidFill>
            <a:schemeClr val="accent1"/>
          </a:solidFill>
          <a:ln w="28575" cap="rnd">
            <a:solidFill>
              <a:schemeClr val="bg1">
                <a:lumMod val="65000"/>
              </a:schemeClr>
            </a:solidFill>
            <a:round/>
          </a:ln>
          <a:effectLst/>
        </c:spPr>
        <c:marker>
          <c:symbol val="none"/>
        </c:marker>
      </c:pivotFmt>
      <c:pivotFmt>
        <c:idx val="254"/>
        <c:spPr>
          <a:solidFill>
            <a:schemeClr val="accent1"/>
          </a:solidFill>
          <a:ln w="28575" cap="rnd">
            <a:solidFill>
              <a:schemeClr val="bg1">
                <a:lumMod val="65000"/>
              </a:schemeClr>
            </a:solidFill>
            <a:round/>
          </a:ln>
          <a:effectLst/>
        </c:spPr>
        <c:marker>
          <c:symbol val="none"/>
        </c:marker>
      </c:pivotFmt>
      <c:pivotFmt>
        <c:idx val="255"/>
        <c:spPr>
          <a:solidFill>
            <a:schemeClr val="accent1"/>
          </a:solidFill>
          <a:ln w="28575" cap="rnd">
            <a:solidFill>
              <a:schemeClr val="bg1">
                <a:lumMod val="65000"/>
              </a:schemeClr>
            </a:solidFill>
            <a:round/>
          </a:ln>
          <a:effectLst/>
        </c:spPr>
        <c:marker>
          <c:symbol val="none"/>
        </c:marker>
      </c:pivotFmt>
      <c:pivotFmt>
        <c:idx val="256"/>
        <c:spPr>
          <a:solidFill>
            <a:schemeClr val="accent1"/>
          </a:solidFill>
          <a:ln w="28575" cap="rnd">
            <a:solidFill>
              <a:schemeClr val="accent2"/>
            </a:solidFill>
            <a:round/>
          </a:ln>
          <a:effectLst/>
        </c:spPr>
        <c:marker>
          <c:symbol val="none"/>
        </c:marker>
      </c:pivotFmt>
      <c:pivotFmt>
        <c:idx val="257"/>
        <c:spPr>
          <a:solidFill>
            <a:schemeClr val="accent1"/>
          </a:solidFill>
          <a:ln w="28575" cap="rnd">
            <a:solidFill>
              <a:schemeClr val="accent2"/>
            </a:solidFill>
            <a:round/>
          </a:ln>
          <a:effectLst/>
        </c:spPr>
        <c:marker>
          <c:symbol val="none"/>
        </c:marker>
      </c:pivotFmt>
      <c:pivotFmt>
        <c:idx val="258"/>
        <c:spPr>
          <a:solidFill>
            <a:schemeClr val="accent1"/>
          </a:solidFill>
          <a:ln w="28575" cap="rnd">
            <a:solidFill>
              <a:schemeClr val="accent2"/>
            </a:solidFill>
            <a:round/>
          </a:ln>
          <a:effectLst/>
        </c:spPr>
        <c:marker>
          <c:symbol val="none"/>
        </c:marker>
      </c:pivotFmt>
      <c:pivotFmt>
        <c:idx val="259"/>
        <c:spPr>
          <a:solidFill>
            <a:schemeClr val="accent1"/>
          </a:solidFill>
          <a:ln w="28575" cap="rnd">
            <a:solidFill>
              <a:schemeClr val="accent2"/>
            </a:solidFill>
            <a:round/>
          </a:ln>
          <a:effectLst/>
        </c:spPr>
        <c:marker>
          <c:symbol val="none"/>
        </c:marker>
      </c:pivotFmt>
      <c:pivotFmt>
        <c:idx val="260"/>
        <c:spPr>
          <a:solidFill>
            <a:schemeClr val="accent1"/>
          </a:solidFill>
          <a:ln w="28575" cap="rnd">
            <a:solidFill>
              <a:schemeClr val="accent2"/>
            </a:solidFill>
            <a:round/>
          </a:ln>
          <a:effectLst/>
        </c:spPr>
        <c:marker>
          <c:symbol val="none"/>
        </c:marker>
      </c:pivotFmt>
      <c:pivotFmt>
        <c:idx val="261"/>
        <c:spPr>
          <a:solidFill>
            <a:schemeClr val="accent1"/>
          </a:solidFill>
          <a:ln w="28575" cap="rnd">
            <a:solidFill>
              <a:schemeClr val="accent2"/>
            </a:solidFill>
            <a:round/>
          </a:ln>
          <a:effectLst/>
        </c:spPr>
        <c:marker>
          <c:symbol val="none"/>
        </c:marker>
      </c:pivotFmt>
      <c:pivotFmt>
        <c:idx val="262"/>
        <c:spPr>
          <a:solidFill>
            <a:schemeClr val="accent1"/>
          </a:solidFill>
          <a:ln w="28575" cap="rnd">
            <a:solidFill>
              <a:schemeClr val="accent2"/>
            </a:solidFill>
            <a:round/>
          </a:ln>
          <a:effectLst/>
        </c:spPr>
        <c:marker>
          <c:symbol val="none"/>
        </c:marker>
      </c:pivotFmt>
      <c:pivotFmt>
        <c:idx val="263"/>
        <c:spPr>
          <a:solidFill>
            <a:schemeClr val="accent1"/>
          </a:solidFill>
          <a:ln w="28575" cap="rnd">
            <a:solidFill>
              <a:schemeClr val="accent2"/>
            </a:solidFill>
            <a:round/>
          </a:ln>
          <a:effectLst/>
        </c:spPr>
        <c:marker>
          <c:symbol val="none"/>
        </c:marker>
      </c:pivotFmt>
      <c:pivotFmt>
        <c:idx val="264"/>
        <c:spPr>
          <a:solidFill>
            <a:schemeClr val="accent1"/>
          </a:solidFill>
          <a:ln w="28575" cap="rnd">
            <a:solidFill>
              <a:schemeClr val="accent2"/>
            </a:solidFill>
            <a:round/>
          </a:ln>
          <a:effectLst/>
        </c:spPr>
        <c:marker>
          <c:symbol val="none"/>
        </c:marker>
      </c:pivotFmt>
      <c:pivotFmt>
        <c:idx val="265"/>
        <c:spPr>
          <a:solidFill>
            <a:schemeClr val="accent1"/>
          </a:solidFill>
          <a:ln w="28575" cap="rnd">
            <a:solidFill>
              <a:schemeClr val="accent2"/>
            </a:solidFill>
            <a:round/>
          </a:ln>
          <a:effectLst/>
        </c:spPr>
        <c:marker>
          <c:symbol val="none"/>
        </c:marker>
      </c:pivotFmt>
      <c:pivotFmt>
        <c:idx val="266"/>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68"/>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69"/>
        <c:spPr>
          <a:solidFill>
            <a:schemeClr val="accent1"/>
          </a:solidFill>
          <a:ln w="28575" cap="rnd">
            <a:solidFill>
              <a:schemeClr val="bg1">
                <a:lumMod val="65000"/>
              </a:schemeClr>
            </a:solidFill>
            <a:round/>
          </a:ln>
          <a:effectLst/>
        </c:spPr>
        <c:marker>
          <c:symbol val="none"/>
        </c:marker>
      </c:pivotFmt>
      <c:pivotFmt>
        <c:idx val="270"/>
        <c:spPr>
          <a:solidFill>
            <a:schemeClr val="accent1"/>
          </a:solidFill>
          <a:ln w="28575" cap="rnd">
            <a:solidFill>
              <a:schemeClr val="bg1">
                <a:lumMod val="65000"/>
              </a:schemeClr>
            </a:solidFill>
            <a:round/>
          </a:ln>
          <a:effectLst/>
        </c:spPr>
        <c:marker>
          <c:symbol val="none"/>
        </c:marker>
      </c:pivotFmt>
      <c:pivotFmt>
        <c:idx val="271"/>
        <c:spPr>
          <a:solidFill>
            <a:schemeClr val="accent1"/>
          </a:solidFill>
          <a:ln w="28575" cap="rnd">
            <a:solidFill>
              <a:schemeClr val="bg1">
                <a:lumMod val="65000"/>
              </a:schemeClr>
            </a:solidFill>
            <a:round/>
          </a:ln>
          <a:effectLst/>
        </c:spPr>
        <c:marker>
          <c:symbol val="none"/>
        </c:marker>
      </c:pivotFmt>
      <c:pivotFmt>
        <c:idx val="272"/>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3"/>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4"/>
        <c:spPr>
          <a:solidFill>
            <a:schemeClr val="accent1"/>
          </a:solidFill>
          <a:ln w="28575" cap="rnd">
            <a:solidFill>
              <a:schemeClr val="bg1">
                <a:lumMod val="65000"/>
              </a:schemeClr>
            </a:solidFill>
            <a:round/>
          </a:ln>
          <a:effectLst/>
        </c:spPr>
        <c:marker>
          <c:symbol val="none"/>
        </c:marker>
      </c:pivotFmt>
      <c:pivotFmt>
        <c:idx val="275"/>
        <c:spPr>
          <a:solidFill>
            <a:schemeClr val="accent1"/>
          </a:solidFill>
          <a:ln w="28575" cap="rnd">
            <a:solidFill>
              <a:schemeClr val="bg1">
                <a:lumMod val="65000"/>
              </a:schemeClr>
            </a:solidFill>
            <a:round/>
          </a:ln>
          <a:effectLst/>
        </c:spPr>
        <c:marker>
          <c:symbol val="none"/>
        </c:marker>
      </c:pivotFmt>
      <c:pivotFmt>
        <c:idx val="276"/>
        <c:spPr>
          <a:solidFill>
            <a:schemeClr val="accent1"/>
          </a:solidFill>
          <a:ln w="28575" cap="rnd">
            <a:solidFill>
              <a:schemeClr val="bg1">
                <a:lumMod val="65000"/>
              </a:schemeClr>
            </a:solidFill>
            <a:round/>
          </a:ln>
          <a:effectLst/>
        </c:spPr>
        <c:marker>
          <c:symbol val="none"/>
        </c:marker>
      </c:pivotFmt>
      <c:pivotFmt>
        <c:idx val="27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8"/>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79"/>
        <c:spPr>
          <a:solidFill>
            <a:schemeClr val="accent1"/>
          </a:solidFill>
          <a:ln w="28575" cap="rnd">
            <a:solidFill>
              <a:schemeClr val="bg1">
                <a:lumMod val="65000"/>
              </a:schemeClr>
            </a:solidFill>
            <a:round/>
          </a:ln>
          <a:effectLst/>
        </c:spPr>
        <c:marker>
          <c:symbol val="none"/>
        </c:marker>
      </c:pivotFmt>
      <c:pivotFmt>
        <c:idx val="280"/>
        <c:spPr>
          <a:solidFill>
            <a:schemeClr val="accent1"/>
          </a:solidFill>
          <a:ln w="28575" cap="rnd">
            <a:solidFill>
              <a:schemeClr val="bg1">
                <a:lumMod val="65000"/>
              </a:schemeClr>
            </a:solidFill>
            <a:round/>
          </a:ln>
          <a:effectLst/>
        </c:spPr>
        <c:marker>
          <c:symbol val="none"/>
        </c:marker>
      </c:pivotFmt>
      <c:pivotFmt>
        <c:idx val="281"/>
        <c:spPr>
          <a:solidFill>
            <a:schemeClr val="accent1"/>
          </a:solidFill>
          <a:ln w="28575" cap="rnd">
            <a:solidFill>
              <a:schemeClr val="bg1">
                <a:lumMod val="65000"/>
              </a:schemeClr>
            </a:solidFill>
            <a:round/>
          </a:ln>
          <a:effectLst/>
        </c:spPr>
        <c:marker>
          <c:symbol val="none"/>
        </c:marker>
      </c:pivotFmt>
      <c:pivotFmt>
        <c:idx val="282"/>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3"/>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4"/>
        <c:spPr>
          <a:solidFill>
            <a:schemeClr val="accent1"/>
          </a:solidFill>
          <a:ln w="28575" cap="rnd">
            <a:solidFill>
              <a:schemeClr val="bg1">
                <a:lumMod val="65000"/>
              </a:schemeClr>
            </a:solidFill>
            <a:round/>
          </a:ln>
          <a:effectLst/>
        </c:spPr>
        <c:marker>
          <c:symbol val="none"/>
        </c:marker>
      </c:pivotFmt>
      <c:pivotFmt>
        <c:idx val="285"/>
        <c:spPr>
          <a:solidFill>
            <a:schemeClr val="accent1"/>
          </a:solidFill>
          <a:ln w="28575" cap="rnd">
            <a:solidFill>
              <a:schemeClr val="bg1">
                <a:lumMod val="65000"/>
              </a:schemeClr>
            </a:solidFill>
            <a:round/>
          </a:ln>
          <a:effectLst/>
        </c:spPr>
        <c:marker>
          <c:symbol val="none"/>
        </c:marker>
      </c:pivotFmt>
      <c:pivotFmt>
        <c:idx val="286"/>
        <c:spPr>
          <a:solidFill>
            <a:schemeClr val="accent1"/>
          </a:solidFill>
          <a:ln w="28575" cap="rnd">
            <a:solidFill>
              <a:schemeClr val="bg1">
                <a:lumMod val="65000"/>
              </a:schemeClr>
            </a:solidFill>
            <a:round/>
          </a:ln>
          <a:effectLst/>
        </c:spPr>
        <c:marker>
          <c:symbol val="none"/>
        </c:marker>
      </c:pivotFmt>
      <c:pivotFmt>
        <c:idx val="287"/>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8"/>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89"/>
        <c:spPr>
          <a:solidFill>
            <a:schemeClr val="accent1"/>
          </a:solidFill>
          <a:ln w="28575" cap="rnd">
            <a:solidFill>
              <a:schemeClr val="bg1">
                <a:lumMod val="6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1"/>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2"/>
        <c:spPr>
          <a:solidFill>
            <a:schemeClr val="accent1"/>
          </a:solidFill>
          <a:ln w="28575" cap="rnd">
            <a:solidFill>
              <a:schemeClr val="bg1">
                <a:lumMod val="65000"/>
              </a:schemeClr>
            </a:solidFill>
            <a:round/>
          </a:ln>
          <a:effectLst/>
        </c:spPr>
        <c:marker>
          <c:symbol val="none"/>
        </c:marker>
      </c:pivotFmt>
      <c:pivotFmt>
        <c:idx val="293"/>
        <c:spPr>
          <a:solidFill>
            <a:schemeClr val="accent1"/>
          </a:solidFill>
          <a:ln w="28575" cap="rnd">
            <a:solidFill>
              <a:schemeClr val="bg1">
                <a:lumMod val="65000"/>
              </a:schemeClr>
            </a:solidFill>
            <a:round/>
          </a:ln>
          <a:effectLst/>
        </c:spPr>
        <c:marker>
          <c:symbol val="none"/>
        </c:marker>
      </c:pivotFmt>
      <c:pivotFmt>
        <c:idx val="294"/>
        <c:spPr>
          <a:solidFill>
            <a:schemeClr val="accent1"/>
          </a:solidFill>
          <a:ln w="28575" cap="rnd">
            <a:solidFill>
              <a:schemeClr val="bg1">
                <a:lumMod val="65000"/>
              </a:schemeClr>
            </a:solidFill>
            <a:round/>
          </a:ln>
          <a:effectLst/>
        </c:spPr>
        <c:marker>
          <c:symbol val="none"/>
        </c:marker>
      </c:pivotFmt>
      <c:pivotFmt>
        <c:idx val="295"/>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6"/>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297"/>
        <c:spPr>
          <a:solidFill>
            <a:schemeClr val="accent1"/>
          </a:solidFill>
          <a:ln w="28575" cap="rnd">
            <a:solidFill>
              <a:schemeClr val="bg1">
                <a:lumMod val="65000"/>
              </a:schemeClr>
            </a:solidFill>
            <a:round/>
          </a:ln>
          <a:effectLst/>
        </c:spPr>
        <c:marker>
          <c:symbol val="none"/>
        </c:marker>
      </c:pivotFmt>
      <c:pivotFmt>
        <c:idx val="298"/>
        <c:spPr>
          <a:solidFill>
            <a:schemeClr val="accent1"/>
          </a:solidFill>
          <a:ln w="28575" cap="rnd">
            <a:solidFill>
              <a:schemeClr val="bg1">
                <a:lumMod val="65000"/>
              </a:schemeClr>
            </a:solidFill>
            <a:round/>
          </a:ln>
          <a:effectLst/>
        </c:spPr>
        <c:marker>
          <c:symbol val="none"/>
        </c:marker>
      </c:pivotFmt>
      <c:pivotFmt>
        <c:idx val="299"/>
        <c:spPr>
          <a:solidFill>
            <a:schemeClr val="accent1"/>
          </a:solidFill>
          <a:ln w="28575" cap="rnd">
            <a:solidFill>
              <a:schemeClr val="bg1">
                <a:lumMod val="65000"/>
              </a:schemeClr>
            </a:solidFill>
            <a:round/>
          </a:ln>
          <a:effectLst/>
        </c:spPr>
        <c:marker>
          <c:symbol val="none"/>
        </c:marker>
      </c:pivotFmt>
      <c:pivotFmt>
        <c:idx val="30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1"/>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2"/>
        <c:spPr>
          <a:solidFill>
            <a:schemeClr val="accent1"/>
          </a:solidFill>
          <a:ln w="28575" cap="rnd">
            <a:solidFill>
              <a:schemeClr val="bg1">
                <a:lumMod val="65000"/>
              </a:schemeClr>
            </a:solidFill>
            <a:round/>
          </a:ln>
          <a:effectLst/>
        </c:spPr>
        <c:marker>
          <c:symbol val="none"/>
        </c:marker>
      </c:pivotFmt>
      <c:pivotFmt>
        <c:idx val="303"/>
        <c:spPr>
          <a:solidFill>
            <a:schemeClr val="accent1"/>
          </a:solidFill>
          <a:ln w="28575" cap="rnd">
            <a:solidFill>
              <a:schemeClr val="bg1">
                <a:lumMod val="65000"/>
              </a:schemeClr>
            </a:solidFill>
            <a:round/>
          </a:ln>
          <a:effectLst/>
        </c:spPr>
        <c:marker>
          <c:symbol val="none"/>
        </c:marker>
      </c:pivotFmt>
      <c:pivotFmt>
        <c:idx val="304"/>
        <c:spPr>
          <a:solidFill>
            <a:schemeClr val="accent1"/>
          </a:solidFill>
          <a:ln w="28575" cap="rnd">
            <a:solidFill>
              <a:schemeClr val="bg1">
                <a:lumMod val="65000"/>
              </a:schemeClr>
            </a:solidFill>
            <a:round/>
          </a:ln>
          <a:effectLst/>
        </c:spPr>
        <c:marker>
          <c:symbol val="none"/>
        </c:marker>
      </c:pivotFmt>
      <c:pivotFmt>
        <c:idx val="305"/>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6"/>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07"/>
        <c:spPr>
          <a:solidFill>
            <a:schemeClr val="accent1"/>
          </a:solidFill>
          <a:ln w="28575" cap="rnd">
            <a:solidFill>
              <a:schemeClr val="bg1">
                <a:lumMod val="65000"/>
              </a:schemeClr>
            </a:solidFill>
            <a:round/>
          </a:ln>
          <a:effectLst/>
        </c:spPr>
        <c:marker>
          <c:symbol val="none"/>
        </c:marker>
      </c:pivotFmt>
      <c:pivotFmt>
        <c:idx val="308"/>
        <c:spPr>
          <a:solidFill>
            <a:schemeClr val="accent1"/>
          </a:solidFill>
          <a:ln w="28575" cap="rnd">
            <a:solidFill>
              <a:schemeClr val="bg1">
                <a:lumMod val="65000"/>
              </a:schemeClr>
            </a:solidFill>
            <a:round/>
          </a:ln>
          <a:effectLst/>
        </c:spPr>
        <c:marker>
          <c:symbol val="none"/>
        </c:marker>
      </c:pivotFmt>
      <c:pivotFmt>
        <c:idx val="309"/>
        <c:spPr>
          <a:solidFill>
            <a:schemeClr val="accent1"/>
          </a:solidFill>
          <a:ln w="28575" cap="rnd">
            <a:solidFill>
              <a:schemeClr val="bg1">
                <a:lumMod val="65000"/>
              </a:schemeClr>
            </a:solidFill>
            <a:round/>
          </a:ln>
          <a:effectLst/>
        </c:spPr>
        <c:marker>
          <c:symbol val="none"/>
        </c:marker>
      </c:pivotFmt>
      <c:pivotFmt>
        <c:idx val="310"/>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
        <c:idx val="311"/>
        <c:spPr>
          <a:solidFill>
            <a:schemeClr val="accent1"/>
          </a:solidFill>
          <a:ln w="28575" cap="rnd">
            <a:solidFill>
              <a:schemeClr val="accent2"/>
            </a:solidFill>
            <a:round/>
          </a:ln>
          <a:effectLst/>
        </c:spPr>
        <c:marker>
          <c:symbol val="circle"/>
          <c:size val="7"/>
          <c:spPr>
            <a:solidFill>
              <a:schemeClr val="accent2"/>
            </a:solidFill>
            <a:ln w="9525">
              <a:noFill/>
            </a:ln>
            <a:effectLst/>
          </c:spPr>
        </c:marker>
      </c:pivotFmt>
    </c:pivotFmts>
    <c:plotArea>
      <c:layout/>
      <c:lineChart>
        <c:grouping val="standard"/>
        <c:varyColors val="0"/>
        <c:ser>
          <c:idx val="0"/>
          <c:order val="0"/>
          <c:tx>
            <c:strRef>
              <c:f>'PT1 - TTL Sales 2016 Present'!$C$3</c:f>
              <c:strCache>
                <c:ptCount val="1"/>
                <c:pt idx="0">
                  <c:v>Total</c:v>
                </c:pt>
              </c:strCache>
            </c:strRef>
          </c:tx>
          <c:spPr>
            <a:ln w="28575" cap="rnd">
              <a:solidFill>
                <a:schemeClr val="bg1">
                  <a:lumMod val="65000"/>
                </a:schemeClr>
              </a:solidFill>
              <a:round/>
            </a:ln>
            <a:effectLst/>
          </c:spPr>
          <c:marker>
            <c:symbol val="none"/>
          </c:marker>
          <c:dPt>
            <c:idx val="2"/>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1-A8B3-4D3F-A558-C53509614530}"/>
              </c:ext>
            </c:extLst>
          </c:dPt>
          <c:dPt>
            <c:idx val="3"/>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3-A8B3-4D3F-A558-C53509614530}"/>
              </c:ext>
            </c:extLst>
          </c:dPt>
          <c:dPt>
            <c:idx val="11"/>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5-A8B3-4D3F-A558-C53509614530}"/>
              </c:ext>
            </c:extLst>
          </c:dPt>
          <c:dPt>
            <c:idx val="12"/>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7-A8B3-4D3F-A558-C53509614530}"/>
              </c:ext>
            </c:extLst>
          </c:dPt>
          <c:dPt>
            <c:idx val="1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9-A8B3-4D3F-A558-C53509614530}"/>
              </c:ext>
            </c:extLst>
          </c:dPt>
          <c:dPt>
            <c:idx val="14"/>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B-A8B3-4D3F-A558-C53509614530}"/>
              </c:ext>
            </c:extLst>
          </c:dPt>
          <c:dPt>
            <c:idx val="15"/>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0D-A8B3-4D3F-A558-C53509614530}"/>
              </c:ext>
            </c:extLst>
          </c:dPt>
          <c:dPt>
            <c:idx val="23"/>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0F-A8B3-4D3F-A558-C53509614530}"/>
              </c:ext>
            </c:extLst>
          </c:dPt>
          <c:dPt>
            <c:idx val="24"/>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1-A8B3-4D3F-A558-C53509614530}"/>
              </c:ext>
            </c:extLst>
          </c:dPt>
          <c:dPt>
            <c:idx val="2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3-A8B3-4D3F-A558-C53509614530}"/>
              </c:ext>
            </c:extLst>
          </c:dPt>
          <c:dPt>
            <c:idx val="26"/>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15-A8B3-4D3F-A558-C53509614530}"/>
              </c:ext>
            </c:extLst>
          </c:dPt>
          <c:dPt>
            <c:idx val="27"/>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17-A8B3-4D3F-A558-C53509614530}"/>
              </c:ext>
            </c:extLst>
          </c:dPt>
          <c:dPt>
            <c:idx val="35"/>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9-A8B3-4D3F-A558-C53509614530}"/>
              </c:ext>
            </c:extLst>
          </c:dPt>
          <c:dPt>
            <c:idx val="36"/>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B-A8B3-4D3F-A558-C53509614530}"/>
              </c:ext>
            </c:extLst>
          </c:dPt>
          <c:dPt>
            <c:idx val="3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1D-A8B3-4D3F-A558-C53509614530}"/>
              </c:ext>
            </c:extLst>
          </c:dPt>
          <c:dPt>
            <c:idx val="38"/>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1F-A8B3-4D3F-A558-C53509614530}"/>
              </c:ext>
            </c:extLst>
          </c:dPt>
          <c:dPt>
            <c:idx val="39"/>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21-A8B3-4D3F-A558-C53509614530}"/>
              </c:ext>
            </c:extLst>
          </c:dPt>
          <c:dPt>
            <c:idx val="47"/>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23-A8B3-4D3F-A558-C53509614530}"/>
              </c:ext>
            </c:extLst>
          </c:dPt>
          <c:dPt>
            <c:idx val="48"/>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25-A8B3-4D3F-A558-C53509614530}"/>
              </c:ext>
            </c:extLst>
          </c:dPt>
          <c:dPt>
            <c:idx val="49"/>
            <c:marker>
              <c:symbol val="none"/>
            </c:marker>
            <c:bubble3D val="0"/>
            <c:spPr>
              <a:ln w="28575" cap="rnd">
                <a:solidFill>
                  <a:schemeClr val="bg1">
                    <a:lumMod val="65000"/>
                  </a:schemeClr>
                </a:solidFill>
                <a:round/>
              </a:ln>
              <a:effectLst/>
            </c:spPr>
            <c:extLst>
              <c:ext xmlns:c16="http://schemas.microsoft.com/office/drawing/2014/chart" uri="{C3380CC4-5D6E-409C-BE32-E72D297353CC}">
                <c16:uniqueId val="{00000027-A8B3-4D3F-A558-C53509614530}"/>
              </c:ext>
            </c:extLst>
          </c:dPt>
          <c:dPt>
            <c:idx val="50"/>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29-A8B3-4D3F-A558-C53509614530}"/>
              </c:ext>
            </c:extLst>
          </c:dPt>
          <c:dPt>
            <c:idx val="51"/>
            <c:marker>
              <c:symbol val="circle"/>
              <c:size val="7"/>
              <c:spPr>
                <a:solidFill>
                  <a:schemeClr val="accent2"/>
                </a:solidFill>
                <a:ln w="9525">
                  <a:noFill/>
                </a:ln>
                <a:effectLst/>
              </c:spPr>
            </c:marker>
            <c:bubble3D val="0"/>
            <c:spPr>
              <a:ln w="28575" cap="rnd">
                <a:solidFill>
                  <a:schemeClr val="accent2"/>
                </a:solidFill>
                <a:round/>
              </a:ln>
              <a:effectLst/>
            </c:spPr>
            <c:extLst>
              <c:ext xmlns:c16="http://schemas.microsoft.com/office/drawing/2014/chart" uri="{C3380CC4-5D6E-409C-BE32-E72D297353CC}">
                <c16:uniqueId val="{0000002B-A8B3-4D3F-A558-C53509614530}"/>
              </c:ext>
            </c:extLst>
          </c:dPt>
          <c:cat>
            <c:multiLvlStrRef>
              <c:f>'PT1 - TTL Sales 2016 Present'!$A$4:$B$72</c:f>
              <c:multiLvlStrCache>
                <c:ptCount val="6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pt idx="60">
                    <c:v>Jan</c:v>
                  </c:pt>
                  <c:pt idx="61">
                    <c:v>Feb</c:v>
                  </c:pt>
                </c:lvl>
                <c:lvl>
                  <c:pt idx="0">
                    <c:v>2016</c:v>
                  </c:pt>
                  <c:pt idx="12">
                    <c:v>2017</c:v>
                  </c:pt>
                  <c:pt idx="24">
                    <c:v>2018</c:v>
                  </c:pt>
                  <c:pt idx="36">
                    <c:v>2019</c:v>
                  </c:pt>
                  <c:pt idx="48">
                    <c:v>2020</c:v>
                  </c:pt>
                  <c:pt idx="60">
                    <c:v>2021</c:v>
                  </c:pt>
                </c:lvl>
              </c:multiLvlStrCache>
            </c:multiLvlStrRef>
          </c:cat>
          <c:val>
            <c:numRef>
              <c:f>'PT1 - TTL Sales 2016 Present'!$C$4:$C$72</c:f>
              <c:numCache>
                <c:formatCode>\$#,##0;\(\$#,##0\);\$#,##0</c:formatCode>
                <c:ptCount val="62"/>
                <c:pt idx="0">
                  <c:v>649918.77999999863</c:v>
                </c:pt>
                <c:pt idx="1">
                  <c:v>891098.29999999818</c:v>
                </c:pt>
                <c:pt idx="2">
                  <c:v>338407.35999999958</c:v>
                </c:pt>
                <c:pt idx="3">
                  <c:v>110591.62999999999</c:v>
                </c:pt>
                <c:pt idx="4">
                  <c:v>595986.17999999912</c:v>
                </c:pt>
                <c:pt idx="5">
                  <c:v>518585.27999999904</c:v>
                </c:pt>
                <c:pt idx="6">
                  <c:v>454959.82999999903</c:v>
                </c:pt>
                <c:pt idx="7">
                  <c:v>547512.68999999913</c:v>
                </c:pt>
                <c:pt idx="8">
                  <c:v>567421.1199999986</c:v>
                </c:pt>
                <c:pt idx="9">
                  <c:v>623959.5699999982</c:v>
                </c:pt>
                <c:pt idx="10">
                  <c:v>649949.35999999882</c:v>
                </c:pt>
                <c:pt idx="11">
                  <c:v>998403.45999999682</c:v>
                </c:pt>
                <c:pt idx="12">
                  <c:v>670114.7999999983</c:v>
                </c:pt>
                <c:pt idx="13">
                  <c:v>750526.18999999843</c:v>
                </c:pt>
                <c:pt idx="14">
                  <c:v>331248.58999999962</c:v>
                </c:pt>
                <c:pt idx="15">
                  <c:v>58580.070000000007</c:v>
                </c:pt>
                <c:pt idx="16">
                  <c:v>616258.95999999892</c:v>
                </c:pt>
                <c:pt idx="17">
                  <c:v>631731.29999999912</c:v>
                </c:pt>
                <c:pt idx="18">
                  <c:v>511786.71999999927</c:v>
                </c:pt>
                <c:pt idx="19">
                  <c:v>593379.04999999865</c:v>
                </c:pt>
                <c:pt idx="20">
                  <c:v>686375.09999999928</c:v>
                </c:pt>
                <c:pt idx="21">
                  <c:v>628521.42999999784</c:v>
                </c:pt>
                <c:pt idx="22">
                  <c:v>655722.98999999883</c:v>
                </c:pt>
                <c:pt idx="23">
                  <c:v>1287177.0699999896</c:v>
                </c:pt>
                <c:pt idx="24">
                  <c:v>917075.349999998</c:v>
                </c:pt>
                <c:pt idx="25">
                  <c:v>1344342.6999999888</c:v>
                </c:pt>
                <c:pt idx="26">
                  <c:v>434951.14999999932</c:v>
                </c:pt>
                <c:pt idx="27">
                  <c:v>70627.540000000037</c:v>
                </c:pt>
                <c:pt idx="28">
                  <c:v>1073265.5599999949</c:v>
                </c:pt>
                <c:pt idx="29">
                  <c:v>973975.32999999623</c:v>
                </c:pt>
                <c:pt idx="30">
                  <c:v>964149.45999999682</c:v>
                </c:pt>
                <c:pt idx="31">
                  <c:v>1026845.729999997</c:v>
                </c:pt>
                <c:pt idx="32">
                  <c:v>1181765.1399999899</c:v>
                </c:pt>
                <c:pt idx="33">
                  <c:v>1241730.0299999898</c:v>
                </c:pt>
                <c:pt idx="34">
                  <c:v>1478026.6299999875</c:v>
                </c:pt>
                <c:pt idx="35">
                  <c:v>2082206.0399999821</c:v>
                </c:pt>
                <c:pt idx="36">
                  <c:v>1940899.5699999842</c:v>
                </c:pt>
                <c:pt idx="37">
                  <c:v>2102862.5699999835</c:v>
                </c:pt>
                <c:pt idx="38">
                  <c:v>845925.08999999822</c:v>
                </c:pt>
                <c:pt idx="39">
                  <c:v>149892.71000000008</c:v>
                </c:pt>
                <c:pt idx="40">
                  <c:v>1594446.4699999865</c:v>
                </c:pt>
                <c:pt idx="41">
                  <c:v>1404861.3999999885</c:v>
                </c:pt>
                <c:pt idx="42">
                  <c:v>1408714.6199999864</c:v>
                </c:pt>
                <c:pt idx="43">
                  <c:v>1500784.7699999844</c:v>
                </c:pt>
                <c:pt idx="44">
                  <c:v>1547870.7299999853</c:v>
                </c:pt>
                <c:pt idx="45">
                  <c:v>1575168.8199999847</c:v>
                </c:pt>
                <c:pt idx="46">
                  <c:v>1715659.8799999896</c:v>
                </c:pt>
                <c:pt idx="47">
                  <c:v>2477295.8500000141</c:v>
                </c:pt>
                <c:pt idx="48">
                  <c:v>2068951.119999982</c:v>
                </c:pt>
                <c:pt idx="49">
                  <c:v>2227379.5700000217</c:v>
                </c:pt>
                <c:pt idx="50">
                  <c:v>674990.65999999968</c:v>
                </c:pt>
                <c:pt idx="51">
                  <c:v>217642.10000000003</c:v>
                </c:pt>
                <c:pt idx="52">
                  <c:v>878026.62999999744</c:v>
                </c:pt>
                <c:pt idx="53">
                  <c:v>763883.22999999905</c:v>
                </c:pt>
                <c:pt idx="54">
                  <c:v>512805.17999999935</c:v>
                </c:pt>
                <c:pt idx="55">
                  <c:v>416647.07999999903</c:v>
                </c:pt>
                <c:pt idx="56">
                  <c:v>380431.51999999938</c:v>
                </c:pt>
                <c:pt idx="57">
                  <c:v>245647.58999999997</c:v>
                </c:pt>
                <c:pt idx="58">
                  <c:v>256701.02</c:v>
                </c:pt>
                <c:pt idx="59">
                  <c:v>651526.43999999983</c:v>
                </c:pt>
                <c:pt idx="60">
                  <c:v>513021.57999999932</c:v>
                </c:pt>
                <c:pt idx="61">
                  <c:v>526266.89999999932</c:v>
                </c:pt>
              </c:numCache>
            </c:numRef>
          </c:val>
          <c:smooth val="0"/>
          <c:extLst>
            <c:ext xmlns:c16="http://schemas.microsoft.com/office/drawing/2014/chart" uri="{C3380CC4-5D6E-409C-BE32-E72D297353CC}">
              <c16:uniqueId val="{0000002C-A8B3-4D3F-A558-C53509614530}"/>
            </c:ext>
          </c:extLst>
        </c:ser>
        <c:dLbls>
          <c:showLegendKey val="0"/>
          <c:showVal val="0"/>
          <c:showCatName val="0"/>
          <c:showSerName val="0"/>
          <c:showPercent val="0"/>
          <c:showBubbleSize val="0"/>
        </c:dLbls>
        <c:smooth val="0"/>
        <c:axId val="1211865727"/>
        <c:axId val="1211853247"/>
      </c:lineChart>
      <c:catAx>
        <c:axId val="1211865727"/>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5400000" spcFirstLastPara="1" vertOverflow="ellipsis"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53247"/>
        <c:crosses val="autoZero"/>
        <c:auto val="1"/>
        <c:lblAlgn val="ctr"/>
        <c:lblOffset val="100"/>
        <c:noMultiLvlLbl val="0"/>
      </c:catAx>
      <c:valAx>
        <c:axId val="1211853247"/>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Total Sales ($)</a:t>
                </a:r>
              </a:p>
            </c:rich>
          </c:tx>
          <c:layout>
            <c:manualLayout>
              <c:xMode val="edge"/>
              <c:yMode val="edge"/>
              <c:x val="1.1335494827852399E-2"/>
              <c:y val="9.792104986876640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1186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[Working_GlobalElectronicsProject.xlsx]PT2 - Average Order Value!PT_AOV</c:name>
    <c:fmtId val="45"/>
  </c:pivotSource>
  <c:chart>
    <c:title>
      <c:tx>
        <c:rich>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a:solidFill>
                  <a:schemeClr val="tx1"/>
                </a:solidFill>
                <a:latin typeface="Arial" panose="020B0604020202020204" pitchFamily="34" charset="0"/>
                <a:cs typeface="Arial" panose="020B0604020202020204" pitchFamily="34" charset="0"/>
              </a:rPr>
              <a:t>Average Order Value ($) by Year</a:t>
            </a:r>
          </a:p>
          <a:p>
            <a:pPr algn="l">
              <a:defRPr>
                <a:solidFill>
                  <a:schemeClr val="tx1"/>
                </a:solidFill>
                <a:latin typeface="Arial" panose="020B0604020202020204" pitchFamily="34" charset="0"/>
                <a:cs typeface="Arial" panose="020B0604020202020204" pitchFamily="34" charset="0"/>
              </a:defRPr>
            </a:pPr>
            <a:r>
              <a:rPr lang="en-US" sz="900">
                <a:solidFill>
                  <a:schemeClr val="tx1"/>
                </a:solidFill>
                <a:latin typeface="Arial" panose="020B0604020202020204" pitchFamily="34" charset="0"/>
                <a:cs typeface="Arial" panose="020B0604020202020204" pitchFamily="34" charset="0"/>
              </a:rPr>
              <a:t>2016 to 2020</a:t>
            </a:r>
          </a:p>
        </c:rich>
      </c:tx>
      <c:layout>
        <c:manualLayout>
          <c:xMode val="edge"/>
          <c:yMode val="edge"/>
          <c:x val="1.4436274509803922E-2"/>
          <c:y val="1.9047681539807529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2"/>
        <c:marker>
          <c:symbol val="circle"/>
          <c:size val="10"/>
          <c:spPr>
            <a:solidFill>
              <a:schemeClr val="tx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4"/>
        <c:spPr>
          <a:solidFill>
            <a:schemeClr val="accent1"/>
          </a:solidFill>
          <a:ln w="28575" cap="rnd">
            <a:solidFill>
              <a:schemeClr val="tx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6"/>
        <c:spPr>
          <a:solidFill>
            <a:schemeClr val="accent1"/>
          </a:solidFill>
          <a:ln w="28575" cap="rnd">
            <a:solidFill>
              <a:schemeClr val="tx2"/>
            </a:solidFill>
            <a:round/>
          </a:ln>
          <a:effectLst/>
        </c:spPr>
        <c:marker>
          <c:symbol val="circle"/>
          <c:size val="10"/>
          <c:spPr>
            <a:solidFill>
              <a:schemeClr val="tx2"/>
            </a:solidFill>
            <a:ln w="9525">
              <a:noFill/>
            </a:ln>
            <a:effectLst/>
          </c:spPr>
        </c:marker>
      </c:pivotFmt>
      <c:pivotFmt>
        <c:idx val="7"/>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noFill/>
            <a:round/>
          </a:ln>
          <a:effectLst/>
        </c:spPr>
        <c:marker>
          <c:symbol val="none"/>
        </c:marker>
      </c:pivotFmt>
      <c:pivotFmt>
        <c:idx val="9"/>
        <c:spPr>
          <a:solidFill>
            <a:schemeClr val="accent1"/>
          </a:solidFill>
          <a:ln w="28575" cap="rnd">
            <a:noFill/>
            <a:round/>
          </a:ln>
          <a:effectLst/>
        </c:spPr>
        <c:marker>
          <c:symbol val="none"/>
        </c:marker>
      </c:pivotFmt>
      <c:pivotFmt>
        <c:idx val="10"/>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noFill/>
            <a:round/>
          </a:ln>
          <a:effectLst/>
        </c:spPr>
        <c:marker>
          <c:symbol val="none"/>
        </c:marker>
      </c:pivotFmt>
      <c:pivotFmt>
        <c:idx val="12"/>
        <c:spPr>
          <a:solidFill>
            <a:schemeClr val="accent1"/>
          </a:solidFill>
          <a:ln w="28575" cap="rnd">
            <a:noFill/>
            <a:round/>
          </a:ln>
          <a:effectLst/>
        </c:spPr>
        <c:marker>
          <c:symbol val="none"/>
        </c:marker>
      </c:pivotFmt>
      <c:pivotFmt>
        <c:idx val="13"/>
        <c:spPr>
          <a:solidFill>
            <a:schemeClr val="accent1"/>
          </a:solidFill>
          <a:ln w="28575" cap="rnd">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noFill/>
            <a:round/>
          </a:ln>
          <a:effectLst/>
        </c:spPr>
        <c:marker>
          <c:symbol val="none"/>
        </c:marker>
      </c:pivotFmt>
      <c:pivotFmt>
        <c:idx val="15"/>
        <c:spPr>
          <a:solidFill>
            <a:schemeClr val="accent1"/>
          </a:solidFill>
          <a:ln w="28575" cap="rnd">
            <a:noFill/>
            <a:round/>
          </a:ln>
          <a:effectLst/>
        </c:spPr>
        <c:marker>
          <c:symbol val="none"/>
        </c:marker>
      </c:pivotFmt>
    </c:pivotFmts>
    <c:plotArea>
      <c:layout/>
      <c:lineChart>
        <c:grouping val="standard"/>
        <c:varyColors val="0"/>
        <c:ser>
          <c:idx val="0"/>
          <c:order val="0"/>
          <c:tx>
            <c:strRef>
              <c:f>'PT2 - Average Order Value'!$B$3</c:f>
              <c:strCache>
                <c:ptCount val="1"/>
                <c:pt idx="0">
                  <c:v>Total</c:v>
                </c:pt>
              </c:strCache>
            </c:strRef>
          </c:tx>
          <c:spPr>
            <a:ln w="28575" cap="rnd">
              <a:noFill/>
              <a:round/>
            </a:ln>
            <a:effectLst/>
          </c:spPr>
          <c:marker>
            <c:symbol val="none"/>
          </c:marker>
          <c:dPt>
            <c:idx val="0"/>
            <c:marker>
              <c:symbol val="none"/>
            </c:marker>
            <c:bubble3D val="0"/>
            <c:extLst>
              <c:ext xmlns:c16="http://schemas.microsoft.com/office/drawing/2014/chart" uri="{C3380CC4-5D6E-409C-BE32-E72D297353CC}">
                <c16:uniqueId val="{00000000-C8F7-4D6E-A722-0B2C4944DF0C}"/>
              </c:ext>
            </c:extLst>
          </c:dPt>
          <c:dPt>
            <c:idx val="4"/>
            <c:marker>
              <c:symbol val="none"/>
            </c:marker>
            <c:bubble3D val="0"/>
            <c:extLst>
              <c:ext xmlns:c16="http://schemas.microsoft.com/office/drawing/2014/chart" uri="{C3380CC4-5D6E-409C-BE32-E72D297353CC}">
                <c16:uniqueId val="{00000001-C8F7-4D6E-A722-0B2C4944DF0C}"/>
              </c:ext>
            </c:extLst>
          </c:dPt>
          <c:cat>
            <c:strRef>
              <c:f>'PT2 - Average Order Value'!$A$4:$A$9</c:f>
              <c:strCache>
                <c:ptCount val="5"/>
                <c:pt idx="0">
                  <c:v>2016</c:v>
                </c:pt>
                <c:pt idx="1">
                  <c:v>2017</c:v>
                </c:pt>
                <c:pt idx="2">
                  <c:v>2018</c:v>
                </c:pt>
                <c:pt idx="3">
                  <c:v>2019</c:v>
                </c:pt>
                <c:pt idx="4">
                  <c:v>2020</c:v>
                </c:pt>
              </c:strCache>
            </c:strRef>
          </c:cat>
          <c:val>
            <c:numRef>
              <c:f>'PT2 - Average Order Value'!$B$4:$B$9</c:f>
              <c:numCache>
                <c:formatCode>\$#,##0.00;\(\$#,##0.00\);\$#,##0.00</c:formatCode>
                <c:ptCount val="5"/>
                <c:pt idx="0">
                  <c:v>2424.7097940663466</c:v>
                </c:pt>
                <c:pt idx="1">
                  <c:v>2262.6287408536873</c:v>
                </c:pt>
                <c:pt idx="2">
                  <c:v>2144.0001106454865</c:v>
                </c:pt>
                <c:pt idx="3">
                  <c:v>2010.8314962016693</c:v>
                </c:pt>
                <c:pt idx="4">
                  <c:v>2005.314377562059</c:v>
                </c:pt>
              </c:numCache>
            </c:numRef>
          </c:val>
          <c:smooth val="0"/>
          <c:extLst>
            <c:ext xmlns:c16="http://schemas.microsoft.com/office/drawing/2014/chart" uri="{C3380CC4-5D6E-409C-BE32-E72D297353CC}">
              <c16:uniqueId val="{00000002-C8F7-4D6E-A722-0B2C4944DF0C}"/>
            </c:ext>
          </c:extLst>
        </c:ser>
        <c:dLbls>
          <c:showLegendKey val="0"/>
          <c:showVal val="0"/>
          <c:showCatName val="0"/>
          <c:showSerName val="0"/>
          <c:showPercent val="0"/>
          <c:showBubbleSize val="0"/>
        </c:dLbls>
        <c:smooth val="0"/>
        <c:axId val="566740943"/>
        <c:axId val="566746223"/>
      </c:lineChart>
      <c:catAx>
        <c:axId val="566740943"/>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6746223"/>
        <c:crosses val="autoZero"/>
        <c:auto val="1"/>
        <c:lblAlgn val="ctr"/>
        <c:lblOffset val="100"/>
        <c:noMultiLvlLbl val="0"/>
      </c:catAx>
      <c:valAx>
        <c:axId val="566746223"/>
        <c:scaling>
          <c:orientation val="minMax"/>
          <c:min val="0"/>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latin typeface="Arial" panose="020B0604020202020204" pitchFamily="34" charset="0"/>
                    <a:cs typeface="Arial" panose="020B0604020202020204" pitchFamily="34" charset="0"/>
                  </a:rPr>
                  <a:t>Average Order Value ($)</a:t>
                </a:r>
              </a:p>
            </c:rich>
          </c:tx>
          <c:layout>
            <c:manualLayout>
              <c:xMode val="edge"/>
              <c:yMode val="edge"/>
              <c:x val="1.1111143276208123E-2"/>
              <c:y val="9.8714129483814514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6740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0.27311</cdr:x>
      <cdr:y>0.24762</cdr:y>
    </cdr:from>
    <cdr:to>
      <cdr:x>0.37513</cdr:x>
      <cdr:y>0.47619</cdr:y>
    </cdr:to>
    <cdr:sp macro="" textlink="">
      <cdr:nvSpPr>
        <cdr:cNvPr id="2" name="TextBox 1">
          <a:extLst xmlns:a="http://schemas.openxmlformats.org/drawingml/2006/main">
            <a:ext uri="{FF2B5EF4-FFF2-40B4-BE49-F238E27FC236}">
              <a16:creationId xmlns:a16="http://schemas.microsoft.com/office/drawing/2014/main" id="{ACA7ED43-7ADB-DCFF-A918-D89B19265A1E}"/>
            </a:ext>
          </a:extLst>
        </cdr:cNvPr>
        <cdr:cNvSpPr txBox="1"/>
      </cdr:nvSpPr>
      <cdr:spPr>
        <a:xfrm xmlns:a="http://schemas.openxmlformats.org/drawingml/2006/main">
          <a:off x="2447926" y="9906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0.27311</cdr:x>
      <cdr:y>0.24762</cdr:y>
    </cdr:from>
    <cdr:to>
      <cdr:x>0.37513</cdr:x>
      <cdr:y>0.47619</cdr:y>
    </cdr:to>
    <cdr:sp macro="" textlink="">
      <cdr:nvSpPr>
        <cdr:cNvPr id="2" name="TextBox 1">
          <a:extLst xmlns:a="http://schemas.openxmlformats.org/drawingml/2006/main">
            <a:ext uri="{FF2B5EF4-FFF2-40B4-BE49-F238E27FC236}">
              <a16:creationId xmlns:a16="http://schemas.microsoft.com/office/drawing/2014/main" id="{ACA7ED43-7ADB-DCFF-A918-D89B19265A1E}"/>
            </a:ext>
          </a:extLst>
        </cdr:cNvPr>
        <cdr:cNvSpPr txBox="1"/>
      </cdr:nvSpPr>
      <cdr:spPr>
        <a:xfrm xmlns:a="http://schemas.openxmlformats.org/drawingml/2006/main">
          <a:off x="2447926" y="9906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3.xml><?xml version="1.0" encoding="utf-8"?>
<c:userShapes xmlns:c="http://schemas.openxmlformats.org/drawingml/2006/chart">
  <cdr:relSizeAnchor xmlns:cdr="http://schemas.openxmlformats.org/drawingml/2006/chartDrawing">
    <cdr:from>
      <cdr:x>0.27311</cdr:x>
      <cdr:y>0.24762</cdr:y>
    </cdr:from>
    <cdr:to>
      <cdr:x>0.37513</cdr:x>
      <cdr:y>0.47619</cdr:y>
    </cdr:to>
    <cdr:sp macro="" textlink="">
      <cdr:nvSpPr>
        <cdr:cNvPr id="2" name="TextBox 1">
          <a:extLst xmlns:a="http://schemas.openxmlformats.org/drawingml/2006/main">
            <a:ext uri="{FF2B5EF4-FFF2-40B4-BE49-F238E27FC236}">
              <a16:creationId xmlns:a16="http://schemas.microsoft.com/office/drawing/2014/main" id="{ACA7ED43-7ADB-DCFF-A918-D89B19265A1E}"/>
            </a:ext>
          </a:extLst>
        </cdr:cNvPr>
        <cdr:cNvSpPr txBox="1"/>
      </cdr:nvSpPr>
      <cdr:spPr>
        <a:xfrm xmlns:a="http://schemas.openxmlformats.org/drawingml/2006/main">
          <a:off x="2447926" y="9906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4.xml><?xml version="1.0" encoding="utf-8"?>
<c:userShapes xmlns:c="http://schemas.openxmlformats.org/drawingml/2006/chart">
  <cdr:relSizeAnchor xmlns:cdr="http://schemas.openxmlformats.org/drawingml/2006/chartDrawing">
    <cdr:from>
      <cdr:x>0.27311</cdr:x>
      <cdr:y>0.24762</cdr:y>
    </cdr:from>
    <cdr:to>
      <cdr:x>0.37513</cdr:x>
      <cdr:y>0.47619</cdr:y>
    </cdr:to>
    <cdr:sp macro="" textlink="">
      <cdr:nvSpPr>
        <cdr:cNvPr id="2" name="TextBox 1">
          <a:extLst xmlns:a="http://schemas.openxmlformats.org/drawingml/2006/main">
            <a:ext uri="{FF2B5EF4-FFF2-40B4-BE49-F238E27FC236}">
              <a16:creationId xmlns:a16="http://schemas.microsoft.com/office/drawing/2014/main" id="{ACA7ED43-7ADB-DCFF-A918-D89B19265A1E}"/>
            </a:ext>
          </a:extLst>
        </cdr:cNvPr>
        <cdr:cNvSpPr txBox="1"/>
      </cdr:nvSpPr>
      <cdr:spPr>
        <a:xfrm xmlns:a="http://schemas.openxmlformats.org/drawingml/2006/main">
          <a:off x="2447926" y="9906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5.xml><?xml version="1.0" encoding="utf-8"?>
<c:userShapes xmlns:c="http://schemas.openxmlformats.org/drawingml/2006/chart">
  <cdr:relSizeAnchor xmlns:cdr="http://schemas.openxmlformats.org/drawingml/2006/chartDrawing">
    <cdr:from>
      <cdr:x>0.27311</cdr:x>
      <cdr:y>0.24762</cdr:y>
    </cdr:from>
    <cdr:to>
      <cdr:x>0.37513</cdr:x>
      <cdr:y>0.47619</cdr:y>
    </cdr:to>
    <cdr:sp macro="" textlink="">
      <cdr:nvSpPr>
        <cdr:cNvPr id="2" name="TextBox 1">
          <a:extLst xmlns:a="http://schemas.openxmlformats.org/drawingml/2006/main">
            <a:ext uri="{FF2B5EF4-FFF2-40B4-BE49-F238E27FC236}">
              <a16:creationId xmlns:a16="http://schemas.microsoft.com/office/drawing/2014/main" id="{ACA7ED43-7ADB-DCFF-A918-D89B19265A1E}"/>
            </a:ext>
          </a:extLst>
        </cdr:cNvPr>
        <cdr:cNvSpPr txBox="1"/>
      </cdr:nvSpPr>
      <cdr:spPr>
        <a:xfrm xmlns:a="http://schemas.openxmlformats.org/drawingml/2006/main">
          <a:off x="2447926" y="9906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6.xml><?xml version="1.0" encoding="utf-8"?>
<c:userShapes xmlns:c="http://schemas.openxmlformats.org/drawingml/2006/chart">
  <cdr:relSizeAnchor xmlns:cdr="http://schemas.openxmlformats.org/drawingml/2006/chartDrawing">
    <cdr:from>
      <cdr:x>0.27311</cdr:x>
      <cdr:y>0.24762</cdr:y>
    </cdr:from>
    <cdr:to>
      <cdr:x>0.37513</cdr:x>
      <cdr:y>0.47619</cdr:y>
    </cdr:to>
    <cdr:sp macro="" textlink="">
      <cdr:nvSpPr>
        <cdr:cNvPr id="2" name="TextBox 1">
          <a:extLst xmlns:a="http://schemas.openxmlformats.org/drawingml/2006/main">
            <a:ext uri="{FF2B5EF4-FFF2-40B4-BE49-F238E27FC236}">
              <a16:creationId xmlns:a16="http://schemas.microsoft.com/office/drawing/2014/main" id="{ACA7ED43-7ADB-DCFF-A918-D89B19265A1E}"/>
            </a:ext>
          </a:extLst>
        </cdr:cNvPr>
        <cdr:cNvSpPr txBox="1"/>
      </cdr:nvSpPr>
      <cdr:spPr>
        <a:xfrm xmlns:a="http://schemas.openxmlformats.org/drawingml/2006/main">
          <a:off x="2447926" y="9906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7.xml><?xml version="1.0" encoding="utf-8"?>
<c:userShapes xmlns:c="http://schemas.openxmlformats.org/drawingml/2006/chart">
  <cdr:relSizeAnchor xmlns:cdr="http://schemas.openxmlformats.org/drawingml/2006/chartDrawing">
    <cdr:from>
      <cdr:x>0.27311</cdr:x>
      <cdr:y>0.24762</cdr:y>
    </cdr:from>
    <cdr:to>
      <cdr:x>0.37513</cdr:x>
      <cdr:y>0.47619</cdr:y>
    </cdr:to>
    <cdr:sp macro="" textlink="">
      <cdr:nvSpPr>
        <cdr:cNvPr id="2" name="TextBox 1">
          <a:extLst xmlns:a="http://schemas.openxmlformats.org/drawingml/2006/main">
            <a:ext uri="{FF2B5EF4-FFF2-40B4-BE49-F238E27FC236}">
              <a16:creationId xmlns:a16="http://schemas.microsoft.com/office/drawing/2014/main" id="{ACA7ED43-7ADB-DCFF-A918-D89B19265A1E}"/>
            </a:ext>
          </a:extLst>
        </cdr:cNvPr>
        <cdr:cNvSpPr txBox="1"/>
      </cdr:nvSpPr>
      <cdr:spPr>
        <a:xfrm xmlns:a="http://schemas.openxmlformats.org/drawingml/2006/main">
          <a:off x="2447926" y="9906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8.xml><?xml version="1.0" encoding="utf-8"?>
<c:userShapes xmlns:c="http://schemas.openxmlformats.org/drawingml/2006/chart">
  <cdr:relSizeAnchor xmlns:cdr="http://schemas.openxmlformats.org/drawingml/2006/chartDrawing">
    <cdr:from>
      <cdr:x>0.27311</cdr:x>
      <cdr:y>0.24762</cdr:y>
    </cdr:from>
    <cdr:to>
      <cdr:x>0.37513</cdr:x>
      <cdr:y>0.47619</cdr:y>
    </cdr:to>
    <cdr:sp macro="" textlink="">
      <cdr:nvSpPr>
        <cdr:cNvPr id="2" name="TextBox 1">
          <a:extLst xmlns:a="http://schemas.openxmlformats.org/drawingml/2006/main">
            <a:ext uri="{FF2B5EF4-FFF2-40B4-BE49-F238E27FC236}">
              <a16:creationId xmlns:a16="http://schemas.microsoft.com/office/drawing/2014/main" id="{ACA7ED43-7ADB-DCFF-A918-D89B19265A1E}"/>
            </a:ext>
          </a:extLst>
        </cdr:cNvPr>
        <cdr:cNvSpPr txBox="1"/>
      </cdr:nvSpPr>
      <cdr:spPr>
        <a:xfrm xmlns:a="http://schemas.openxmlformats.org/drawingml/2006/main">
          <a:off x="2447926" y="9906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BACF9-91CE-48F0-828E-33B6AEA6E979}" type="datetimeFigureOut">
              <a:rPr lang="en-US" smtClean="0"/>
              <a:t>8/17/2024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8D816-0A32-4613-9C6B-E43DE20717BB}" type="slidenum">
              <a:rPr lang="en-US" smtClean="0"/>
              <a:t>‹#›</a:t>
            </a:fld>
            <a:endParaRPr lang="en-US"/>
          </a:p>
        </p:txBody>
      </p:sp>
    </p:spTree>
    <p:extLst>
      <p:ext uri="{BB962C8B-B14F-4D97-AF65-F5344CB8AC3E}">
        <p14:creationId xmlns:p14="http://schemas.microsoft.com/office/powerpoint/2010/main" val="270930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Hello, and good morning, afternoon, or evening. My name is Brandon. I am an analyst on the Data Analytics team, and  today I’m going to be presenting the executive revenue summary for Global Electronics Retailer. Thank you for joining me, and let’s hop right in.</a:t>
            </a:r>
          </a:p>
          <a:p>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a:t>
            </a:fld>
            <a:endParaRPr lang="en-US"/>
          </a:p>
        </p:txBody>
      </p:sp>
    </p:spTree>
    <p:extLst>
      <p:ext uri="{BB962C8B-B14F-4D97-AF65-F5344CB8AC3E}">
        <p14:creationId xmlns:p14="http://schemas.microsoft.com/office/powerpoint/2010/main" val="6234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Aptos" panose="020B0004020202020204" pitchFamily="34" charset="0"/>
                <a:ea typeface="Aptos" panose="020B0004020202020204" pitchFamily="34" charset="0"/>
                <a:cs typeface="Times New Roman" panose="02020603050405020304" pitchFamily="18" charset="0"/>
              </a:rPr>
              <a:t>Next, </a:t>
            </a:r>
            <a:r>
              <a:rPr lang="en-US" sz="1800" dirty="0">
                <a:effectLst/>
                <a:latin typeface="Aptos" panose="020B0004020202020204" pitchFamily="34" charset="0"/>
                <a:ea typeface="Aptos" panose="020B0004020202020204" pitchFamily="34" charset="0"/>
                <a:cs typeface="Times New Roman" panose="02020603050405020304" pitchFamily="18" charset="0"/>
              </a:rPr>
              <a:t>we’re going to look at a very concerning trend, that I’m sure everyone has already noticed. </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10</a:t>
            </a:fld>
            <a:endParaRPr lang="en-US"/>
          </a:p>
        </p:txBody>
      </p:sp>
    </p:spTree>
    <p:extLst>
      <p:ext uri="{BB962C8B-B14F-4D97-AF65-F5344CB8AC3E}">
        <p14:creationId xmlns:p14="http://schemas.microsoft.com/office/powerpoint/2010/main" val="3698601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Sales plummet in March and April every year. It’s not a small decrease, these are large, consistent holes in our revenue each year. Very briefly I’m going to address the sales for the most recent year.</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11</a:t>
            </a:fld>
            <a:endParaRPr lang="en-US"/>
          </a:p>
        </p:txBody>
      </p:sp>
    </p:spTree>
    <p:extLst>
      <p:ext uri="{BB962C8B-B14F-4D97-AF65-F5344CB8AC3E}">
        <p14:creationId xmlns:p14="http://schemas.microsoft.com/office/powerpoint/2010/main" val="3171545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As expected with COVID 19 we have seen a significant decrease in overall sales as we struggle to keep inventory supplies steady. This will also tie into our request for more data later on in this presentation.</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12</a:t>
            </a:fld>
            <a:endParaRPr lang="en-US"/>
          </a:p>
        </p:txBody>
      </p:sp>
    </p:spTree>
    <p:extLst>
      <p:ext uri="{BB962C8B-B14F-4D97-AF65-F5344CB8AC3E}">
        <p14:creationId xmlns:p14="http://schemas.microsoft.com/office/powerpoint/2010/main" val="767824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But back to our main focus, we have to ask: “Why is revenue in March and April consistently so low?”</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13</a:t>
            </a:fld>
            <a:endParaRPr lang="en-US"/>
          </a:p>
        </p:txBody>
      </p:sp>
    </p:spTree>
    <p:extLst>
      <p:ext uri="{BB962C8B-B14F-4D97-AF65-F5344CB8AC3E}">
        <p14:creationId xmlns:p14="http://schemas.microsoft.com/office/powerpoint/2010/main" val="386561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Our initial theory was that competitors are launching products during these months causing us to lose market share. After doing an analysis of competitor product launches we found that there was no correlation between competitor product launch windows and our revenue trend.</a:t>
            </a:r>
          </a:p>
          <a:p>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14</a:t>
            </a:fld>
            <a:endParaRPr lang="en-US"/>
          </a:p>
        </p:txBody>
      </p:sp>
    </p:spTree>
    <p:extLst>
      <p:ext uri="{BB962C8B-B14F-4D97-AF65-F5344CB8AC3E}">
        <p14:creationId xmlns:p14="http://schemas.microsoft.com/office/powerpoint/2010/main" val="3648183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Our second theory is that in January we are reducing our marketing budget. When looking at our marketing budget for December vs. January we found that the January marketing budget is about 70% lower compared to December’s marketing budget. The reasoning for this two-pronged; Firstly, December is holiday season which of course means we want to increase our marketing budget for the holidays. Second, our fiscal year ends with January and starts with February. The marketing budget is likely reduced to meet financial targets or manage our cash flow for the year.</a:t>
            </a:r>
          </a:p>
          <a:p>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15</a:t>
            </a:fld>
            <a:endParaRPr lang="en-US"/>
          </a:p>
        </p:txBody>
      </p:sp>
    </p:spTree>
    <p:extLst>
      <p:ext uri="{BB962C8B-B14F-4D97-AF65-F5344CB8AC3E}">
        <p14:creationId xmlns:p14="http://schemas.microsoft.com/office/powerpoint/2010/main" val="134189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Our third and final theory is that supply isn’t keeping up with demand. It is possible that we have enough of inventory for the sales in December, January, and February, but we are running out of important parts to manufacture our products, leading to products being out of stock. To conduct further analysis on this theory the data team is requesting access to inventory data.</a:t>
            </a:r>
          </a:p>
          <a:p>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16</a:t>
            </a:fld>
            <a:endParaRPr lang="en-US"/>
          </a:p>
        </p:txBody>
      </p:sp>
    </p:spTree>
    <p:extLst>
      <p:ext uri="{BB962C8B-B14F-4D97-AF65-F5344CB8AC3E}">
        <p14:creationId xmlns:p14="http://schemas.microsoft.com/office/powerpoint/2010/main" val="281146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Let’s move to our average order value. On the horizontal X-axis we again have time showing the last 5 years. We have chosen not to include 2021 because the year isn’t complete. On the vertical Y-axis we have our average order value.</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17</a:t>
            </a:fld>
            <a:endParaRPr lang="en-US"/>
          </a:p>
        </p:txBody>
      </p:sp>
    </p:spTree>
    <p:extLst>
      <p:ext uri="{BB962C8B-B14F-4D97-AF65-F5344CB8AC3E}">
        <p14:creationId xmlns:p14="http://schemas.microsoft.com/office/powerpoint/2010/main" val="385046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can see that in 2016 our average order value was at $2,424.71, and as we move forward in time to 2020, we can see that the average order value decreases by 17% to $2,005.31.</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18</a:t>
            </a:fld>
            <a:endParaRPr lang="en-US"/>
          </a:p>
        </p:txBody>
      </p:sp>
    </p:spTree>
    <p:extLst>
      <p:ext uri="{BB962C8B-B14F-4D97-AF65-F5344CB8AC3E}">
        <p14:creationId xmlns:p14="http://schemas.microsoft.com/office/powerpoint/2010/main" val="3310172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can see that in 2016 our average order value was at $2,424.71, and as we move forward in time to 2020, we can see that the average order value decreases by 17% to $2,005.31. </a:t>
            </a:r>
            <a:r>
              <a:rPr lang="en-US" sz="1800" dirty="0">
                <a:effectLst/>
                <a:latin typeface="Aptos" panose="020B0004020202020204" pitchFamily="34" charset="0"/>
                <a:ea typeface="Aptos" panose="020B0004020202020204" pitchFamily="34" charset="0"/>
                <a:cs typeface="Times New Roman" panose="02020603050405020304" pitchFamily="18" charset="0"/>
              </a:rPr>
              <a:t>The data team believes that there are two primary reasons causing the average order value to shrink over time.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78D816-0A32-4613-9C6B-E43DE20717BB}" type="slidenum">
              <a:rPr lang="en-US" smtClean="0"/>
              <a:t>19</a:t>
            </a:fld>
            <a:endParaRPr lang="en-US"/>
          </a:p>
        </p:txBody>
      </p:sp>
    </p:spTree>
    <p:extLst>
      <p:ext uri="{BB962C8B-B14F-4D97-AF65-F5344CB8AC3E}">
        <p14:creationId xmlns:p14="http://schemas.microsoft.com/office/powerpoint/2010/main" val="14593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 have three goals for today.</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a:t>
            </a:fld>
            <a:endParaRPr lang="en-US"/>
          </a:p>
        </p:txBody>
      </p:sp>
    </p:spTree>
    <p:extLst>
      <p:ext uri="{BB962C8B-B14F-4D97-AF65-F5344CB8AC3E}">
        <p14:creationId xmlns:p14="http://schemas.microsoft.com/office/powerpoint/2010/main" val="577329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First we have competitors driving prices down. Our analysis found that our product prices have not decreased since 2016, but the competition’s products have.</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20</a:t>
            </a:fld>
            <a:endParaRPr lang="en-US"/>
          </a:p>
        </p:txBody>
      </p:sp>
    </p:spTree>
    <p:extLst>
      <p:ext uri="{BB962C8B-B14F-4D97-AF65-F5344CB8AC3E}">
        <p14:creationId xmlns:p14="http://schemas.microsoft.com/office/powerpoint/2010/main" val="2546702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Secondly, we found that in 2016 our threshold for an order to qualify for free shipping was $1000, and that has gradually decreased to $450 now in 2020. </a:t>
            </a:r>
            <a:r>
              <a:rPr lang="en-US" sz="1800" dirty="0">
                <a:effectLst/>
                <a:latin typeface="Aptos" panose="020B0004020202020204" pitchFamily="34" charset="0"/>
                <a:ea typeface="Aptos" panose="020B0004020202020204" pitchFamily="34" charset="0"/>
                <a:cs typeface="Times New Roman" panose="02020603050405020304" pitchFamily="18" charset="0"/>
              </a:rPr>
              <a:t>We have two more quick graphs to show you.</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78D816-0A32-4613-9C6B-E43DE20717BB}" type="slidenum">
              <a:rPr lang="en-US" smtClean="0"/>
              <a:t>21</a:t>
            </a:fld>
            <a:endParaRPr lang="en-US"/>
          </a:p>
        </p:txBody>
      </p:sp>
    </p:spTree>
    <p:extLst>
      <p:ext uri="{BB962C8B-B14F-4D97-AF65-F5344CB8AC3E}">
        <p14:creationId xmlns:p14="http://schemas.microsoft.com/office/powerpoint/2010/main" val="199537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first is our top selling subcategories, where we can see that our bestselling subcategory is desktop computers. In second and third place we see televisions and projectors &amp; screens.</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22</a:t>
            </a:fld>
            <a:endParaRPr lang="en-US"/>
          </a:p>
        </p:txBody>
      </p:sp>
    </p:spTree>
    <p:extLst>
      <p:ext uri="{BB962C8B-B14F-4D97-AF65-F5344CB8AC3E}">
        <p14:creationId xmlns:p14="http://schemas.microsoft.com/office/powerpoint/2010/main" val="2693743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Next we have the total revenue generated by age brackets. We can see here that consumers aged 65+ are the highest revenue generating age bracket by far. In second place is consumers aged 35 to 44.</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23</a:t>
            </a:fld>
            <a:endParaRPr lang="en-US"/>
          </a:p>
        </p:txBody>
      </p:sp>
    </p:spTree>
    <p:extLst>
      <p:ext uri="{BB962C8B-B14F-4D97-AF65-F5344CB8AC3E}">
        <p14:creationId xmlns:p14="http://schemas.microsoft.com/office/powerpoint/2010/main" val="230400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recap, we found that sales fall dramatically every year in March and April.</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24</a:t>
            </a:fld>
            <a:endParaRPr lang="en-US"/>
          </a:p>
        </p:txBody>
      </p:sp>
    </p:spTree>
    <p:extLst>
      <p:ext uri="{BB962C8B-B14F-4D97-AF65-F5344CB8AC3E}">
        <p14:creationId xmlns:p14="http://schemas.microsoft.com/office/powerpoint/2010/main" val="3287358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suggestions are to keep marketing spend more consistent through the fiscal year. We believe that not reducing our marketing budget in January by such a large percentage would steady the sales for March and April. </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25</a:t>
            </a:fld>
            <a:endParaRPr lang="en-US"/>
          </a:p>
        </p:txBody>
      </p:sp>
    </p:spTree>
    <p:extLst>
      <p:ext uri="{BB962C8B-B14F-4D97-AF65-F5344CB8AC3E}">
        <p14:creationId xmlns:p14="http://schemas.microsoft.com/office/powerpoint/2010/main" val="1131612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 believe that marketing should be targeted at consumers aged 65+.</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26</a:t>
            </a:fld>
            <a:endParaRPr lang="en-US"/>
          </a:p>
        </p:txBody>
      </p:sp>
    </p:spTree>
    <p:extLst>
      <p:ext uri="{BB962C8B-B14F-4D97-AF65-F5344CB8AC3E}">
        <p14:creationId xmlns:p14="http://schemas.microsoft.com/office/powerpoint/2010/main" val="1349327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 should focus marketing on desktops, televisions, and projectors &amp; screens.</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27</a:t>
            </a:fld>
            <a:endParaRPr lang="en-US"/>
          </a:p>
        </p:txBody>
      </p:sp>
    </p:spTree>
    <p:extLst>
      <p:ext uri="{BB962C8B-B14F-4D97-AF65-F5344CB8AC3E}">
        <p14:creationId xmlns:p14="http://schemas.microsoft.com/office/powerpoint/2010/main" val="2047261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Finally, we would like to request access to the inventory data to further analyze inventory stock available vs. demand for March and April as well as COVID months.</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28</a:t>
            </a:fld>
            <a:endParaRPr lang="en-US"/>
          </a:p>
        </p:txBody>
      </p:sp>
    </p:spTree>
    <p:extLst>
      <p:ext uri="{BB962C8B-B14F-4D97-AF65-F5344CB8AC3E}">
        <p14:creationId xmlns:p14="http://schemas.microsoft.com/office/powerpoint/2010/main" val="1919383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Next we found that our average order value decreased by 17% from 2016 to 2020. </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29</a:t>
            </a:fld>
            <a:endParaRPr lang="en-US"/>
          </a:p>
        </p:txBody>
      </p:sp>
    </p:spTree>
    <p:extLst>
      <p:ext uri="{BB962C8B-B14F-4D97-AF65-F5344CB8AC3E}">
        <p14:creationId xmlns:p14="http://schemas.microsoft.com/office/powerpoint/2010/main" val="428872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purpose of this presentation is to give an overview of revenue trends from 2016 to now (Which is early 2021 in this scenario). </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3</a:t>
            </a:fld>
            <a:endParaRPr lang="en-US"/>
          </a:p>
        </p:txBody>
      </p:sp>
    </p:spTree>
    <p:extLst>
      <p:ext uri="{BB962C8B-B14F-4D97-AF65-F5344CB8AC3E}">
        <p14:creationId xmlns:p14="http://schemas.microsoft.com/office/powerpoint/2010/main" val="3597932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We’re not sure that this is a concern yet because our revenue trend is positive over time. </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30</a:t>
            </a:fld>
            <a:endParaRPr lang="en-US"/>
          </a:p>
        </p:txBody>
      </p:sp>
    </p:spTree>
    <p:extLst>
      <p:ext uri="{BB962C8B-B14F-4D97-AF65-F5344CB8AC3E}">
        <p14:creationId xmlns:p14="http://schemas.microsoft.com/office/powerpoint/2010/main" val="385020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help mitigate the average order value decreasing further we suggest that we keep our free shipping threshold at $450 where it currently is instead of decreasing it further.</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31</a:t>
            </a:fld>
            <a:endParaRPr lang="en-US"/>
          </a:p>
        </p:txBody>
      </p:sp>
    </p:spTree>
    <p:extLst>
      <p:ext uri="{BB962C8B-B14F-4D97-AF65-F5344CB8AC3E}">
        <p14:creationId xmlns:p14="http://schemas.microsoft.com/office/powerpoint/2010/main" val="3844337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with that I want to thank you for your time and open up the room to any questions and further discussions about our findings.</a:t>
            </a:r>
          </a:p>
          <a:p>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32</a:t>
            </a:fld>
            <a:endParaRPr lang="en-US"/>
          </a:p>
        </p:txBody>
      </p:sp>
    </p:spTree>
    <p:extLst>
      <p:ext uri="{BB962C8B-B14F-4D97-AF65-F5344CB8AC3E}">
        <p14:creationId xmlns:p14="http://schemas.microsoft.com/office/powerpoint/2010/main" val="274979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 have some theories on how we can improve sales during downturns, and we’ll talk about those soon.</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4</a:t>
            </a:fld>
            <a:endParaRPr lang="en-US"/>
          </a:p>
        </p:txBody>
      </p:sp>
    </p:spTree>
    <p:extLst>
      <p:ext uri="{BB962C8B-B14F-4D97-AF65-F5344CB8AC3E}">
        <p14:creationId xmlns:p14="http://schemas.microsoft.com/office/powerpoint/2010/main" val="45593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And finally we want to request more data for further analysis. Let’s take a look at our sales revenue for the last five years.</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5</a:t>
            </a:fld>
            <a:endParaRPr lang="en-US"/>
          </a:p>
        </p:txBody>
      </p:sp>
    </p:spTree>
    <p:extLst>
      <p:ext uri="{BB962C8B-B14F-4D97-AF65-F5344CB8AC3E}">
        <p14:creationId xmlns:p14="http://schemas.microsoft.com/office/powerpoint/2010/main" val="67548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In this chart we have time along the horizontal X-axis, and we have total sales on the vertical Y-axis. Let’s put the data on the board.</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6</a:t>
            </a:fld>
            <a:endParaRPr lang="en-US"/>
          </a:p>
        </p:txBody>
      </p:sp>
    </p:spTree>
    <p:extLst>
      <p:ext uri="{BB962C8B-B14F-4D97-AF65-F5344CB8AC3E}">
        <p14:creationId xmlns:p14="http://schemas.microsoft.com/office/powerpoint/2010/main" val="1098941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And we can see some distinct trends immediately, but I want to direct your attention first to December of each year. </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7</a:t>
            </a:fld>
            <a:endParaRPr lang="en-US"/>
          </a:p>
        </p:txBody>
      </p:sp>
    </p:spTree>
    <p:extLst>
      <p:ext uri="{BB962C8B-B14F-4D97-AF65-F5344CB8AC3E}">
        <p14:creationId xmlns:p14="http://schemas.microsoft.com/office/powerpoint/2010/main" val="393302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 can see that sales improve significantly in December each year, but that’s followed by a downturn in January.</a:t>
            </a:r>
            <a:endParaRPr lang="en-US" dirty="0"/>
          </a:p>
        </p:txBody>
      </p:sp>
      <p:sp>
        <p:nvSpPr>
          <p:cNvPr id="4" name="Slide Number Placeholder 3"/>
          <p:cNvSpPr>
            <a:spLocks noGrp="1"/>
          </p:cNvSpPr>
          <p:nvPr>
            <p:ph type="sldNum" sz="quarter" idx="5"/>
          </p:nvPr>
        </p:nvSpPr>
        <p:spPr/>
        <p:txBody>
          <a:bodyPr/>
          <a:lstStyle/>
          <a:p>
            <a:fld id="{6378D816-0A32-4613-9C6B-E43DE20717BB}" type="slidenum">
              <a:rPr lang="en-US" smtClean="0"/>
              <a:t>8</a:t>
            </a:fld>
            <a:endParaRPr lang="en-US"/>
          </a:p>
        </p:txBody>
      </p:sp>
    </p:spTree>
    <p:extLst>
      <p:ext uri="{BB962C8B-B14F-4D97-AF65-F5344CB8AC3E}">
        <p14:creationId xmlns:p14="http://schemas.microsoft.com/office/powerpoint/2010/main" val="3027208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 improve again in February. This is consistent across all years.</a:t>
            </a:r>
          </a:p>
        </p:txBody>
      </p:sp>
      <p:sp>
        <p:nvSpPr>
          <p:cNvPr id="4" name="Slide Number Placeholder 3"/>
          <p:cNvSpPr>
            <a:spLocks noGrp="1"/>
          </p:cNvSpPr>
          <p:nvPr>
            <p:ph type="sldNum" sz="quarter" idx="5"/>
          </p:nvPr>
        </p:nvSpPr>
        <p:spPr/>
        <p:txBody>
          <a:bodyPr/>
          <a:lstStyle/>
          <a:p>
            <a:fld id="{6378D816-0A32-4613-9C6B-E43DE20717BB}" type="slidenum">
              <a:rPr lang="en-US" smtClean="0"/>
              <a:t>9</a:t>
            </a:fld>
            <a:endParaRPr lang="en-US"/>
          </a:p>
        </p:txBody>
      </p:sp>
    </p:spTree>
    <p:extLst>
      <p:ext uri="{BB962C8B-B14F-4D97-AF65-F5344CB8AC3E}">
        <p14:creationId xmlns:p14="http://schemas.microsoft.com/office/powerpoint/2010/main" val="293588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4A7F-A5A0-1331-A9BB-C71E8FE00D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FD53D0-B694-62A8-A4B1-63DCA6838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E0A419-3EA5-7D19-EA8E-2C927FA3D937}"/>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5" name="Footer Placeholder 4">
            <a:extLst>
              <a:ext uri="{FF2B5EF4-FFF2-40B4-BE49-F238E27FC236}">
                <a16:creationId xmlns:a16="http://schemas.microsoft.com/office/drawing/2014/main" id="{0726749F-EC96-DBD7-28D0-97DC789A7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58518-8914-52D7-21B4-1C8775379DC6}"/>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185893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674A-6714-B48F-BA28-74D578CA28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3BDC22-8EB2-3A5A-7424-59A194C2AE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35D97-FE2B-9835-1941-9DCF083B3319}"/>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5" name="Footer Placeholder 4">
            <a:extLst>
              <a:ext uri="{FF2B5EF4-FFF2-40B4-BE49-F238E27FC236}">
                <a16:creationId xmlns:a16="http://schemas.microsoft.com/office/drawing/2014/main" id="{224996E4-2D00-218D-8988-1F861C030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562A9-676D-CE73-E047-FF61424AF1FB}"/>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223274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12A0A-6FFA-01A8-29F7-9FA1F37FF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CCBB55-9CDB-112D-66D4-7FAC5BB6B0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8B2E7-CF10-6391-95A1-B12D3A684A51}"/>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5" name="Footer Placeholder 4">
            <a:extLst>
              <a:ext uri="{FF2B5EF4-FFF2-40B4-BE49-F238E27FC236}">
                <a16:creationId xmlns:a16="http://schemas.microsoft.com/office/drawing/2014/main" id="{E9B9F385-7249-A07D-FF76-8EAD00D8B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AC583-26FB-862F-9673-C6FCD9CFB665}"/>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92853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1E58-0CFB-9992-7547-74FABA08CA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98BE5-6047-A2B0-B99B-57532A4267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FBD2A-2B72-9046-51CE-CFF65DD1E4DD}"/>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5" name="Footer Placeholder 4">
            <a:extLst>
              <a:ext uri="{FF2B5EF4-FFF2-40B4-BE49-F238E27FC236}">
                <a16:creationId xmlns:a16="http://schemas.microsoft.com/office/drawing/2014/main" id="{1ED73796-0A65-880E-65F3-6AF83B515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F36BC-13E1-06B8-AF92-A5B7E1D2C77A}"/>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422725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B77C-50E5-F9BB-82AF-9605B5B50D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AC77DD-E559-47FF-7380-2F601FB198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11224D-D0B2-7D1D-6D73-D8733397B205}"/>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5" name="Footer Placeholder 4">
            <a:extLst>
              <a:ext uri="{FF2B5EF4-FFF2-40B4-BE49-F238E27FC236}">
                <a16:creationId xmlns:a16="http://schemas.microsoft.com/office/drawing/2014/main" id="{5D203D65-9434-90B3-7769-37E9AC644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CFBC4-9E5F-825F-309C-F16342924F3D}"/>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162691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5421-3BF7-6A4A-22B8-772015E31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6CE0CB-3B41-E20B-3FFB-B5A30A0C3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804872-C691-7FED-A853-3C601C5398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057218-59CC-5753-14EA-907B491ABF6B}"/>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6" name="Footer Placeholder 5">
            <a:extLst>
              <a:ext uri="{FF2B5EF4-FFF2-40B4-BE49-F238E27FC236}">
                <a16:creationId xmlns:a16="http://schemas.microsoft.com/office/drawing/2014/main" id="{B9590A3D-1508-FC40-ED88-1BAF0AEDA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0A845-3CFF-1129-6C5C-E7D3E6575ED7}"/>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331857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B2F3-C4B5-50B4-0E30-D8E8DE1473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A6D438-2DB4-D93E-86D0-8A9B028AA3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DC4E8B-CD64-0845-1985-6E2D14BF30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95BE26-75F9-3D2B-9275-F30059B6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30761C-B76D-13DB-4A83-216A321B0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6AD4A6-EA02-65E3-F955-360FEBD53686}"/>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8" name="Footer Placeholder 7">
            <a:extLst>
              <a:ext uri="{FF2B5EF4-FFF2-40B4-BE49-F238E27FC236}">
                <a16:creationId xmlns:a16="http://schemas.microsoft.com/office/drawing/2014/main" id="{4B51CD90-E4DE-CBE1-5429-A0E0923C97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50F08C-3FFE-32C2-F04B-E1B4313C5BC3}"/>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255957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0E6A-BCDA-250D-A154-24066B4FDB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18241D-2A9F-73E8-B05D-ED14BD792BB2}"/>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4" name="Footer Placeholder 3">
            <a:extLst>
              <a:ext uri="{FF2B5EF4-FFF2-40B4-BE49-F238E27FC236}">
                <a16:creationId xmlns:a16="http://schemas.microsoft.com/office/drawing/2014/main" id="{5C621249-B745-0F91-1B15-CB8160D19C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D8C78F-ECC4-0301-BD1A-2F822189A875}"/>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75393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D41480-A55F-962C-E07A-DB72FF22CF86}"/>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3" name="Footer Placeholder 2">
            <a:extLst>
              <a:ext uri="{FF2B5EF4-FFF2-40B4-BE49-F238E27FC236}">
                <a16:creationId xmlns:a16="http://schemas.microsoft.com/office/drawing/2014/main" id="{F4052CA6-105C-6C06-731F-BEA15F022B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F564D7-185C-BF99-85FD-DC2BAE077ABB}"/>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336878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1BBD-588E-E365-1195-F68DED028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2BEEC3-993D-300E-DBC7-9AF720620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67F90F-A952-4D19-F3CB-034EDE199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1FE15-1A2A-146A-CB28-2EBA56B5C93F}"/>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6" name="Footer Placeholder 5">
            <a:extLst>
              <a:ext uri="{FF2B5EF4-FFF2-40B4-BE49-F238E27FC236}">
                <a16:creationId xmlns:a16="http://schemas.microsoft.com/office/drawing/2014/main" id="{E1CEF9AE-F51E-4202-A001-DE109701D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F17AD-487C-B770-7E02-191EAF8B25DF}"/>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79962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5192-2ADB-DAD7-F90B-8F1339E85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3AAB2B-12B4-F992-236D-B969F3A45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C52DC5-24E9-1C7D-C12C-0CBA0C8EE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2DE95-4E4E-D82B-3EB9-9BA2264CFDA9}"/>
              </a:ext>
            </a:extLst>
          </p:cNvPr>
          <p:cNvSpPr>
            <a:spLocks noGrp="1"/>
          </p:cNvSpPr>
          <p:nvPr>
            <p:ph type="dt" sz="half" idx="10"/>
          </p:nvPr>
        </p:nvSpPr>
        <p:spPr/>
        <p:txBody>
          <a:bodyPr/>
          <a:lstStyle/>
          <a:p>
            <a:fld id="{960A7262-7BBA-4EBF-9429-A7010B2070EB}" type="datetimeFigureOut">
              <a:rPr lang="en-US" smtClean="0"/>
              <a:t>8/17/2024</a:t>
            </a:fld>
            <a:endParaRPr lang="en-US"/>
          </a:p>
        </p:txBody>
      </p:sp>
      <p:sp>
        <p:nvSpPr>
          <p:cNvPr id="6" name="Footer Placeholder 5">
            <a:extLst>
              <a:ext uri="{FF2B5EF4-FFF2-40B4-BE49-F238E27FC236}">
                <a16:creationId xmlns:a16="http://schemas.microsoft.com/office/drawing/2014/main" id="{DF0E5A2C-085D-3395-42A1-D03D98DB2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51361-2DD5-2672-475D-A133C6A492A4}"/>
              </a:ext>
            </a:extLst>
          </p:cNvPr>
          <p:cNvSpPr>
            <a:spLocks noGrp="1"/>
          </p:cNvSpPr>
          <p:nvPr>
            <p:ph type="sldNum" sz="quarter" idx="12"/>
          </p:nvPr>
        </p:nvSpPr>
        <p:spPr/>
        <p:txBody>
          <a:bodyPr/>
          <a:lstStyle/>
          <a:p>
            <a:fld id="{FED379D0-696F-4305-B223-2ED78CBEB38C}" type="slidenum">
              <a:rPr lang="en-US" smtClean="0"/>
              <a:t>‹#›</a:t>
            </a:fld>
            <a:endParaRPr lang="en-US"/>
          </a:p>
        </p:txBody>
      </p:sp>
    </p:spTree>
    <p:extLst>
      <p:ext uri="{BB962C8B-B14F-4D97-AF65-F5344CB8AC3E}">
        <p14:creationId xmlns:p14="http://schemas.microsoft.com/office/powerpoint/2010/main" val="214302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CDA35A-0C3E-3967-80A6-C6379F32F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E3E986-E950-0AED-3B7B-119CC5DDD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BC55D-8ABE-503A-33EC-5BC2143B7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0A7262-7BBA-4EBF-9429-A7010B2070EB}" type="datetimeFigureOut">
              <a:rPr lang="en-US" smtClean="0"/>
              <a:t>8/17/2024</a:t>
            </a:fld>
            <a:endParaRPr lang="en-US"/>
          </a:p>
        </p:txBody>
      </p:sp>
      <p:sp>
        <p:nvSpPr>
          <p:cNvPr id="5" name="Footer Placeholder 4">
            <a:extLst>
              <a:ext uri="{FF2B5EF4-FFF2-40B4-BE49-F238E27FC236}">
                <a16:creationId xmlns:a16="http://schemas.microsoft.com/office/drawing/2014/main" id="{845ECA83-90FB-75EE-8ECB-13AFF05A35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E01EF57-732C-6609-8F6A-46E2F2211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D379D0-696F-4305-B223-2ED78CBEB38C}" type="slidenum">
              <a:rPr lang="en-US" smtClean="0"/>
              <a:t>‹#›</a:t>
            </a:fld>
            <a:endParaRPr lang="en-US"/>
          </a:p>
        </p:txBody>
      </p:sp>
    </p:spTree>
    <p:extLst>
      <p:ext uri="{BB962C8B-B14F-4D97-AF65-F5344CB8AC3E}">
        <p14:creationId xmlns:p14="http://schemas.microsoft.com/office/powerpoint/2010/main" val="241196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27D5-DBEF-5697-EADC-62F704F3AFA5}"/>
              </a:ext>
            </a:extLst>
          </p:cNvPr>
          <p:cNvSpPr>
            <a:spLocks noGrp="1"/>
          </p:cNvSpPr>
          <p:nvPr>
            <p:ph type="ctrTitle"/>
          </p:nvPr>
        </p:nvSpPr>
        <p:spPr>
          <a:xfrm>
            <a:off x="0" y="2583664"/>
            <a:ext cx="12192000" cy="1690671"/>
          </a:xfrm>
          <a:solidFill>
            <a:schemeClr val="tx2"/>
          </a:solidFill>
        </p:spPr>
        <p:txBody>
          <a:bodyPr anchor="ctr"/>
          <a:lstStyle/>
          <a:p>
            <a:r>
              <a:rPr lang="en-US" dirty="0">
                <a:solidFill>
                  <a:schemeClr val="bg1"/>
                </a:solidFill>
                <a:latin typeface="Arial" panose="020B0604020202020204" pitchFamily="34" charset="0"/>
                <a:cs typeface="Arial" panose="020B0604020202020204" pitchFamily="34" charset="0"/>
              </a:rPr>
              <a:t>Global Electronics Retailer</a:t>
            </a:r>
            <a:br>
              <a:rPr lang="en-US" dirty="0">
                <a:solidFill>
                  <a:schemeClr val="bg1"/>
                </a:solidFill>
                <a:latin typeface="Arial" panose="020B0604020202020204" pitchFamily="34" charset="0"/>
                <a:cs typeface="Arial" panose="020B0604020202020204" pitchFamily="34" charset="0"/>
              </a:rPr>
            </a:br>
            <a:r>
              <a:rPr lang="en-US" sz="3200" dirty="0">
                <a:solidFill>
                  <a:schemeClr val="bg1"/>
                </a:solidFill>
                <a:latin typeface="Arial" panose="020B0604020202020204" pitchFamily="34" charset="0"/>
                <a:cs typeface="Arial" panose="020B0604020202020204" pitchFamily="34" charset="0"/>
              </a:rPr>
              <a:t>Executive Revenue Summary</a:t>
            </a:r>
            <a:endParaRPr lang="en-US" dirty="0">
              <a:solidFill>
                <a:schemeClr val="bg1"/>
              </a:solidFill>
              <a:latin typeface="Arial" panose="020B0604020202020204" pitchFamily="34" charset="0"/>
              <a:cs typeface="Arial" panose="020B0604020202020204" pitchFamily="34" charset="0"/>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A51FF03C-5E77-4457-1CCA-8D3825363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318809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Sales are high again in February</a:t>
            </a:r>
          </a:p>
        </p:txBody>
      </p:sp>
      <p:graphicFrame>
        <p:nvGraphicFramePr>
          <p:cNvPr id="3" name="Content Placeholder 2">
            <a:extLst>
              <a:ext uri="{FF2B5EF4-FFF2-40B4-BE49-F238E27FC236}">
                <a16:creationId xmlns:a16="http://schemas.microsoft.com/office/drawing/2014/main" id="{DFB746A5-1E08-46DA-8B6A-67B7F2F45FF5}"/>
              </a:ext>
            </a:extLst>
          </p:cNvPr>
          <p:cNvGraphicFramePr>
            <a:graphicFrameLocks noGrp="1"/>
          </p:cNvGraphicFramePr>
          <p:nvPr>
            <p:ph idx="1"/>
            <p:extLst>
              <p:ext uri="{D42A27DB-BD31-4B8C-83A1-F6EECF244321}">
                <p14:modId xmlns:p14="http://schemas.microsoft.com/office/powerpoint/2010/main" val="3422372794"/>
              </p:ext>
            </p:extLst>
          </p:nvPr>
        </p:nvGraphicFramePr>
        <p:xfrm>
          <a:off x="838200" y="1381125"/>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53439094-3232-1D5F-9558-5D5A957B3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291340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Sales plummet in March and April</a:t>
            </a:r>
          </a:p>
        </p:txBody>
      </p:sp>
      <p:graphicFrame>
        <p:nvGraphicFramePr>
          <p:cNvPr id="4" name="Content Placeholder 3">
            <a:extLst>
              <a:ext uri="{FF2B5EF4-FFF2-40B4-BE49-F238E27FC236}">
                <a16:creationId xmlns:a16="http://schemas.microsoft.com/office/drawing/2014/main" id="{5B971775-D817-430F-8D81-4CC7E58BFC12}"/>
              </a:ext>
            </a:extLst>
          </p:cNvPr>
          <p:cNvGraphicFramePr>
            <a:graphicFrameLocks noGrp="1"/>
          </p:cNvGraphicFramePr>
          <p:nvPr>
            <p:ph idx="1"/>
            <p:extLst>
              <p:ext uri="{D42A27DB-BD31-4B8C-83A1-F6EECF244321}">
                <p14:modId xmlns:p14="http://schemas.microsoft.com/office/powerpoint/2010/main" val="102512712"/>
              </p:ext>
            </p:extLst>
          </p:nvPr>
        </p:nvGraphicFramePr>
        <p:xfrm>
          <a:off x="838200" y="1381125"/>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descr="A black background with a black square&#10;&#10;Description automatically generated with medium confidence">
            <a:extLst>
              <a:ext uri="{FF2B5EF4-FFF2-40B4-BE49-F238E27FC236}">
                <a16:creationId xmlns:a16="http://schemas.microsoft.com/office/drawing/2014/main" id="{CEFC8D85-E49A-8E4E-C623-5487DBFA3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358532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COVID 19 has a major negative impact</a:t>
            </a:r>
          </a:p>
        </p:txBody>
      </p:sp>
      <p:graphicFrame>
        <p:nvGraphicFramePr>
          <p:cNvPr id="3" name="Content Placeholder 2">
            <a:extLst>
              <a:ext uri="{FF2B5EF4-FFF2-40B4-BE49-F238E27FC236}">
                <a16:creationId xmlns:a16="http://schemas.microsoft.com/office/drawing/2014/main" id="{83B40E01-E04C-49A4-AABA-FC60E6541265}"/>
              </a:ext>
            </a:extLst>
          </p:cNvPr>
          <p:cNvGraphicFramePr>
            <a:graphicFrameLocks noGrp="1"/>
          </p:cNvGraphicFramePr>
          <p:nvPr>
            <p:ph idx="1"/>
            <p:extLst>
              <p:ext uri="{D42A27DB-BD31-4B8C-83A1-F6EECF244321}">
                <p14:modId xmlns:p14="http://schemas.microsoft.com/office/powerpoint/2010/main" val="815709702"/>
              </p:ext>
            </p:extLst>
          </p:nvPr>
        </p:nvGraphicFramePr>
        <p:xfrm>
          <a:off x="838200" y="1381125"/>
          <a:ext cx="9727679" cy="4934834"/>
        </p:xfrm>
        <a:graphic>
          <a:graphicData uri="http://schemas.openxmlformats.org/drawingml/2006/chart">
            <c:chart xmlns:c="http://schemas.openxmlformats.org/drawingml/2006/chart" xmlns:r="http://schemas.openxmlformats.org/officeDocument/2006/relationships" r:id="rId3"/>
          </a:graphicData>
        </a:graphic>
      </p:graphicFrame>
      <p:sp>
        <p:nvSpPr>
          <p:cNvPr id="6" name="Arrow: Down 5">
            <a:extLst>
              <a:ext uri="{FF2B5EF4-FFF2-40B4-BE49-F238E27FC236}">
                <a16:creationId xmlns:a16="http://schemas.microsoft.com/office/drawing/2014/main" id="{43C11FDC-97A0-46B2-5F2A-FA0DC2EF3183}"/>
              </a:ext>
            </a:extLst>
          </p:cNvPr>
          <p:cNvSpPr/>
          <p:nvPr/>
        </p:nvSpPr>
        <p:spPr>
          <a:xfrm>
            <a:off x="9463947" y="3429000"/>
            <a:ext cx="457456" cy="923544"/>
          </a:xfrm>
          <a:prstGeom prst="downArrow">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C88A0325-E568-8AE7-2571-02DE6D45A9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406557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normAutofit/>
          </a:bodyPr>
          <a:lstStyle/>
          <a:p>
            <a:r>
              <a:rPr lang="en-US" dirty="0">
                <a:solidFill>
                  <a:schemeClr val="bg1"/>
                </a:solidFill>
                <a:latin typeface="Arial" panose="020B0604020202020204" pitchFamily="34" charset="0"/>
                <a:cs typeface="Arial" panose="020B0604020202020204" pitchFamily="34" charset="0"/>
              </a:rPr>
              <a:t>Why do sales plummet in March and April?</a:t>
            </a:r>
          </a:p>
        </p:txBody>
      </p:sp>
      <p:graphicFrame>
        <p:nvGraphicFramePr>
          <p:cNvPr id="4" name="Content Placeholder 3">
            <a:extLst>
              <a:ext uri="{FF2B5EF4-FFF2-40B4-BE49-F238E27FC236}">
                <a16:creationId xmlns:a16="http://schemas.microsoft.com/office/drawing/2014/main" id="{5B971775-D817-430F-8D81-4CC7E58BFC12}"/>
              </a:ext>
            </a:extLst>
          </p:cNvPr>
          <p:cNvGraphicFramePr>
            <a:graphicFrameLocks noGrp="1"/>
          </p:cNvGraphicFramePr>
          <p:nvPr>
            <p:ph idx="1"/>
            <p:extLst>
              <p:ext uri="{D42A27DB-BD31-4B8C-83A1-F6EECF244321}">
                <p14:modId xmlns:p14="http://schemas.microsoft.com/office/powerpoint/2010/main" val="2958876188"/>
              </p:ext>
            </p:extLst>
          </p:nvPr>
        </p:nvGraphicFramePr>
        <p:xfrm>
          <a:off x="838200" y="1381125"/>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descr="A black background with a black square&#10;&#10;Description automatically generated with medium confidence">
            <a:extLst>
              <a:ext uri="{FF2B5EF4-FFF2-40B4-BE49-F238E27FC236}">
                <a16:creationId xmlns:a16="http://schemas.microsoft.com/office/drawing/2014/main" id="{2BBC4224-262B-E772-769E-3ECCE2C41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45244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Our theories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1423358"/>
            <a:ext cx="10515600" cy="4169319"/>
          </a:xfrm>
        </p:spPr>
        <p:txBody>
          <a:bodyPr>
            <a:normAutofit/>
          </a:bodyPr>
          <a:lstStyle/>
          <a:p>
            <a:r>
              <a:rPr lang="en-US" dirty="0">
                <a:latin typeface="Arial" panose="020B0604020202020204" pitchFamily="34" charset="0"/>
                <a:cs typeface="Arial" panose="020B0604020202020204" pitchFamily="34" charset="0"/>
              </a:rPr>
              <a:t>Competitor product launches</a:t>
            </a:r>
          </a:p>
          <a:p>
            <a:pPr lvl="1">
              <a:buFontTx/>
              <a:buChar char="-"/>
            </a:pPr>
            <a:r>
              <a:rPr lang="en-US" sz="2000" dirty="0">
                <a:latin typeface="Arial" panose="020B0604020202020204" pitchFamily="34" charset="0"/>
                <a:cs typeface="Arial" panose="020B0604020202020204" pitchFamily="34" charset="0"/>
              </a:rPr>
              <a:t>No correlation found</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AA74F260-66AC-93C5-A139-49555C670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80502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Our theories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1423358"/>
            <a:ext cx="10515600" cy="4169319"/>
          </a:xfrm>
        </p:spPr>
        <p:txBody>
          <a:bodyPr>
            <a:normAutofit/>
          </a:bodyPr>
          <a:lstStyle/>
          <a:p>
            <a:r>
              <a:rPr lang="en-US" dirty="0">
                <a:latin typeface="Arial" panose="020B0604020202020204" pitchFamily="34" charset="0"/>
                <a:cs typeface="Arial" panose="020B0604020202020204" pitchFamily="34" charset="0"/>
              </a:rPr>
              <a:t>Competitor product launches</a:t>
            </a:r>
          </a:p>
          <a:p>
            <a:pPr lvl="1">
              <a:buFontTx/>
              <a:buChar char="-"/>
            </a:pPr>
            <a:r>
              <a:rPr lang="en-US" sz="2000" dirty="0">
                <a:latin typeface="Arial" panose="020B0604020202020204" pitchFamily="34" charset="0"/>
                <a:cs typeface="Arial" panose="020B0604020202020204" pitchFamily="34" charset="0"/>
              </a:rPr>
              <a:t>No correlation found</a:t>
            </a:r>
          </a:p>
          <a:p>
            <a:pPr marL="514350" indent="-514350">
              <a:buFont typeface="Arial" panose="020B0604020202020204" pitchFamily="34" charset="0"/>
              <a:buAutoNum type="arabicParen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Reduced marketing spend</a:t>
            </a:r>
          </a:p>
          <a:p>
            <a:pPr lvl="1">
              <a:buFontTx/>
              <a:buChar char="-"/>
            </a:pPr>
            <a:r>
              <a:rPr lang="en-US" sz="2000" dirty="0">
                <a:latin typeface="Arial" panose="020B0604020202020204" pitchFamily="34" charset="0"/>
                <a:cs typeface="Arial" panose="020B0604020202020204" pitchFamily="34" charset="0"/>
              </a:rPr>
              <a:t>Decrease of 70% in January compared to December</a:t>
            </a:r>
          </a:p>
          <a:p>
            <a:pPr lvl="1">
              <a:buFontTx/>
              <a:buChar char="-"/>
            </a:pPr>
            <a:r>
              <a:rPr lang="en-US" sz="2000" dirty="0">
                <a:latin typeface="Arial" panose="020B0604020202020204" pitchFamily="34" charset="0"/>
                <a:cs typeface="Arial" panose="020B0604020202020204" pitchFamily="34" charset="0"/>
              </a:rPr>
              <a:t>End of fiscal year is January 31</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247AAB83-34ED-C7D5-A7CA-4F028135B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423857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Our theories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1423358"/>
            <a:ext cx="10515600" cy="4169319"/>
          </a:xfrm>
        </p:spPr>
        <p:txBody>
          <a:bodyPr>
            <a:normAutofit/>
          </a:bodyPr>
          <a:lstStyle/>
          <a:p>
            <a:r>
              <a:rPr lang="en-US" dirty="0">
                <a:latin typeface="Arial" panose="020B0604020202020204" pitchFamily="34" charset="0"/>
                <a:cs typeface="Arial" panose="020B0604020202020204" pitchFamily="34" charset="0"/>
              </a:rPr>
              <a:t>Competitor product launches</a:t>
            </a:r>
          </a:p>
          <a:p>
            <a:pPr lvl="1">
              <a:buFontTx/>
              <a:buChar char="-"/>
            </a:pPr>
            <a:r>
              <a:rPr lang="en-US" sz="2000" dirty="0">
                <a:latin typeface="Arial" panose="020B0604020202020204" pitchFamily="34" charset="0"/>
                <a:cs typeface="Arial" panose="020B0604020202020204" pitchFamily="34" charset="0"/>
              </a:rPr>
              <a:t>No correlation found</a:t>
            </a:r>
          </a:p>
          <a:p>
            <a:pPr marL="514350" indent="-514350">
              <a:buFont typeface="Arial" panose="020B0604020202020204" pitchFamily="34" charset="0"/>
              <a:buAutoNum type="arabicParen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Reduced marketing spend</a:t>
            </a:r>
          </a:p>
          <a:p>
            <a:pPr lvl="1">
              <a:buFontTx/>
              <a:buChar char="-"/>
            </a:pPr>
            <a:r>
              <a:rPr lang="en-US" sz="2000" dirty="0">
                <a:latin typeface="Arial" panose="020B0604020202020204" pitchFamily="34" charset="0"/>
                <a:cs typeface="Arial" panose="020B0604020202020204" pitchFamily="34" charset="0"/>
              </a:rPr>
              <a:t>Decrease of 70% in January compared to December</a:t>
            </a:r>
          </a:p>
          <a:p>
            <a:pPr lvl="1">
              <a:buFontTx/>
              <a:buChar char="-"/>
            </a:pPr>
            <a:r>
              <a:rPr lang="en-US" sz="2000" dirty="0">
                <a:latin typeface="Arial" panose="020B0604020202020204" pitchFamily="34" charset="0"/>
                <a:cs typeface="Arial" panose="020B0604020202020204" pitchFamily="34" charset="0"/>
              </a:rPr>
              <a:t>End of fiscal year is January 31</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Supply isn’t keeping up with demand</a:t>
            </a:r>
          </a:p>
          <a:p>
            <a:pPr marL="457200" lvl="1" indent="0">
              <a:buNone/>
            </a:pPr>
            <a:r>
              <a:rPr lang="en-US" sz="2000" dirty="0">
                <a:latin typeface="Arial" panose="020B0604020202020204" pitchFamily="34" charset="0"/>
                <a:cs typeface="Arial" panose="020B0604020202020204" pitchFamily="34" charset="0"/>
              </a:rPr>
              <a:t>- Need access to inventory data</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32E0B69A-8604-BC5A-0F5E-C7C3E13C1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82458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normAutofit fontScale="90000"/>
          </a:bodyPr>
          <a:lstStyle/>
          <a:p>
            <a:r>
              <a:rPr lang="en-US" dirty="0">
                <a:solidFill>
                  <a:schemeClr val="bg1"/>
                </a:solidFill>
                <a:latin typeface="Arial" panose="020B0604020202020204" pitchFamily="34" charset="0"/>
                <a:cs typeface="Arial" panose="020B0604020202020204" pitchFamily="34" charset="0"/>
              </a:rPr>
              <a:t>Average Order Value</a:t>
            </a:r>
            <a:br>
              <a:rPr lang="en-US"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2016 to 2020</a:t>
            </a:r>
            <a:endParaRPr lang="en-US" dirty="0">
              <a:solidFill>
                <a:schemeClr val="bg1"/>
              </a:solidFill>
              <a:latin typeface="Arial" panose="020B0604020202020204" pitchFamily="34" charset="0"/>
              <a:cs typeface="Arial" panose="020B0604020202020204" pitchFamily="34" charset="0"/>
            </a:endParaRPr>
          </a:p>
        </p:txBody>
      </p:sp>
      <p:graphicFrame>
        <p:nvGraphicFramePr>
          <p:cNvPr id="3" name="Content Placeholder 2">
            <a:extLst>
              <a:ext uri="{FF2B5EF4-FFF2-40B4-BE49-F238E27FC236}">
                <a16:creationId xmlns:a16="http://schemas.microsoft.com/office/drawing/2014/main" id="{E683414A-C515-47D6-9842-F1BBC52EB74F}"/>
              </a:ext>
            </a:extLst>
          </p:cNvPr>
          <p:cNvGraphicFramePr>
            <a:graphicFrameLocks noGrp="1"/>
          </p:cNvGraphicFramePr>
          <p:nvPr>
            <p:ph idx="1"/>
            <p:extLst>
              <p:ext uri="{D42A27DB-BD31-4B8C-83A1-F6EECF244321}">
                <p14:modId xmlns:p14="http://schemas.microsoft.com/office/powerpoint/2010/main" val="2033039549"/>
              </p:ext>
            </p:extLst>
          </p:nvPr>
        </p:nvGraphicFramePr>
        <p:xfrm>
          <a:off x="838200" y="1381126"/>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3D1BF279-9D91-E9D8-37DB-E594FD0D98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3623835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normAutofit fontScale="90000"/>
          </a:bodyPr>
          <a:lstStyle/>
          <a:p>
            <a:r>
              <a:rPr lang="en-US" dirty="0">
                <a:solidFill>
                  <a:schemeClr val="bg1"/>
                </a:solidFill>
                <a:latin typeface="Arial" panose="020B0604020202020204" pitchFamily="34" charset="0"/>
                <a:cs typeface="Arial" panose="020B0604020202020204" pitchFamily="34" charset="0"/>
              </a:rPr>
              <a:t>Average Order Value</a:t>
            </a:r>
            <a:br>
              <a:rPr lang="en-US"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2016 to 2020</a:t>
            </a:r>
            <a:endParaRPr lang="en-US" dirty="0">
              <a:solidFill>
                <a:schemeClr val="bg1"/>
              </a:solidFill>
              <a:latin typeface="Arial" panose="020B0604020202020204" pitchFamily="34" charset="0"/>
              <a:cs typeface="Arial" panose="020B0604020202020204" pitchFamily="34" charset="0"/>
            </a:endParaRPr>
          </a:p>
        </p:txBody>
      </p:sp>
      <p:graphicFrame>
        <p:nvGraphicFramePr>
          <p:cNvPr id="3" name="Content Placeholder 2">
            <a:extLst>
              <a:ext uri="{FF2B5EF4-FFF2-40B4-BE49-F238E27FC236}">
                <a16:creationId xmlns:a16="http://schemas.microsoft.com/office/drawing/2014/main" id="{85F75BCB-5E35-4FC8-B14C-04F5E4B1554F}"/>
              </a:ext>
            </a:extLst>
          </p:cNvPr>
          <p:cNvGraphicFramePr>
            <a:graphicFrameLocks noGrp="1"/>
          </p:cNvGraphicFramePr>
          <p:nvPr>
            <p:ph idx="1"/>
            <p:extLst>
              <p:ext uri="{D42A27DB-BD31-4B8C-83A1-F6EECF244321}">
                <p14:modId xmlns:p14="http://schemas.microsoft.com/office/powerpoint/2010/main" val="2126180376"/>
              </p:ext>
            </p:extLst>
          </p:nvPr>
        </p:nvGraphicFramePr>
        <p:xfrm>
          <a:off x="838200" y="1381126"/>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64E8DC4E-5D17-9AE9-BD6E-17E64826C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13044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normAutofit fontScale="90000"/>
          </a:bodyPr>
          <a:lstStyle/>
          <a:p>
            <a:r>
              <a:rPr lang="en-US" dirty="0">
                <a:solidFill>
                  <a:schemeClr val="bg1"/>
                </a:solidFill>
                <a:latin typeface="Arial" panose="020B0604020202020204" pitchFamily="34" charset="0"/>
                <a:cs typeface="Arial" panose="020B0604020202020204" pitchFamily="34" charset="0"/>
              </a:rPr>
              <a:t>Average Order Value</a:t>
            </a:r>
            <a:br>
              <a:rPr lang="en-US"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2016 to 2020</a:t>
            </a:r>
            <a:endParaRPr lang="en-US" dirty="0">
              <a:solidFill>
                <a:schemeClr val="bg1"/>
              </a:solidFill>
              <a:latin typeface="Arial" panose="020B0604020202020204" pitchFamily="34" charset="0"/>
              <a:cs typeface="Arial" panose="020B0604020202020204" pitchFamily="34" charset="0"/>
            </a:endParaRPr>
          </a:p>
        </p:txBody>
      </p:sp>
      <p:graphicFrame>
        <p:nvGraphicFramePr>
          <p:cNvPr id="3" name="Content Placeholder 2">
            <a:extLst>
              <a:ext uri="{FF2B5EF4-FFF2-40B4-BE49-F238E27FC236}">
                <a16:creationId xmlns:a16="http://schemas.microsoft.com/office/drawing/2014/main" id="{FFE8DD05-4841-4D57-A00F-2612CFE5492E}"/>
              </a:ext>
            </a:extLst>
          </p:cNvPr>
          <p:cNvGraphicFramePr>
            <a:graphicFrameLocks noGrp="1"/>
          </p:cNvGraphicFramePr>
          <p:nvPr>
            <p:ph idx="1"/>
            <p:extLst>
              <p:ext uri="{D42A27DB-BD31-4B8C-83A1-F6EECF244321}">
                <p14:modId xmlns:p14="http://schemas.microsoft.com/office/powerpoint/2010/main" val="3237565387"/>
              </p:ext>
            </p:extLst>
          </p:nvPr>
        </p:nvGraphicFramePr>
        <p:xfrm>
          <a:off x="838200" y="1381126"/>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25C5EADB-B5AC-1E25-6A90-F40A27085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374020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The goal today</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153412"/>
            <a:ext cx="10515600" cy="2551176"/>
          </a:xfrm>
        </p:spPr>
        <p:txBody>
          <a:bodyPr>
            <a:normAutofit/>
          </a:bodyPr>
          <a:lstStyle/>
          <a:p>
            <a:pPr marL="0" indent="0">
              <a:buNone/>
            </a:pPr>
            <a:endParaRPr lang="en-US" dirty="0">
              <a:latin typeface="Arial" panose="020B0604020202020204" pitchFamily="34" charset="0"/>
              <a:cs typeface="Arial" panose="020B0604020202020204" pitchFamily="34" charset="0"/>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EFC4C3B5-CDE2-84A0-DA1C-D85EF64B9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1584799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Our theories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1906524"/>
            <a:ext cx="10515600" cy="2820924"/>
          </a:xfrm>
        </p:spPr>
        <p:txBody>
          <a:bodyPr>
            <a:normAutofit/>
          </a:bodyPr>
          <a:lstStyle/>
          <a:p>
            <a:pPr marL="514350" indent="-514350">
              <a:buFont typeface="Arial" panose="020B0604020202020204" pitchFamily="34" charset="0"/>
              <a:buAutoNum type="arabicParenR"/>
            </a:pPr>
            <a:r>
              <a:rPr lang="en-US" dirty="0">
                <a:latin typeface="Arial" panose="020B0604020202020204" pitchFamily="34" charset="0"/>
                <a:cs typeface="Arial" panose="020B0604020202020204" pitchFamily="34" charset="0"/>
              </a:rPr>
              <a:t>Price wars with competitors</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907F35D8-2FE9-9F5E-42D2-AA44DC390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291345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Our theories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1906524"/>
            <a:ext cx="10515600" cy="2820924"/>
          </a:xfrm>
        </p:spPr>
        <p:txBody>
          <a:bodyPr>
            <a:normAutofit/>
          </a:bodyPr>
          <a:lstStyle/>
          <a:p>
            <a:pPr marL="514350" indent="-514350">
              <a:buFont typeface="Arial" panose="020B0604020202020204" pitchFamily="34" charset="0"/>
              <a:buAutoNum type="arabicParenR"/>
            </a:pPr>
            <a:r>
              <a:rPr lang="en-US" dirty="0">
                <a:latin typeface="Arial" panose="020B0604020202020204" pitchFamily="34" charset="0"/>
                <a:cs typeface="Arial" panose="020B0604020202020204" pitchFamily="34" charset="0"/>
              </a:rPr>
              <a:t>Price wars with competitors</a:t>
            </a:r>
          </a:p>
          <a:p>
            <a:pPr marL="514350" indent="-514350">
              <a:buFont typeface="Arial" panose="020B0604020202020204" pitchFamily="34" charset="0"/>
              <a:buAutoNum type="arabicParenR"/>
            </a:pPr>
            <a:endParaRPr lang="en-US" dirty="0">
              <a:latin typeface="Arial" panose="020B0604020202020204" pitchFamily="34" charset="0"/>
              <a:cs typeface="Arial" panose="020B0604020202020204" pitchFamily="34" charset="0"/>
            </a:endParaRPr>
          </a:p>
          <a:p>
            <a:pPr marL="514350" indent="-514350">
              <a:buFont typeface="Arial" panose="020B0604020202020204" pitchFamily="34" charset="0"/>
              <a:buAutoNum type="arabicParenR"/>
            </a:pPr>
            <a:r>
              <a:rPr lang="en-US" dirty="0">
                <a:latin typeface="Arial" panose="020B0604020202020204" pitchFamily="34" charset="0"/>
                <a:cs typeface="Arial" panose="020B0604020202020204" pitchFamily="34" charset="0"/>
              </a:rPr>
              <a:t>Free shipping threshold</a:t>
            </a:r>
          </a:p>
          <a:p>
            <a:pPr marL="0" indent="0">
              <a:buNone/>
            </a:pPr>
            <a:r>
              <a:rPr lang="en-US" sz="2000" dirty="0">
                <a:latin typeface="Arial" panose="020B0604020202020204" pitchFamily="34" charset="0"/>
                <a:cs typeface="Arial" panose="020B0604020202020204" pitchFamily="34" charset="0"/>
              </a:rPr>
              <a:t>	- Reduced each year</a:t>
            </a:r>
          </a:p>
          <a:p>
            <a:pPr marL="0" indent="0">
              <a:buNone/>
            </a:pPr>
            <a:r>
              <a:rPr lang="en-US" sz="2000" dirty="0">
                <a:latin typeface="Arial" panose="020B0604020202020204" pitchFamily="34" charset="0"/>
                <a:cs typeface="Arial" panose="020B0604020202020204" pitchFamily="34" charset="0"/>
              </a:rPr>
              <a:t>	- $1000 in 2016</a:t>
            </a:r>
          </a:p>
          <a:p>
            <a:pPr marL="0" indent="0">
              <a:buNone/>
            </a:pPr>
            <a:r>
              <a:rPr lang="en-US" sz="2000" dirty="0">
                <a:latin typeface="Arial" panose="020B0604020202020204" pitchFamily="34" charset="0"/>
                <a:cs typeface="Arial" panose="020B0604020202020204" pitchFamily="34" charset="0"/>
              </a:rPr>
              <a:t>	- $450 in 2020</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3B5722B2-EEBE-3D5B-8DE4-7E20F160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2412877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normAutofit fontScale="90000"/>
          </a:bodyPr>
          <a:lstStyle/>
          <a:p>
            <a:r>
              <a:rPr lang="en-US" dirty="0">
                <a:solidFill>
                  <a:schemeClr val="bg1"/>
                </a:solidFill>
                <a:latin typeface="Arial" panose="020B0604020202020204" pitchFamily="34" charset="0"/>
                <a:cs typeface="Arial" panose="020B0604020202020204" pitchFamily="34" charset="0"/>
              </a:rPr>
              <a:t>Top selling subcategories</a:t>
            </a:r>
            <a:br>
              <a:rPr lang="en-US"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2016 to Present</a:t>
            </a:r>
            <a:endParaRPr lang="en-US" dirty="0">
              <a:solidFill>
                <a:schemeClr val="bg1"/>
              </a:solidFill>
              <a:latin typeface="Arial" panose="020B0604020202020204" pitchFamily="34" charset="0"/>
              <a:cs typeface="Arial" panose="020B0604020202020204" pitchFamily="34" charset="0"/>
            </a:endParaRPr>
          </a:p>
        </p:txBody>
      </p:sp>
      <p:graphicFrame>
        <p:nvGraphicFramePr>
          <p:cNvPr id="3" name="Content Placeholder 2">
            <a:extLst>
              <a:ext uri="{FF2B5EF4-FFF2-40B4-BE49-F238E27FC236}">
                <a16:creationId xmlns:a16="http://schemas.microsoft.com/office/drawing/2014/main" id="{7EDBB84C-E153-4EF6-9D46-54C456127EE7}"/>
              </a:ext>
            </a:extLst>
          </p:cNvPr>
          <p:cNvGraphicFramePr>
            <a:graphicFrameLocks noGrp="1"/>
          </p:cNvGraphicFramePr>
          <p:nvPr>
            <p:ph idx="1"/>
          </p:nvPr>
        </p:nvGraphicFramePr>
        <p:xfrm>
          <a:off x="838200" y="1381125"/>
          <a:ext cx="10515600" cy="5019675"/>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2D79EEDA-F399-C88D-26C0-5D193F6B5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2337167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normAutofit fontScale="90000"/>
          </a:bodyPr>
          <a:lstStyle/>
          <a:p>
            <a:r>
              <a:rPr lang="en-US" dirty="0">
                <a:solidFill>
                  <a:schemeClr val="bg1"/>
                </a:solidFill>
                <a:latin typeface="Arial" panose="020B0604020202020204" pitchFamily="34" charset="0"/>
                <a:cs typeface="Arial" panose="020B0604020202020204" pitchFamily="34" charset="0"/>
              </a:rPr>
              <a:t>Total revenue generated by Age Bracket</a:t>
            </a:r>
            <a:br>
              <a:rPr lang="en-US"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2016 to Present</a:t>
            </a:r>
            <a:endParaRPr lang="en-US" dirty="0">
              <a:solidFill>
                <a:schemeClr val="bg1"/>
              </a:solidFill>
              <a:latin typeface="Arial" panose="020B0604020202020204" pitchFamily="34" charset="0"/>
              <a:cs typeface="Arial" panose="020B0604020202020204" pitchFamily="34" charset="0"/>
            </a:endParaRPr>
          </a:p>
        </p:txBody>
      </p:sp>
      <p:graphicFrame>
        <p:nvGraphicFramePr>
          <p:cNvPr id="3" name="Content Placeholder 2">
            <a:extLst>
              <a:ext uri="{FF2B5EF4-FFF2-40B4-BE49-F238E27FC236}">
                <a16:creationId xmlns:a16="http://schemas.microsoft.com/office/drawing/2014/main" id="{908B9536-F752-4C2C-9455-C89B6DD3B6AF}"/>
              </a:ext>
            </a:extLst>
          </p:cNvPr>
          <p:cNvGraphicFramePr>
            <a:graphicFrameLocks noGrp="1"/>
          </p:cNvGraphicFramePr>
          <p:nvPr>
            <p:ph idx="1"/>
          </p:nvPr>
        </p:nvGraphicFramePr>
        <p:xfrm>
          <a:off x="838200" y="1381125"/>
          <a:ext cx="10515600" cy="5019675"/>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573D1343-AB8E-B7A7-1FC2-DD1B90D29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3207103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Recap &amp; Suggestions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080260"/>
            <a:ext cx="10515600" cy="2697480"/>
          </a:xfrm>
        </p:spPr>
        <p:txBody>
          <a:bodyPr>
            <a:normAutofit/>
          </a:bodyPr>
          <a:lstStyle/>
          <a:p>
            <a:r>
              <a:rPr lang="en-US" dirty="0">
                <a:latin typeface="Arial" panose="020B0604020202020204" pitchFamily="34" charset="0"/>
                <a:cs typeface="Arial" panose="020B0604020202020204" pitchFamily="34" charset="0"/>
              </a:rPr>
              <a:t>Sales fall dramatically every year in March and April</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5A3F7B90-7330-3C1A-23B6-5930C9F9A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249548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Recap &amp; Suggestions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080260"/>
            <a:ext cx="10515600" cy="2697480"/>
          </a:xfrm>
        </p:spPr>
        <p:txBody>
          <a:bodyPr>
            <a:normAutofit/>
          </a:bodyPr>
          <a:lstStyle/>
          <a:p>
            <a:r>
              <a:rPr lang="en-US" dirty="0">
                <a:latin typeface="Arial" panose="020B0604020202020204" pitchFamily="34" charset="0"/>
                <a:cs typeface="Arial" panose="020B0604020202020204" pitchFamily="34" charset="0"/>
              </a:rPr>
              <a:t>Sales fall dramatically every year in March and April</a:t>
            </a:r>
          </a:p>
          <a:p>
            <a:pPr marL="0" indent="0">
              <a:buNone/>
            </a:pPr>
            <a:r>
              <a:rPr lang="en-US" sz="2000" dirty="0">
                <a:latin typeface="Arial" panose="020B0604020202020204" pitchFamily="34" charset="0"/>
                <a:cs typeface="Arial" panose="020B0604020202020204" pitchFamily="34" charset="0"/>
              </a:rPr>
              <a:t>	- Keep marketing spend more consistent through the fiscal year</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61FFA8A5-EDC0-5331-E164-1D631FF69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971111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Recap &amp; Suggestions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080260"/>
            <a:ext cx="10515600" cy="2697480"/>
          </a:xfrm>
        </p:spPr>
        <p:txBody>
          <a:bodyPr>
            <a:normAutofit/>
          </a:bodyPr>
          <a:lstStyle/>
          <a:p>
            <a:r>
              <a:rPr lang="en-US" dirty="0">
                <a:latin typeface="Arial" panose="020B0604020202020204" pitchFamily="34" charset="0"/>
                <a:cs typeface="Arial" panose="020B0604020202020204" pitchFamily="34" charset="0"/>
              </a:rPr>
              <a:t>Sales fall dramatically every year in March and April</a:t>
            </a:r>
          </a:p>
          <a:p>
            <a:pPr marL="0" indent="0">
              <a:buNone/>
            </a:pPr>
            <a:r>
              <a:rPr lang="en-US" sz="2000" dirty="0">
                <a:latin typeface="Arial" panose="020B0604020202020204" pitchFamily="34" charset="0"/>
                <a:cs typeface="Arial" panose="020B0604020202020204" pitchFamily="34" charset="0"/>
              </a:rPr>
              <a:t>	- Keep marketing spend more consistent through the fiscal year</a:t>
            </a:r>
          </a:p>
          <a:p>
            <a:pPr marL="0" indent="0">
              <a:buNone/>
            </a:pPr>
            <a:r>
              <a:rPr lang="en-US" sz="2000" dirty="0">
                <a:latin typeface="Arial" panose="020B0604020202020204" pitchFamily="34" charset="0"/>
                <a:cs typeface="Arial" panose="020B0604020202020204" pitchFamily="34" charset="0"/>
              </a:rPr>
              <a:t>	- Target marketing to consumers aged 65+</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D22979B5-E1A6-2127-2725-9A14995D3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124642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Recap &amp; Suggestions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080260"/>
            <a:ext cx="10515600" cy="2697480"/>
          </a:xfrm>
        </p:spPr>
        <p:txBody>
          <a:bodyPr>
            <a:normAutofit/>
          </a:bodyPr>
          <a:lstStyle/>
          <a:p>
            <a:r>
              <a:rPr lang="en-US" dirty="0">
                <a:latin typeface="Arial" panose="020B0604020202020204" pitchFamily="34" charset="0"/>
                <a:cs typeface="Arial" panose="020B0604020202020204" pitchFamily="34" charset="0"/>
              </a:rPr>
              <a:t>Sales fall dramatically every year in March and April</a:t>
            </a:r>
          </a:p>
          <a:p>
            <a:pPr marL="0" indent="0">
              <a:buNone/>
            </a:pPr>
            <a:r>
              <a:rPr lang="en-US" sz="2000" dirty="0">
                <a:latin typeface="Arial" panose="020B0604020202020204" pitchFamily="34" charset="0"/>
                <a:cs typeface="Arial" panose="020B0604020202020204" pitchFamily="34" charset="0"/>
              </a:rPr>
              <a:t>	- Keep marketing spend more consistent through the fiscal year</a:t>
            </a:r>
          </a:p>
          <a:p>
            <a:pPr marL="0" indent="0">
              <a:buNone/>
            </a:pPr>
            <a:r>
              <a:rPr lang="en-US" sz="2000" dirty="0">
                <a:latin typeface="Arial" panose="020B0604020202020204" pitchFamily="34" charset="0"/>
                <a:cs typeface="Arial" panose="020B0604020202020204" pitchFamily="34" charset="0"/>
              </a:rPr>
              <a:t>	- Target marketing to consumers aged 65+</a:t>
            </a:r>
          </a:p>
          <a:p>
            <a:pPr marL="0" indent="0">
              <a:buNone/>
            </a:pPr>
            <a:r>
              <a:rPr lang="en-US" sz="2000" dirty="0">
                <a:latin typeface="Arial" panose="020B0604020202020204" pitchFamily="34" charset="0"/>
                <a:cs typeface="Arial" panose="020B0604020202020204" pitchFamily="34" charset="0"/>
              </a:rPr>
              <a:t>	- Focus marketing on desktops, televisions, and projectors &amp; screens</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A0FC2EA0-CBCB-E501-4508-DC6F0B3B9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316859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Recap &amp; Suggestions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080260"/>
            <a:ext cx="10515600" cy="2697480"/>
          </a:xfrm>
        </p:spPr>
        <p:txBody>
          <a:bodyPr>
            <a:normAutofit/>
          </a:bodyPr>
          <a:lstStyle/>
          <a:p>
            <a:r>
              <a:rPr lang="en-US" dirty="0">
                <a:latin typeface="Arial" panose="020B0604020202020204" pitchFamily="34" charset="0"/>
                <a:cs typeface="Arial" panose="020B0604020202020204" pitchFamily="34" charset="0"/>
              </a:rPr>
              <a:t>Sales fall dramatically every year in March and April</a:t>
            </a:r>
          </a:p>
          <a:p>
            <a:pPr marL="0" indent="0">
              <a:buNone/>
            </a:pPr>
            <a:r>
              <a:rPr lang="en-US" sz="2000" dirty="0">
                <a:latin typeface="Arial" panose="020B0604020202020204" pitchFamily="34" charset="0"/>
                <a:cs typeface="Arial" panose="020B0604020202020204" pitchFamily="34" charset="0"/>
              </a:rPr>
              <a:t>	- Keep marketing spend more consistent through the fiscal year</a:t>
            </a:r>
          </a:p>
          <a:p>
            <a:pPr marL="0" indent="0">
              <a:buNone/>
            </a:pPr>
            <a:r>
              <a:rPr lang="en-US" sz="2000" dirty="0">
                <a:latin typeface="Arial" panose="020B0604020202020204" pitchFamily="34" charset="0"/>
                <a:cs typeface="Arial" panose="020B0604020202020204" pitchFamily="34" charset="0"/>
              </a:rPr>
              <a:t>	- Target marketing to consumers aged 65+</a:t>
            </a:r>
          </a:p>
          <a:p>
            <a:pPr marL="0" indent="0">
              <a:buNone/>
            </a:pPr>
            <a:r>
              <a:rPr lang="en-US" sz="2000" dirty="0">
                <a:latin typeface="Arial" panose="020B0604020202020204" pitchFamily="34" charset="0"/>
                <a:cs typeface="Arial" panose="020B0604020202020204" pitchFamily="34" charset="0"/>
              </a:rPr>
              <a:t>	- Focus marketing on desktops, televisions, and projectors &amp; screens</a:t>
            </a:r>
          </a:p>
          <a:p>
            <a:pPr marL="0" indent="0">
              <a:buNone/>
            </a:pPr>
            <a:r>
              <a:rPr lang="en-US" sz="2000" dirty="0">
                <a:latin typeface="Arial" panose="020B0604020202020204" pitchFamily="34" charset="0"/>
                <a:cs typeface="Arial" panose="020B0604020202020204" pitchFamily="34" charset="0"/>
              </a:rPr>
              <a:t>	- Request inventory data to analyze stock available vs. demand</a:t>
            </a:r>
            <a:endParaRPr lang="en-US" dirty="0">
              <a:latin typeface="Arial" panose="020B0604020202020204" pitchFamily="34" charset="0"/>
              <a:cs typeface="Arial" panose="020B0604020202020204" pitchFamily="34" charset="0"/>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230615C3-F6B9-8B63-20A8-998D65C71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214013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Recap &amp; Suggestions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080260"/>
            <a:ext cx="10515600" cy="2697480"/>
          </a:xfrm>
        </p:spPr>
        <p:txBody>
          <a:bodyPr>
            <a:normAutofit/>
          </a:bodyPr>
          <a:lstStyle/>
          <a:p>
            <a:r>
              <a:rPr lang="en-US" dirty="0">
                <a:latin typeface="Arial" panose="020B0604020202020204" pitchFamily="34" charset="0"/>
                <a:cs typeface="Arial" panose="020B0604020202020204" pitchFamily="34" charset="0"/>
              </a:rPr>
              <a:t> AOV decreased by 17%</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6FDAFB72-8C12-B579-85C5-EE4BE06ED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26480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The goal today</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153412"/>
            <a:ext cx="10515600" cy="2551176"/>
          </a:xfrm>
        </p:spPr>
        <p:txBody>
          <a:bodyPr>
            <a:normAutofit/>
          </a:bodyPr>
          <a:lstStyle/>
          <a:p>
            <a:pPr marL="514350" indent="-514350">
              <a:buFont typeface="Arial" panose="020B0604020202020204" pitchFamily="34" charset="0"/>
              <a:buAutoNum type="arabicParenR"/>
            </a:pPr>
            <a:r>
              <a:rPr lang="en-US" dirty="0">
                <a:latin typeface="Arial" panose="020B0604020202020204" pitchFamily="34" charset="0"/>
                <a:cs typeface="Arial" panose="020B0604020202020204" pitchFamily="34" charset="0"/>
              </a:rPr>
              <a:t>Share the findings from our analysis of recent revenue trends</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EFC4C3B5-CDE2-84A0-DA1C-D85EF64B9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3028992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Recap &amp; Suggestions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080260"/>
            <a:ext cx="10515600" cy="2697480"/>
          </a:xfrm>
        </p:spPr>
        <p:txBody>
          <a:bodyPr>
            <a:normAutofit/>
          </a:bodyPr>
          <a:lstStyle/>
          <a:p>
            <a:r>
              <a:rPr lang="en-US" dirty="0">
                <a:latin typeface="Arial" panose="020B0604020202020204" pitchFamily="34" charset="0"/>
                <a:cs typeface="Arial" panose="020B0604020202020204" pitchFamily="34" charset="0"/>
              </a:rPr>
              <a:t> AOV decreased by 17%</a:t>
            </a:r>
          </a:p>
          <a:p>
            <a:pPr marL="0" indent="0">
              <a:buNone/>
            </a:pPr>
            <a:r>
              <a:rPr lang="en-US" sz="2000" dirty="0">
                <a:latin typeface="Arial" panose="020B0604020202020204" pitchFamily="34" charset="0"/>
                <a:cs typeface="Arial" panose="020B0604020202020204" pitchFamily="34" charset="0"/>
              </a:rPr>
              <a:t>	- May not be a concern</a:t>
            </a:r>
          </a:p>
          <a:p>
            <a:pPr marL="0" indent="0">
              <a:buNone/>
            </a:pPr>
            <a:r>
              <a:rPr lang="en-US" sz="2000" dirty="0">
                <a:latin typeface="Arial" panose="020B0604020202020204" pitchFamily="34" charset="0"/>
                <a:cs typeface="Arial" panose="020B0604020202020204" pitchFamily="34" charset="0"/>
              </a:rPr>
              <a:t>	- Revenue trend is positive</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76B81468-105D-B675-B56B-C889CDB24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1804978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Recap &amp; Suggestions</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080260"/>
            <a:ext cx="10515600" cy="2697480"/>
          </a:xfrm>
        </p:spPr>
        <p:txBody>
          <a:bodyPr>
            <a:normAutofit/>
          </a:bodyPr>
          <a:lstStyle/>
          <a:p>
            <a:r>
              <a:rPr lang="en-US" dirty="0">
                <a:latin typeface="Arial" panose="020B0604020202020204" pitchFamily="34" charset="0"/>
                <a:cs typeface="Arial" panose="020B0604020202020204" pitchFamily="34" charset="0"/>
              </a:rPr>
              <a:t> AOV decreased by 17%</a:t>
            </a:r>
          </a:p>
          <a:p>
            <a:pPr marL="0" indent="0">
              <a:buNone/>
            </a:pPr>
            <a:r>
              <a:rPr lang="en-US" sz="2000" dirty="0">
                <a:latin typeface="Arial" panose="020B0604020202020204" pitchFamily="34" charset="0"/>
                <a:cs typeface="Arial" panose="020B0604020202020204" pitchFamily="34" charset="0"/>
              </a:rPr>
              <a:t>	- May not be a concern</a:t>
            </a:r>
          </a:p>
          <a:p>
            <a:pPr marL="0" indent="0">
              <a:buNone/>
            </a:pPr>
            <a:r>
              <a:rPr lang="en-US" sz="2000" dirty="0">
                <a:latin typeface="Arial" panose="020B0604020202020204" pitchFamily="34" charset="0"/>
                <a:cs typeface="Arial" panose="020B0604020202020204" pitchFamily="34" charset="0"/>
              </a:rPr>
              <a:t>	- Revenue trend is positive</a:t>
            </a:r>
          </a:p>
          <a:p>
            <a:pPr marL="0" indent="0">
              <a:buNone/>
            </a:pPr>
            <a:r>
              <a:rPr lang="en-US" sz="2000" dirty="0">
                <a:latin typeface="Arial" panose="020B0604020202020204" pitchFamily="34" charset="0"/>
                <a:cs typeface="Arial" panose="020B0604020202020204" pitchFamily="34" charset="0"/>
              </a:rPr>
              <a:t>	- Don’t reduce free shipping threshold further</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8704B9F4-9DBC-96D9-EB19-ED00FE416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3260257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27D5-DBEF-5697-EADC-62F704F3AFA5}"/>
              </a:ext>
            </a:extLst>
          </p:cNvPr>
          <p:cNvSpPr>
            <a:spLocks noGrp="1"/>
          </p:cNvSpPr>
          <p:nvPr>
            <p:ph type="ctrTitle"/>
          </p:nvPr>
        </p:nvSpPr>
        <p:spPr>
          <a:xfrm>
            <a:off x="0" y="2583664"/>
            <a:ext cx="12192000" cy="1690671"/>
          </a:xfrm>
          <a:solidFill>
            <a:schemeClr val="tx2"/>
          </a:solidFill>
        </p:spPr>
        <p:txBody>
          <a:bodyPr anchor="ctr"/>
          <a:lstStyle/>
          <a:p>
            <a:r>
              <a:rPr lang="en-US" dirty="0">
                <a:solidFill>
                  <a:schemeClr val="bg1"/>
                </a:solidFill>
                <a:latin typeface="Arial" panose="020B0604020202020204" pitchFamily="34" charset="0"/>
                <a:cs typeface="Arial" panose="020B0604020202020204" pitchFamily="34" charset="0"/>
              </a:rPr>
              <a:t>Thank You</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A51FF03C-5E77-4457-1CCA-8D3825363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1227760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a:solidFill>
                  <a:schemeClr val="bg1"/>
                </a:solidFill>
                <a:latin typeface="Arial" panose="020B0604020202020204" pitchFamily="34" charset="0"/>
                <a:cs typeface="Arial" panose="020B0604020202020204" pitchFamily="34" charset="0"/>
              </a:rPr>
              <a:t>Test slide, please ignore</a:t>
            </a:r>
            <a:endParaRPr lang="en-US" dirty="0">
              <a:solidFill>
                <a:schemeClr val="bg1"/>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1380744"/>
            <a:ext cx="10515600" cy="5020056"/>
          </a:xfrm>
        </p:spPr>
        <p:txBody>
          <a:bodyPr/>
          <a:lstStyle/>
          <a:p>
            <a:endParaRPr lang="en-US" dirty="0"/>
          </a:p>
        </p:txBody>
      </p:sp>
      <p:pic>
        <p:nvPicPr>
          <p:cNvPr id="3" name="Picture 2" descr="A black background with a black square&#10;&#10;Description automatically generated with medium confidence">
            <a:extLst>
              <a:ext uri="{FF2B5EF4-FFF2-40B4-BE49-F238E27FC236}">
                <a16:creationId xmlns:a16="http://schemas.microsoft.com/office/drawing/2014/main" id="{B91D466F-4E3E-94B8-2BE1-8AE7EB931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419454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The goal today</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153412"/>
            <a:ext cx="10515600" cy="2551176"/>
          </a:xfrm>
        </p:spPr>
        <p:txBody>
          <a:bodyPr>
            <a:normAutofit/>
          </a:bodyPr>
          <a:lstStyle/>
          <a:p>
            <a:pPr marL="514350" indent="-514350">
              <a:buFont typeface="Arial" panose="020B0604020202020204" pitchFamily="34" charset="0"/>
              <a:buAutoNum type="arabicParenR"/>
            </a:pPr>
            <a:r>
              <a:rPr lang="en-US" dirty="0">
                <a:latin typeface="Arial" panose="020B0604020202020204" pitchFamily="34" charset="0"/>
                <a:cs typeface="Arial" panose="020B0604020202020204" pitchFamily="34" charset="0"/>
              </a:rPr>
              <a:t>Share the findings from our analysis of recent revenue trends</a:t>
            </a:r>
          </a:p>
          <a:p>
            <a:pPr marL="514350" indent="-514350">
              <a:buFont typeface="Arial" panose="020B0604020202020204" pitchFamily="34" charset="0"/>
              <a:buAutoNum type="arabicParenR"/>
            </a:pPr>
            <a:endParaRPr lang="en-US" dirty="0">
              <a:latin typeface="Arial" panose="020B0604020202020204" pitchFamily="34" charset="0"/>
              <a:cs typeface="Arial" panose="020B0604020202020204" pitchFamily="34" charset="0"/>
            </a:endParaRPr>
          </a:p>
          <a:p>
            <a:pPr marL="514350" indent="-514350">
              <a:buFont typeface="Arial" panose="020B0604020202020204" pitchFamily="34" charset="0"/>
              <a:buAutoNum type="arabicParenR"/>
            </a:pPr>
            <a:r>
              <a:rPr lang="en-US" dirty="0">
                <a:latin typeface="Arial" panose="020B0604020202020204" pitchFamily="34" charset="0"/>
                <a:cs typeface="Arial" panose="020B0604020202020204" pitchFamily="34" charset="0"/>
              </a:rPr>
              <a:t>Propose theories to improve sales during downturns</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19989437-7E78-35DC-EC3B-5D925E8D3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25386"/>
            <a:ext cx="1626121" cy="542041"/>
          </a:xfrm>
          <a:prstGeom prst="rect">
            <a:avLst/>
          </a:prstGeom>
        </p:spPr>
      </p:pic>
    </p:spTree>
    <p:extLst>
      <p:ext uri="{BB962C8B-B14F-4D97-AF65-F5344CB8AC3E}">
        <p14:creationId xmlns:p14="http://schemas.microsoft.com/office/powerpoint/2010/main" val="346301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The goal today</a:t>
            </a:r>
          </a:p>
        </p:txBody>
      </p:sp>
      <p:sp>
        <p:nvSpPr>
          <p:cNvPr id="7" name="Content Placeholder 6">
            <a:extLst>
              <a:ext uri="{FF2B5EF4-FFF2-40B4-BE49-F238E27FC236}">
                <a16:creationId xmlns:a16="http://schemas.microsoft.com/office/drawing/2014/main" id="{95BB395E-A817-E392-9B53-C903855CCFB6}"/>
              </a:ext>
            </a:extLst>
          </p:cNvPr>
          <p:cNvSpPr>
            <a:spLocks noGrp="1"/>
          </p:cNvSpPr>
          <p:nvPr>
            <p:ph idx="1"/>
          </p:nvPr>
        </p:nvSpPr>
        <p:spPr>
          <a:xfrm>
            <a:off x="838200" y="2153412"/>
            <a:ext cx="10515600" cy="2551176"/>
          </a:xfrm>
        </p:spPr>
        <p:txBody>
          <a:bodyPr>
            <a:normAutofit/>
          </a:bodyPr>
          <a:lstStyle/>
          <a:p>
            <a:pPr marL="514350" indent="-514350">
              <a:buFont typeface="Arial" panose="020B0604020202020204" pitchFamily="34" charset="0"/>
              <a:buAutoNum type="arabicParenR"/>
            </a:pPr>
            <a:r>
              <a:rPr lang="en-US" dirty="0">
                <a:latin typeface="Arial" panose="020B0604020202020204" pitchFamily="34" charset="0"/>
                <a:cs typeface="Arial" panose="020B0604020202020204" pitchFamily="34" charset="0"/>
              </a:rPr>
              <a:t>Share the findings from our analysis of recent revenue trends</a:t>
            </a:r>
          </a:p>
          <a:p>
            <a:pPr marL="514350" indent="-514350">
              <a:buFont typeface="Arial" panose="020B0604020202020204" pitchFamily="34" charset="0"/>
              <a:buAutoNum type="arabicParenR"/>
            </a:pPr>
            <a:endParaRPr lang="en-US" dirty="0">
              <a:latin typeface="Arial" panose="020B0604020202020204" pitchFamily="34" charset="0"/>
              <a:cs typeface="Arial" panose="020B0604020202020204" pitchFamily="34" charset="0"/>
            </a:endParaRPr>
          </a:p>
          <a:p>
            <a:pPr marL="514350" indent="-514350">
              <a:buFont typeface="Arial" panose="020B0604020202020204" pitchFamily="34" charset="0"/>
              <a:buAutoNum type="arabicParenR"/>
            </a:pPr>
            <a:r>
              <a:rPr lang="en-US" dirty="0">
                <a:latin typeface="Arial" panose="020B0604020202020204" pitchFamily="34" charset="0"/>
                <a:cs typeface="Arial" panose="020B0604020202020204" pitchFamily="34" charset="0"/>
              </a:rPr>
              <a:t>Propose theories to improve sales during downturns</a:t>
            </a:r>
          </a:p>
          <a:p>
            <a:pPr marL="514350" indent="-514350">
              <a:buFont typeface="Arial" panose="020B0604020202020204" pitchFamily="34" charset="0"/>
              <a:buAutoNum type="arabicParenR"/>
            </a:pPr>
            <a:endParaRPr lang="en-US" dirty="0">
              <a:latin typeface="Arial" panose="020B0604020202020204" pitchFamily="34" charset="0"/>
              <a:cs typeface="Arial" panose="020B0604020202020204" pitchFamily="34" charset="0"/>
            </a:endParaRPr>
          </a:p>
          <a:p>
            <a:pPr marL="514350" indent="-514350">
              <a:buFont typeface="Arial" panose="020B0604020202020204" pitchFamily="34" charset="0"/>
              <a:buAutoNum type="arabicParenR"/>
            </a:pPr>
            <a:r>
              <a:rPr lang="en-US" dirty="0">
                <a:latin typeface="Arial" panose="020B0604020202020204" pitchFamily="34" charset="0"/>
                <a:cs typeface="Arial" panose="020B0604020202020204" pitchFamily="34" charset="0"/>
              </a:rPr>
              <a:t>Request data for further analysis</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95294151-3E57-8180-BD9F-0D5830D0E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102183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normAutofit fontScale="90000"/>
          </a:bodyPr>
          <a:lstStyle/>
          <a:p>
            <a:r>
              <a:rPr lang="en-US" dirty="0">
                <a:solidFill>
                  <a:schemeClr val="bg1"/>
                </a:solidFill>
                <a:latin typeface="Arial" panose="020B0604020202020204" pitchFamily="34" charset="0"/>
                <a:cs typeface="Arial" panose="020B0604020202020204" pitchFamily="34" charset="0"/>
              </a:rPr>
              <a:t>Total Sales</a:t>
            </a:r>
            <a:br>
              <a:rPr lang="en-US"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2016 to Present</a:t>
            </a:r>
            <a:endParaRPr lang="en-US" dirty="0">
              <a:solidFill>
                <a:schemeClr val="bg1"/>
              </a:solidFill>
              <a:latin typeface="Arial" panose="020B0604020202020204" pitchFamily="34" charset="0"/>
              <a:cs typeface="Arial" panose="020B0604020202020204" pitchFamily="34" charset="0"/>
            </a:endParaRPr>
          </a:p>
        </p:txBody>
      </p:sp>
      <p:graphicFrame>
        <p:nvGraphicFramePr>
          <p:cNvPr id="3" name="Content Placeholder 2">
            <a:extLst>
              <a:ext uri="{FF2B5EF4-FFF2-40B4-BE49-F238E27FC236}">
                <a16:creationId xmlns:a16="http://schemas.microsoft.com/office/drawing/2014/main" id="{8312B742-42BB-4CF2-97D9-C5CCE60C6547}"/>
              </a:ext>
            </a:extLst>
          </p:cNvPr>
          <p:cNvGraphicFramePr>
            <a:graphicFrameLocks noGrp="1"/>
          </p:cNvGraphicFramePr>
          <p:nvPr>
            <p:ph idx="1"/>
            <p:extLst>
              <p:ext uri="{D42A27DB-BD31-4B8C-83A1-F6EECF244321}">
                <p14:modId xmlns:p14="http://schemas.microsoft.com/office/powerpoint/2010/main" val="1129347618"/>
              </p:ext>
            </p:extLst>
          </p:nvPr>
        </p:nvGraphicFramePr>
        <p:xfrm>
          <a:off x="838200" y="1381125"/>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00BF969D-5CAA-0C79-B93B-8939C37CCC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189493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normAutofit fontScale="90000"/>
          </a:bodyPr>
          <a:lstStyle/>
          <a:p>
            <a:r>
              <a:rPr lang="en-US" dirty="0">
                <a:solidFill>
                  <a:schemeClr val="bg1"/>
                </a:solidFill>
                <a:latin typeface="Arial" panose="020B0604020202020204" pitchFamily="34" charset="0"/>
                <a:cs typeface="Arial" panose="020B0604020202020204" pitchFamily="34" charset="0"/>
              </a:rPr>
              <a:t>Total Sales</a:t>
            </a:r>
            <a:br>
              <a:rPr lang="en-US"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2016 to Present</a:t>
            </a:r>
            <a:endParaRPr lang="en-US" dirty="0">
              <a:solidFill>
                <a:schemeClr val="bg1"/>
              </a:solidFill>
              <a:latin typeface="Arial" panose="020B0604020202020204" pitchFamily="34" charset="0"/>
              <a:cs typeface="Arial" panose="020B0604020202020204" pitchFamily="34" charset="0"/>
            </a:endParaRPr>
          </a:p>
        </p:txBody>
      </p:sp>
      <p:graphicFrame>
        <p:nvGraphicFramePr>
          <p:cNvPr id="3" name="Content Placeholder 2">
            <a:extLst>
              <a:ext uri="{FF2B5EF4-FFF2-40B4-BE49-F238E27FC236}">
                <a16:creationId xmlns:a16="http://schemas.microsoft.com/office/drawing/2014/main" id="{F58A9920-58D3-402B-9217-A24EAE1D2575}"/>
              </a:ext>
            </a:extLst>
          </p:cNvPr>
          <p:cNvGraphicFramePr>
            <a:graphicFrameLocks noGrp="1"/>
          </p:cNvGraphicFramePr>
          <p:nvPr>
            <p:ph idx="1"/>
            <p:extLst>
              <p:ext uri="{D42A27DB-BD31-4B8C-83A1-F6EECF244321}">
                <p14:modId xmlns:p14="http://schemas.microsoft.com/office/powerpoint/2010/main" val="3217360512"/>
              </p:ext>
            </p:extLst>
          </p:nvPr>
        </p:nvGraphicFramePr>
        <p:xfrm>
          <a:off x="838200" y="1381126"/>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C8F6BFD3-4D96-A024-56D8-5A5CD97AB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188954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Sales are high in December</a:t>
            </a:r>
          </a:p>
        </p:txBody>
      </p:sp>
      <p:graphicFrame>
        <p:nvGraphicFramePr>
          <p:cNvPr id="3" name="Content Placeholder 2">
            <a:extLst>
              <a:ext uri="{FF2B5EF4-FFF2-40B4-BE49-F238E27FC236}">
                <a16:creationId xmlns:a16="http://schemas.microsoft.com/office/drawing/2014/main" id="{1FCE5DE8-ABDE-4313-BDCB-4347DD0168D2}"/>
              </a:ext>
            </a:extLst>
          </p:cNvPr>
          <p:cNvGraphicFramePr>
            <a:graphicFrameLocks noGrp="1"/>
          </p:cNvGraphicFramePr>
          <p:nvPr>
            <p:ph idx="1"/>
            <p:extLst>
              <p:ext uri="{D42A27DB-BD31-4B8C-83A1-F6EECF244321}">
                <p14:modId xmlns:p14="http://schemas.microsoft.com/office/powerpoint/2010/main" val="2493716205"/>
              </p:ext>
            </p:extLst>
          </p:nvPr>
        </p:nvGraphicFramePr>
        <p:xfrm>
          <a:off x="838200" y="1381125"/>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F21DC823-4F08-818C-37F7-8C2170BBE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250365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EBDF-06C6-909D-DF5C-9FEDB0362687}"/>
              </a:ext>
            </a:extLst>
          </p:cNvPr>
          <p:cNvSpPr>
            <a:spLocks noGrp="1"/>
          </p:cNvSpPr>
          <p:nvPr>
            <p:ph type="title"/>
          </p:nvPr>
        </p:nvSpPr>
        <p:spPr>
          <a:xfrm>
            <a:off x="0" y="154813"/>
            <a:ext cx="11353800" cy="860171"/>
          </a:xfrm>
          <a:solidFill>
            <a:schemeClr val="tx2"/>
          </a:solidFill>
        </p:spPr>
        <p:txBody>
          <a:bodyPr/>
          <a:lstStyle/>
          <a:p>
            <a:r>
              <a:rPr lang="en-US" dirty="0">
                <a:solidFill>
                  <a:schemeClr val="bg1"/>
                </a:solidFill>
                <a:latin typeface="Arial" panose="020B0604020202020204" pitchFamily="34" charset="0"/>
                <a:cs typeface="Arial" panose="020B0604020202020204" pitchFamily="34" charset="0"/>
              </a:rPr>
              <a:t>Sales slip in January</a:t>
            </a:r>
          </a:p>
        </p:txBody>
      </p:sp>
      <p:graphicFrame>
        <p:nvGraphicFramePr>
          <p:cNvPr id="3" name="Content Placeholder 2">
            <a:extLst>
              <a:ext uri="{FF2B5EF4-FFF2-40B4-BE49-F238E27FC236}">
                <a16:creationId xmlns:a16="http://schemas.microsoft.com/office/drawing/2014/main" id="{AD121B50-42C6-43E4-B83B-7D6AFE2E8B53}"/>
              </a:ext>
            </a:extLst>
          </p:cNvPr>
          <p:cNvGraphicFramePr>
            <a:graphicFrameLocks noGrp="1"/>
          </p:cNvGraphicFramePr>
          <p:nvPr>
            <p:ph idx="1"/>
            <p:extLst>
              <p:ext uri="{D42A27DB-BD31-4B8C-83A1-F6EECF244321}">
                <p14:modId xmlns:p14="http://schemas.microsoft.com/office/powerpoint/2010/main" val="1845567089"/>
              </p:ext>
            </p:extLst>
          </p:nvPr>
        </p:nvGraphicFramePr>
        <p:xfrm>
          <a:off x="838200" y="1381125"/>
          <a:ext cx="9727679" cy="4934834"/>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DB83AE3F-5114-E595-4F7C-33572E53E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879" y="6315959"/>
            <a:ext cx="1626121" cy="542041"/>
          </a:xfrm>
          <a:prstGeom prst="rect">
            <a:avLst/>
          </a:prstGeom>
        </p:spPr>
      </p:pic>
    </p:spTree>
    <p:extLst>
      <p:ext uri="{BB962C8B-B14F-4D97-AF65-F5344CB8AC3E}">
        <p14:creationId xmlns:p14="http://schemas.microsoft.com/office/powerpoint/2010/main" val="2919654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1306</TotalTime>
  <Words>1715</Words>
  <Application>Microsoft Office PowerPoint</Application>
  <PresentationFormat>Widescreen</PresentationFormat>
  <Paragraphs>191</Paragraphs>
  <Slides>33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Aptos</vt:lpstr>
      <vt:lpstr>Aptos Display</vt:lpstr>
      <vt:lpstr>Arial</vt:lpstr>
      <vt:lpstr>Office Theme</vt:lpstr>
      <vt:lpstr>Global Electronics Retailer Executive Revenue Summary</vt:lpstr>
      <vt:lpstr>The goal today</vt:lpstr>
      <vt:lpstr>The goal today</vt:lpstr>
      <vt:lpstr>The goal today</vt:lpstr>
      <vt:lpstr>The goal today</vt:lpstr>
      <vt:lpstr>Total Sales 2016 to Present</vt:lpstr>
      <vt:lpstr>Total Sales 2016 to Present</vt:lpstr>
      <vt:lpstr>Sales are high in December</vt:lpstr>
      <vt:lpstr>Sales slip in January</vt:lpstr>
      <vt:lpstr>Sales are high again in February</vt:lpstr>
      <vt:lpstr>Sales plummet in March and April</vt:lpstr>
      <vt:lpstr>COVID 19 has a major negative impact</vt:lpstr>
      <vt:lpstr>Why do sales plummet in March and April?</vt:lpstr>
      <vt:lpstr>Our theories</vt:lpstr>
      <vt:lpstr>Our theories</vt:lpstr>
      <vt:lpstr>Our theories</vt:lpstr>
      <vt:lpstr>Average Order Value 2016 to 2020</vt:lpstr>
      <vt:lpstr>Average Order Value 2016 to 2020</vt:lpstr>
      <vt:lpstr>Average Order Value 2016 to 2020</vt:lpstr>
      <vt:lpstr>Our theories</vt:lpstr>
      <vt:lpstr>Our theories</vt:lpstr>
      <vt:lpstr>Top selling subcategories 2016 to Present</vt:lpstr>
      <vt:lpstr>Total revenue generated by Age Bracket 2016 to Present</vt:lpstr>
      <vt:lpstr>Recap &amp; Suggestions</vt:lpstr>
      <vt:lpstr>Recap &amp; Suggestions</vt:lpstr>
      <vt:lpstr>Recap &amp; Suggestions</vt:lpstr>
      <vt:lpstr>Recap &amp; Suggestions</vt:lpstr>
      <vt:lpstr>Recap &amp; Suggestions</vt:lpstr>
      <vt:lpstr>Recap &amp; Suggestions</vt:lpstr>
      <vt:lpstr>Recap &amp; Suggestions</vt:lpstr>
      <vt:lpstr>Recap &amp; Suggestions</vt:lpstr>
      <vt:lpstr>Thank You</vt:lpstr>
      <vt:lpstr>Test slide, please ignore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Brandon Ayala</dc:creator>
  <cp:lastModifiedBy>Brandon Ayala</cp:lastModifiedBy>
  <cp:revision>1</cp:revision>
  <dcterms:created xsi:type="dcterms:W3CDTF">2024-08-13T18:39:07Z</dcterms:created>
  <dcterms:modified xsi:type="dcterms:W3CDTF">2024-08-17T17:49:41Z</dcterms:modified>
</cp:coreProperties>
</file>