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Arcade_game" TargetMode="External"/><Relationship Id="rId4" Type="http://schemas.openxmlformats.org/officeDocument/2006/relationships/hyperlink" Target="https://en.wikipedia.org/wiki/Blockade_(video_game)" TargetMode="External"/><Relationship Id="rId5" Type="http://schemas.openxmlformats.org/officeDocument/2006/relationships/hyperlink" Target="https://en.wikipedia.org/wiki/I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The Snake Game</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latin typeface="Amatic SC"/>
                <a:ea typeface="Amatic SC"/>
                <a:cs typeface="Amatic SC"/>
                <a:sym typeface="Amatic SC"/>
              </a:rPr>
              <a:t>By Brandon Banks</a:t>
            </a:r>
          </a:p>
        </p:txBody>
      </p:sp>
      <p:pic>
        <p:nvPicPr>
          <p:cNvPr descr="IMG_0121.JPG" id="58" name="Shape 58"/>
          <p:cNvPicPr preferRelativeResize="0"/>
          <p:nvPr/>
        </p:nvPicPr>
        <p:blipFill>
          <a:blip r:embed="rId3">
            <a:alphaModFix/>
          </a:blip>
          <a:stretch>
            <a:fillRect/>
          </a:stretch>
        </p:blipFill>
        <p:spPr>
          <a:xfrm>
            <a:off x="0" y="1150375"/>
            <a:ext cx="2120748" cy="2267576"/>
          </a:xfrm>
          <a:prstGeom prst="rect">
            <a:avLst/>
          </a:prstGeom>
          <a:noFill/>
          <a:ln>
            <a:noFill/>
          </a:ln>
        </p:spPr>
      </p:pic>
      <p:pic>
        <p:nvPicPr>
          <p:cNvPr descr="IMG_0121.JPG" id="59" name="Shape 59"/>
          <p:cNvPicPr preferRelativeResize="0"/>
          <p:nvPr/>
        </p:nvPicPr>
        <p:blipFill>
          <a:blip r:embed="rId3">
            <a:alphaModFix/>
          </a:blip>
          <a:stretch>
            <a:fillRect/>
          </a:stretch>
        </p:blipFill>
        <p:spPr>
          <a:xfrm>
            <a:off x="7023249" y="1150375"/>
            <a:ext cx="2120748" cy="2267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Snake </a:t>
            </a:r>
          </a:p>
        </p:txBody>
      </p:sp>
      <p:sp>
        <p:nvSpPr>
          <p:cNvPr id="65" name="Shape 65"/>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solidFill>
                  <a:srgbClr val="434343"/>
                </a:solidFill>
              </a:rPr>
              <a:t>Snake is the common name for a videogame concept where the player maneuvers a line which grows in length, with the line itself being a primary obstacle. The concept originated in the 1976 </a:t>
            </a:r>
            <a:r>
              <a:rPr lang="en">
                <a:solidFill>
                  <a:srgbClr val="434343"/>
                </a:solidFill>
                <a:hlinkClick r:id="rId3"/>
              </a:rPr>
              <a:t>arcade game</a:t>
            </a:r>
            <a:r>
              <a:rPr lang="en">
                <a:solidFill>
                  <a:srgbClr val="434343"/>
                </a:solidFill>
              </a:rPr>
              <a:t> </a:t>
            </a:r>
            <a:r>
              <a:rPr lang="en">
                <a:solidFill>
                  <a:srgbClr val="434343"/>
                </a:solidFill>
                <a:hlinkClick r:id="rId4"/>
              </a:rPr>
              <a:t>Blockade</a:t>
            </a:r>
            <a:r>
              <a:rPr lang="en">
                <a:solidFill>
                  <a:srgbClr val="434343"/>
                </a:solidFill>
              </a:rPr>
              <a:t>, and the ease of implementing Snake has led to hundreds of versions (some of which have the word snake or worm in the title) for many platforms. There are over 300 for </a:t>
            </a:r>
            <a:r>
              <a:rPr lang="en">
                <a:solidFill>
                  <a:srgbClr val="434343"/>
                </a:solidFill>
                <a:hlinkClick r:id="rId5"/>
              </a:rPr>
              <a:t>iOS</a:t>
            </a:r>
            <a:r>
              <a:rPr lang="en">
                <a:solidFill>
                  <a:srgbClr val="434343"/>
                </a:solidFill>
              </a:rPr>
              <a:t> alone.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What Is My Project? </a:t>
            </a:r>
          </a:p>
        </p:txBody>
      </p:sp>
      <p:sp>
        <p:nvSpPr>
          <p:cNvPr id="71" name="Shape 7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solidFill>
                  <a:srgbClr val="434343"/>
                </a:solidFill>
              </a:rPr>
              <a:t>I decided that my</a:t>
            </a:r>
            <a:r>
              <a:rPr lang="en">
                <a:solidFill>
                  <a:srgbClr val="434343"/>
                </a:solidFill>
              </a:rPr>
              <a:t> project should be something fun, that any age can enjoy. My code runs a game similar to the early models of Snake, since it is the easiest model to make.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Requirements</a:t>
            </a:r>
          </a:p>
        </p:txBody>
      </p:sp>
      <p:sp>
        <p:nvSpPr>
          <p:cNvPr id="77" name="Shape 77"/>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lr>
                <a:srgbClr val="434343"/>
              </a:buClr>
            </a:pPr>
            <a:r>
              <a:rPr lang="en">
                <a:solidFill>
                  <a:srgbClr val="434343"/>
                </a:solidFill>
              </a:rPr>
              <a:t>This program needed only ~175 lines of code</a:t>
            </a:r>
          </a:p>
          <a:p>
            <a:pPr indent="-228600" lvl="0" marL="457200" rtl="0">
              <a:spcBef>
                <a:spcPts val="0"/>
              </a:spcBef>
              <a:buClr>
                <a:srgbClr val="434343"/>
              </a:buClr>
            </a:pPr>
            <a:r>
              <a:rPr lang="en">
                <a:solidFill>
                  <a:srgbClr val="434343"/>
                </a:solidFill>
              </a:rPr>
              <a:t>The knowledge gained over the course of this semester</a:t>
            </a:r>
          </a:p>
          <a:p>
            <a:pPr indent="-228600" lvl="0" marL="457200" rtl="0">
              <a:spcBef>
                <a:spcPts val="0"/>
              </a:spcBef>
              <a:buClr>
                <a:srgbClr val="434343"/>
              </a:buClr>
            </a:pPr>
            <a:r>
              <a:rPr lang="en">
                <a:solidFill>
                  <a:srgbClr val="434343"/>
                </a:solidFill>
              </a:rPr>
              <a:t>A computer AND a keyboard</a:t>
            </a:r>
          </a:p>
          <a:p>
            <a:pPr indent="-228600" lvl="0" marL="457200" rtl="0">
              <a:spcBef>
                <a:spcPts val="0"/>
              </a:spcBef>
              <a:buClr>
                <a:srgbClr val="434343"/>
              </a:buClr>
            </a:pPr>
            <a:r>
              <a:rPr lang="en">
                <a:solidFill>
                  <a:srgbClr val="434343"/>
                </a:solidFill>
              </a:rPr>
              <a:t>The internet</a:t>
            </a:r>
          </a:p>
          <a:p>
            <a:pPr indent="-228600" lvl="0" marL="457200" rtl="0">
              <a:spcBef>
                <a:spcPts val="0"/>
              </a:spcBef>
              <a:buClr>
                <a:srgbClr val="434343"/>
              </a:buClr>
            </a:pPr>
            <a:r>
              <a:rPr lang="en">
                <a:solidFill>
                  <a:srgbClr val="434343"/>
                </a:solidFill>
              </a:rPr>
              <a:t>Hands for typing and a mind for thinking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Challenges</a:t>
            </a:r>
          </a:p>
        </p:txBody>
      </p:sp>
      <p:sp>
        <p:nvSpPr>
          <p:cNvPr id="83" name="Shape 83"/>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solidFill>
                  <a:srgbClr val="434343"/>
                </a:solidFill>
              </a:rPr>
              <a:t>The biggest difficulty, that I actually thought was going to be one of the easiest things, was making the snake move around in the field. It wasn’t too difficult of code in the end, but it took a while to get there. Another thing I ran into was the border in the game. In the original game, if you run into the border the game was over. I found it was a much more fun game if you could just go through the border and pop out the other side, just like in Pac-Man.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Solutions</a:t>
            </a:r>
          </a:p>
        </p:txBody>
      </p:sp>
      <p:sp>
        <p:nvSpPr>
          <p:cNvPr id="89" name="Shape 8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solidFill>
                  <a:srgbClr val="434343"/>
                </a:solidFill>
              </a:rPr>
              <a:t>Patience was one of the biggest virtues needed to make sure this code would run without hiccups. I condensed my code to a minimal, to make it the most efficient code I could. After watching tutorials, researching the interwebs, and getting help from a lot of upperclassmen, I was able to bump out all of the dents in my code.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The “Cool” Factor</a:t>
            </a:r>
          </a:p>
        </p:txBody>
      </p:sp>
      <p:sp>
        <p:nvSpPr>
          <p:cNvPr id="95" name="Shape 95"/>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solidFill>
                  <a:srgbClr val="434343"/>
                </a:solidFill>
              </a:rPr>
              <a:t>The main selling point for the cool factor is the fact that it is a video game. It might now break into the top charts on Steam, but it is still playable. Now I know what you’re thinking, “But Brandon! Snake has been done thousands of times! What makes your’s any different?”. The answer: Mine you are gathering money instead of food. (Give time for everyone’s blown minds to recollect themselves)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THe Spirit of Competition</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