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C485-4C7A-6379-244C-BD4E51577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45E6C-6DAC-02A2-8314-4F112D455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54C9C-7E97-A842-2B40-D80F1DBA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17E2-B298-C8B6-A27A-6EE73214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0D9B-3252-4448-E24E-3C3D32EA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1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E475-CE8F-13EF-8E00-492240DB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B94C3-62D4-EFBF-ACB7-F16D3AE7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23A2-76D4-9DD5-83D9-ACEA4326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AE011-FBFE-9A3C-E6BE-AA007DDF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F645-EB39-7FDE-75DB-F87EE4EF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2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7C51B-86AB-E713-61AB-6694A2675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E93F4-2B86-222B-8821-B0F3AA8D5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0B84-19D7-5CFD-B59C-0803235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01E1-10D0-F2FE-3A29-CA690372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050F-F931-5E56-93C2-965780F0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88E2-ECD6-372C-9F02-F2FDADC9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1F35-6062-BD9D-A2BF-C3C43DDA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C342-A003-1577-2B31-E91A304F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C8F4-EC53-4291-2504-95D414CE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45B4-3363-7E10-9425-10E9453D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C9E8-90EC-19FD-762B-D92162CC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ECE99-98E7-2CB6-4C11-770A404F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10E1-DFC0-8535-2B67-9874CFBC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A617-CFA6-02E4-B3DB-0C8AF31D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CE88F-1FE8-D98B-D148-8058C047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4733-DD3F-24CB-D822-CA7C2C87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2A0D-7756-F0B4-E8E1-29C831444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79F4B-E078-44B7-49DF-91877AD61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3200F-6420-FC3F-593D-B18EA991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1C57F-C5D5-4838-FBE4-0B19D6BD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088DC-4C60-1A74-0B34-D049321A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E1AB-707A-7C94-FD97-03210096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4DA0-C147-925C-39D0-2F2B44C84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6B95B-4A8A-18CA-196E-E6C92085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F794E-9591-9A3A-714B-5F5180AAF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4D41C-247B-8E24-9B10-959411BEC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5ACAE-6F11-251F-7C3E-37497D1A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6BF8E-8F6C-B79D-57F7-12F723F5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329CC-D101-533A-A651-06FEAD7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3970-0CBC-0474-79D3-87E12834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88561-FEC9-6B65-4CD1-DF20BC58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19026-900F-9CDD-9E4D-7FB4F99A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B48EF-58D8-5192-A819-EF07715B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F15C3-2148-C669-69FE-EB504CBD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4B734-0A17-D5D8-DF33-8644F81C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40560-84FB-3620-3987-CE844FA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DAD8-F5B9-E560-1636-DB1CC494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35F2-766A-3E51-6178-58B83B49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CEEDB-FB3F-8068-5456-0359087B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614A4-5B36-BC49-0B32-6AF524A7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4B079-49F5-BEC9-4EE5-54529033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2C1B0-EA90-A78B-E0D9-25226A0F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A3C5-4773-EA15-6FE4-DEBE314C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5B5CD-5562-5194-0308-F34AA0982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6A235-B6C4-D5CA-0B87-DA890662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67A1-37D2-150A-71F5-D2D1EF5D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8D166-0AE0-D107-BD00-5CC05CE0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1F6D7-2A95-055A-E79C-D5DBF643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A62DE-95CA-71CF-55A3-882AD635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C3E2-24DE-328F-2E70-D2AD724D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1DB1-15C7-397D-F3B7-BB8F227DC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8C42-6803-4EC9-B3AF-D9F86C14080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C4F9-F5E1-CD99-5D7E-F98ED1AA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9F781-228F-2CE1-7E69-63FBDC0A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D59A-AE27-47E0-B3FA-8B5E571398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04A03-E573-9471-D2CB-12F5EDAAA54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6375" y="6705600"/>
            <a:ext cx="11477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8439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845352-DFDC-1C8E-099D-3D3E18EE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85725"/>
            <a:ext cx="112490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656B0-C1BC-A99A-03CB-FF108115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52387"/>
            <a:ext cx="1125855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1DDAA-C6E4-C26E-9B8B-268FE0C8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1" y="0"/>
            <a:ext cx="1069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FB27C-7C96-B1DD-8962-FEC1072A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57" y="0"/>
            <a:ext cx="10681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9A7C5D-4611-7E16-AE03-39A7464C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09" y="0"/>
            <a:ext cx="9677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6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Hobbs</dc:creator>
  <cp:lastModifiedBy>Brandon Hobbs</cp:lastModifiedBy>
  <cp:revision>1</cp:revision>
  <dcterms:created xsi:type="dcterms:W3CDTF">2022-05-06T21:33:55Z</dcterms:created>
  <dcterms:modified xsi:type="dcterms:W3CDTF">2022-05-07T14:51:38Z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Schlumberger-Private</vt:lpwstr>
  </property>
</Properties>
</file>