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065-5E7B-876E-93C0-C9A3F828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41C92-4C05-CCD6-0DFA-A881FA5C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C3DB-959F-755C-C0E1-50E77E87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DEE5-C4F1-7644-2290-AFAD624F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FA45-4F38-2BAE-06C9-22513B8C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6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A5D0-FEB8-7A71-8AF6-35F07DF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2DFE-3971-AD6B-C5AB-4D2E94D5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28BF-3443-1124-BC4A-3E658AAF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8E86B-178D-D1D6-B205-CF3AB9E4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4264-1656-2A81-AED6-59B50D5C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D8B71-4659-2B24-AFC9-A956AACE2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AE647-2951-4E97-C6DA-556367F8E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A5B9-7712-8F92-05EA-E734AA97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1F80-DFCA-9889-C339-0347ED12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7682-93E2-ABE1-129C-6661F597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31DF-5A69-9925-FF58-D43059E9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32CB-0820-081C-B29C-2C235DB1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EE80-6826-4849-269E-6742D814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DEB8-54E0-0A9A-5968-3EA40FE7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AC18-5AA7-2FFC-9629-6ECA6995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1DA3-7CDF-60E7-F842-D64216DA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FE746-9D6B-4D93-9126-502ED495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2118-3D9C-CA1E-5E4F-11C238A6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3100-8CAA-AD6A-81D0-3FBD580E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99B6-1DC4-B6FF-AED3-6BCEF513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6C93-E53E-C3FD-CFAA-C5DEE97F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1B50-BB17-D1D2-D838-4ECAFAA30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BCF48-9AF4-0AE4-746B-E26102BE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2D3D-E019-6854-31FD-E473651A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79160-D869-37A9-9B8B-2FB03338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EC10-4DFD-C7C8-A516-979AC6C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C2A3-7C11-0D01-828B-EAC26414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1CE9-B84C-F553-7880-D85A6392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19D6-2AA7-1B56-1138-AC3E5D63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06625-281A-21BC-FCA1-1AF6E848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39F7B-9698-9BCD-80D2-4FCDF94B6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CFFFD-9128-8BD5-8A2D-5BFAA19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4950F-B3EA-FB02-39BC-9248EC1E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55B8C-89AE-A204-C474-FBC61A65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F053-F66C-43DF-95A7-6361D08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AF2F8-1908-4D46-D196-A70C4BF9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7C4C0-B05C-25CE-D988-A5CD56C0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55140-2DDD-3EAB-DC34-6CAABFDF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3A79F-1EA6-13B1-4BFF-5C4882BC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13B59-8DC0-2265-3CBE-F872F86B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9D0C-4504-FC07-6AC0-7B7C658B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3534-8D35-CE65-AEE6-43D4AD52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F649-F40D-E7D5-35C7-049FD203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4A3C1-6DC8-6A95-D180-FD1DFAB2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614F9-25EA-27CA-49C8-71B958E6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996B-85D7-4A8B-7DA7-F7E2582E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F84A-1AC3-C112-1068-4AC43906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E597-52E8-86CE-DFC0-7D10FA87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FB9A5-E421-8C5D-9409-EACB42EF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47C52-5764-3ED4-2115-DD86860C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6828-F4D4-E7CD-17E0-22FE9BAB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118F-E95E-DD4E-E9FE-C19F07C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D4C8-F89C-6762-5319-89E44486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D3E84-78B6-F731-7C6C-18E852E8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CA148-28EF-E85E-B2F1-64278790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9B64-9A00-DD6F-295B-F7EB9405D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BA81-30C2-4AA4-A71A-D01063D6358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E331-A463-4E4E-2754-A1F2E0B5B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4ACE-2136-5CCA-D10E-681C07365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5027-A9B5-43BA-8A6A-266034B148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1BE90-1889-1A5C-47FB-55DD1FF4CA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6375" y="6705600"/>
            <a:ext cx="11477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21838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63972-2E79-5A17-9ED6-EF85603BB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97" y="0"/>
            <a:ext cx="8720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CAA58B-1183-19C5-1A20-21E4D427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16" y="0"/>
            <a:ext cx="8819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F87A7-8222-6511-BE30-794D1B15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35" y="0"/>
            <a:ext cx="9231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DE0D2-4D2C-2357-27DE-143EA8F3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10" y="0"/>
            <a:ext cx="985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773F1-1765-4DED-78D6-3D713D41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7" y="0"/>
            <a:ext cx="9888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5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Hobbs</dc:creator>
  <cp:lastModifiedBy>Brandon Hobbs</cp:lastModifiedBy>
  <cp:revision>1</cp:revision>
  <dcterms:created xsi:type="dcterms:W3CDTF">2022-05-05T16:28:18Z</dcterms:created>
  <dcterms:modified xsi:type="dcterms:W3CDTF">2022-05-05T16:37:58Z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Schlumberger-Private</vt:lpwstr>
  </property>
</Properties>
</file>