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8" y="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C6AC-2C5A-2371-4FDA-D1713F080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05CC9-66D2-534B-5095-27DC101F3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559E-8089-8B62-BF0A-7C2DAC69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155E-0B10-4363-8D0C-78E6724CF63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3B274-B066-4C4A-FF6B-00E0DDED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BB3FD-C17E-194C-DB73-2E574574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0F3-44AF-46F7-A459-E1C45D49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33AA-125A-A7B1-1C8B-DC240F24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94885-4A37-8873-6CDF-1D72E0FD5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126B8-EB3F-DB3A-2523-5A9DFBF5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155E-0B10-4363-8D0C-78E6724CF63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CFD69-054A-8698-2105-763B1A00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3F4D9-5B3A-6081-6CFB-67B4AB75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0F3-44AF-46F7-A459-E1C45D49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3D5D8-38FE-BA04-DB92-A484D7F7B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E770A-159D-5DEC-5702-024F54FA1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00DAA-C921-AEFE-4EEA-017E723B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155E-0B10-4363-8D0C-78E6724CF63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4267-24FB-1690-907B-92291C24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F4971-C425-4DE3-FE4C-C7FDFCD3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0F3-44AF-46F7-A459-E1C45D49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7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6C80-713B-425B-2C97-992A3257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4A68-A5AA-8E0C-6802-824B587C1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8697B-8C5C-BB9C-F255-D3F1E985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155E-0B10-4363-8D0C-78E6724CF63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ADEE-4D82-36B6-9F42-AE66C57C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0ED1-A9BE-F96D-CCEE-C39FBD8E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0F3-44AF-46F7-A459-E1C45D49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A116-1F45-3783-CBD2-745612B8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7AE5-45FC-7DAA-3B93-91B29DBB3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90BF6-E629-00DA-5428-D4AFD040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155E-0B10-4363-8D0C-78E6724CF63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CE666-9BAF-4D92-034C-CA935D38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30F7-78CB-22D4-1C79-6711BD95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0F3-44AF-46F7-A459-E1C45D49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1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DAB0-C633-AE59-5D41-27F96FFF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AC38-CC0E-DA52-E8FB-A4AA4636F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DE626-5E79-CCD6-8555-909496FDA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E4DF1-19AC-E7B4-9420-59784596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155E-0B10-4363-8D0C-78E6724CF63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CEDBB-E7FA-50BC-98BD-6A74CEA4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F829B-4BCF-AFC9-610A-2CC82239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0F3-44AF-46F7-A459-E1C45D49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7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B0A3-92D5-BCF3-A130-4A89259A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680B-01B7-5670-5EEE-64DAA5BF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5EB3E-8DDC-5D8A-AC67-D598C38AD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164D4-3DBA-60A0-1C2C-447C5B789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4A1E0-9F72-968A-5527-FD59E0C36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A11EA-AD7A-8B7D-4C37-BBDCCD69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155E-0B10-4363-8D0C-78E6724CF63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F1764-1E84-B6B1-EE6C-1E5F1E18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84816-D50B-C199-CA41-B6A9A2D1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0F3-44AF-46F7-A459-E1C45D49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E44F-CFD3-E6E5-0B01-B6361077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2FF84-8AE1-B2F0-0645-88AB8A6C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155E-0B10-4363-8D0C-78E6724CF63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FDE5C-1D80-271D-0900-BEED32C0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27519-6519-DDF3-C87B-24055F30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0F3-44AF-46F7-A459-E1C45D49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19274-0D1B-2743-B80F-ECA9F501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155E-0B10-4363-8D0C-78E6724CF63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034AF-E7F4-C2DC-F469-8AF1361A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95517-A5BA-7F65-2346-77601996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0F3-44AF-46F7-A459-E1C45D49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5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FA28-F162-E3C8-F88B-DA4F3DE3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1426-F46D-4505-D73A-5889D1D2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12F2-FAD2-9765-4CEB-D84DA0417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B4BD5-F704-0BC2-5D2F-C782D2B8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155E-0B10-4363-8D0C-78E6724CF63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B8CE0-DEEC-B94E-DBBC-6B39699E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3AD7-D4FF-B030-61EA-C29291B8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0F3-44AF-46F7-A459-E1C45D49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5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B42B-87B3-C0A7-E75F-E8FF64DC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E6960-1EE1-30D1-379D-F64F7F4BA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4B494-153E-71DB-72AA-1E95DA5CF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AC36A-FCE0-73A1-925D-0047F966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155E-0B10-4363-8D0C-78E6724CF63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C628-DC65-4834-D83D-81C8EA80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07281-B995-E873-C4FA-A17C0A49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0F3-44AF-46F7-A459-E1C45D49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06CE7-2ADA-308F-E908-F33B52EC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D5BA3-ABCA-04E8-B966-69F5F5005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23B0F-AE28-E5E0-4F5D-7A23F7FB1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9155E-0B10-4363-8D0C-78E6724CF63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98164-DF0B-749B-0EC4-167CDD5FD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5AA02-B004-5382-06FC-DFA5C908A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C0F3-44AF-46F7-A459-E1C45D49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0314C-9615-55A1-392C-3314D4861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88" y="0"/>
            <a:ext cx="10899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3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3A82F-DACD-7274-643C-32B046B8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619125"/>
            <a:ext cx="110775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5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E3F6E-AAF2-4BE7-9ADF-3DDFC8DC0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757237"/>
            <a:ext cx="110775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2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753EC-CBF9-DA8D-FDAC-350EEF82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7" y="0"/>
            <a:ext cx="10480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1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F416CF-F161-8B96-917F-BCFFD03FC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228725"/>
            <a:ext cx="110966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8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Hobbs</dc:creator>
  <cp:lastModifiedBy>Brandon Hobbs</cp:lastModifiedBy>
  <cp:revision>1</cp:revision>
  <dcterms:created xsi:type="dcterms:W3CDTF">2022-07-06T02:16:28Z</dcterms:created>
  <dcterms:modified xsi:type="dcterms:W3CDTF">2022-07-06T02:16:59Z</dcterms:modified>
</cp:coreProperties>
</file>