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7" r:id="rId4"/>
    <p:sldId id="262" r:id="rId5"/>
    <p:sldId id="261" r:id="rId6"/>
    <p:sldId id="268" r:id="rId7"/>
    <p:sldId id="264" r:id="rId8"/>
    <p:sldId id="263" r:id="rId9"/>
    <p:sldId id="259" r:id="rId10"/>
    <p:sldId id="269" r:id="rId11"/>
    <p:sldId id="260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02210-1216-49D7-9184-A4B9CDA361CE}" v="61" dt="2021-12-10T17:56:3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bbs" userId="efed9567-7401-417b-b493-6ac54aff16c1" providerId="ADAL" clId="{0FE02210-1216-49D7-9184-A4B9CDA361CE}"/>
    <pc:docChg chg="undo redo custSel addSld delSld modSld sldOrd modMainMaster">
      <pc:chgData name="Brandon Hobbs" userId="efed9567-7401-417b-b493-6ac54aff16c1" providerId="ADAL" clId="{0FE02210-1216-49D7-9184-A4B9CDA361CE}" dt="2021-12-10T20:16:08.170" v="5500" actId="20577"/>
      <pc:docMkLst>
        <pc:docMk/>
      </pc:docMkLst>
      <pc:sldChg chg="modSp mod">
        <pc:chgData name="Brandon Hobbs" userId="efed9567-7401-417b-b493-6ac54aff16c1" providerId="ADAL" clId="{0FE02210-1216-49D7-9184-A4B9CDA361CE}" dt="2021-12-09T19:47:16.002" v="1467" actId="3626"/>
        <pc:sldMkLst>
          <pc:docMk/>
          <pc:sldMk cId="1316730906" sldId="256"/>
        </pc:sldMkLst>
        <pc:spChg chg="mod">
          <ac:chgData name="Brandon Hobbs" userId="efed9567-7401-417b-b493-6ac54aff16c1" providerId="ADAL" clId="{0FE02210-1216-49D7-9184-A4B9CDA361CE}" dt="2021-12-09T19:47:16.002" v="1467" actId="3626"/>
          <ac:spMkLst>
            <pc:docMk/>
            <pc:sldMk cId="1316730906" sldId="256"/>
            <ac:spMk id="5" creationId="{9697C880-98EC-4957-B837-C929EA55A3B6}"/>
          </ac:spMkLst>
        </pc:spChg>
      </pc:sldChg>
      <pc:sldChg chg="modSp new mod">
        <pc:chgData name="Brandon Hobbs" userId="efed9567-7401-417b-b493-6ac54aff16c1" providerId="ADAL" clId="{0FE02210-1216-49D7-9184-A4B9CDA361CE}" dt="2021-12-09T20:11:40.134" v="1662" actId="20577"/>
        <pc:sldMkLst>
          <pc:docMk/>
          <pc:sldMk cId="973025556" sldId="257"/>
        </pc:sldMkLst>
        <pc:spChg chg="mod">
          <ac:chgData name="Brandon Hobbs" userId="efed9567-7401-417b-b493-6ac54aff16c1" providerId="ADAL" clId="{0FE02210-1216-49D7-9184-A4B9CDA361CE}" dt="2021-12-09T19:59:16.604" v="1491" actId="20577"/>
          <ac:spMkLst>
            <pc:docMk/>
            <pc:sldMk cId="973025556" sldId="257"/>
            <ac:spMk id="2" creationId="{4F4157D1-01A6-47CE-BCB7-0FF909415AD3}"/>
          </ac:spMkLst>
        </pc:spChg>
        <pc:spChg chg="mod">
          <ac:chgData name="Brandon Hobbs" userId="efed9567-7401-417b-b493-6ac54aff16c1" providerId="ADAL" clId="{0FE02210-1216-49D7-9184-A4B9CDA361CE}" dt="2021-12-09T20:11:40.134" v="1662" actId="20577"/>
          <ac:spMkLst>
            <pc:docMk/>
            <pc:sldMk cId="973025556" sldId="257"/>
            <ac:spMk id="3" creationId="{99BFB8CA-D355-4DDA-A920-082F35EF1F89}"/>
          </ac:spMkLst>
        </pc:spChg>
      </pc:sldChg>
      <pc:sldChg chg="addSp delSp modSp new del mod">
        <pc:chgData name="Brandon Hobbs" userId="efed9567-7401-417b-b493-6ac54aff16c1" providerId="ADAL" clId="{0FE02210-1216-49D7-9184-A4B9CDA361CE}" dt="2021-12-09T21:28:28.019" v="2923" actId="47"/>
        <pc:sldMkLst>
          <pc:docMk/>
          <pc:sldMk cId="1429928123" sldId="258"/>
        </pc:sldMkLst>
        <pc:spChg chg="mod">
          <ac:chgData name="Brandon Hobbs" userId="efed9567-7401-417b-b493-6ac54aff16c1" providerId="ADAL" clId="{0FE02210-1216-49D7-9184-A4B9CDA361CE}" dt="2021-12-09T18:57:45.022" v="902" actId="20577"/>
          <ac:spMkLst>
            <pc:docMk/>
            <pc:sldMk cId="1429928123" sldId="258"/>
            <ac:spMk id="2" creationId="{93FBC538-152B-4A7B-828E-E4AB9002A538}"/>
          </ac:spMkLst>
        </pc:spChg>
        <pc:spChg chg="del">
          <ac:chgData name="Brandon Hobbs" userId="efed9567-7401-417b-b493-6ac54aff16c1" providerId="ADAL" clId="{0FE02210-1216-49D7-9184-A4B9CDA361CE}" dt="2021-12-09T18:57:03.902" v="892" actId="22"/>
          <ac:spMkLst>
            <pc:docMk/>
            <pc:sldMk cId="1429928123" sldId="258"/>
            <ac:spMk id="3" creationId="{CC8D6B7D-8CB7-4FA1-91C6-841CAADA8653}"/>
          </ac:spMkLst>
        </pc:spChg>
        <pc:picChg chg="add mod ord">
          <ac:chgData name="Brandon Hobbs" userId="efed9567-7401-417b-b493-6ac54aff16c1" providerId="ADAL" clId="{0FE02210-1216-49D7-9184-A4B9CDA361CE}" dt="2021-12-09T19:39:43.900" v="1349" actId="1076"/>
          <ac:picMkLst>
            <pc:docMk/>
            <pc:sldMk cId="1429928123" sldId="258"/>
            <ac:picMk id="5" creationId="{A5CDB4DE-134D-4F09-9430-8306F47B702C}"/>
          </ac:picMkLst>
        </pc:picChg>
      </pc:sldChg>
      <pc:sldChg chg="addSp delSp modSp new mod ord modClrScheme chgLayout">
        <pc:chgData name="Brandon Hobbs" userId="efed9567-7401-417b-b493-6ac54aff16c1" providerId="ADAL" clId="{0FE02210-1216-49D7-9184-A4B9CDA361CE}" dt="2021-12-10T17:57:29.427" v="5498" actId="15"/>
        <pc:sldMkLst>
          <pc:docMk/>
          <pc:sldMk cId="2756785638" sldId="259"/>
        </pc:sldMkLst>
        <pc:spChg chg="mod ord">
          <ac:chgData name="Brandon Hobbs" userId="efed9567-7401-417b-b493-6ac54aff16c1" providerId="ADAL" clId="{0FE02210-1216-49D7-9184-A4B9CDA361CE}" dt="2021-12-10T15:31:48.076" v="4127" actId="1076"/>
          <ac:spMkLst>
            <pc:docMk/>
            <pc:sldMk cId="2756785638" sldId="259"/>
            <ac:spMk id="2" creationId="{449890EE-9959-41A5-9D05-66E3974A5840}"/>
          </ac:spMkLst>
        </pc:spChg>
        <pc:spChg chg="del mod ord">
          <ac:chgData name="Brandon Hobbs" userId="efed9567-7401-417b-b493-6ac54aff16c1" providerId="ADAL" clId="{0FE02210-1216-49D7-9184-A4B9CDA361CE}" dt="2021-12-10T15:31:41.613" v="4126" actId="700"/>
          <ac:spMkLst>
            <pc:docMk/>
            <pc:sldMk cId="2756785638" sldId="259"/>
            <ac:spMk id="3" creationId="{DAC19B87-E8EA-4380-815E-11ACFA35FFD7}"/>
          </ac:spMkLst>
        </pc:spChg>
        <pc:spChg chg="add mod ord">
          <ac:chgData name="Brandon Hobbs" userId="efed9567-7401-417b-b493-6ac54aff16c1" providerId="ADAL" clId="{0FE02210-1216-49D7-9184-A4B9CDA361CE}" dt="2021-12-10T15:32:19.372" v="4149" actId="20577"/>
          <ac:spMkLst>
            <pc:docMk/>
            <pc:sldMk cId="2756785638" sldId="259"/>
            <ac:spMk id="4" creationId="{578F9A8A-870A-48BC-8CDC-5C5EEC215785}"/>
          </ac:spMkLst>
        </pc:spChg>
        <pc:spChg chg="add mod ord">
          <ac:chgData name="Brandon Hobbs" userId="efed9567-7401-417b-b493-6ac54aff16c1" providerId="ADAL" clId="{0FE02210-1216-49D7-9184-A4B9CDA361CE}" dt="2021-12-10T17:57:29.427" v="5498" actId="15"/>
          <ac:spMkLst>
            <pc:docMk/>
            <pc:sldMk cId="2756785638" sldId="259"/>
            <ac:spMk id="5" creationId="{65641F85-1ECD-42F4-A1F0-9599D8030509}"/>
          </ac:spMkLst>
        </pc:spChg>
        <pc:spChg chg="add mod ord">
          <ac:chgData name="Brandon Hobbs" userId="efed9567-7401-417b-b493-6ac54aff16c1" providerId="ADAL" clId="{0FE02210-1216-49D7-9184-A4B9CDA361CE}" dt="2021-12-10T15:32:26.331" v="4164" actId="20577"/>
          <ac:spMkLst>
            <pc:docMk/>
            <pc:sldMk cId="2756785638" sldId="259"/>
            <ac:spMk id="6" creationId="{61D400D5-7EF7-44E6-BD2C-4CD5A70EB9B6}"/>
          </ac:spMkLst>
        </pc:spChg>
        <pc:spChg chg="add mod ord">
          <ac:chgData name="Brandon Hobbs" userId="efed9567-7401-417b-b493-6ac54aff16c1" providerId="ADAL" clId="{0FE02210-1216-49D7-9184-A4B9CDA361CE}" dt="2021-12-10T16:26:25.610" v="5406" actId="20577"/>
          <ac:spMkLst>
            <pc:docMk/>
            <pc:sldMk cId="2756785638" sldId="259"/>
            <ac:spMk id="7" creationId="{11628D4F-A890-4539-AA1C-B30A31AFC07D}"/>
          </ac:spMkLst>
        </pc:spChg>
      </pc:sldChg>
      <pc:sldChg chg="addSp delSp modSp new mod modClrScheme chgLayout">
        <pc:chgData name="Brandon Hobbs" userId="efed9567-7401-417b-b493-6ac54aff16c1" providerId="ADAL" clId="{0FE02210-1216-49D7-9184-A4B9CDA361CE}" dt="2021-12-09T22:02:39.744" v="3882" actId="27636"/>
        <pc:sldMkLst>
          <pc:docMk/>
          <pc:sldMk cId="677255242" sldId="260"/>
        </pc:sldMkLst>
        <pc:spChg chg="mod ord">
          <ac:chgData name="Brandon Hobbs" userId="efed9567-7401-417b-b493-6ac54aff16c1" providerId="ADAL" clId="{0FE02210-1216-49D7-9184-A4B9CDA361CE}" dt="2021-12-09T21:36:56.486" v="2996" actId="700"/>
          <ac:spMkLst>
            <pc:docMk/>
            <pc:sldMk cId="677255242" sldId="260"/>
            <ac:spMk id="2" creationId="{DD5B2270-0C5E-4696-9859-2F0F3967AD24}"/>
          </ac:spMkLst>
        </pc:spChg>
        <pc:spChg chg="mod ord">
          <ac:chgData name="Brandon Hobbs" userId="efed9567-7401-417b-b493-6ac54aff16c1" providerId="ADAL" clId="{0FE02210-1216-49D7-9184-A4B9CDA361CE}" dt="2021-12-09T22:02:39.744" v="3882" actId="27636"/>
          <ac:spMkLst>
            <pc:docMk/>
            <pc:sldMk cId="677255242" sldId="260"/>
            <ac:spMk id="3" creationId="{F6D5293B-5514-4C3B-91F8-4AD7628D625E}"/>
          </ac:spMkLst>
        </pc:spChg>
        <pc:spChg chg="add del mod ord">
          <ac:chgData name="Brandon Hobbs" userId="efed9567-7401-417b-b493-6ac54aff16c1" providerId="ADAL" clId="{0FE02210-1216-49D7-9184-A4B9CDA361CE}" dt="2021-12-09T21:36:56.486" v="2996" actId="700"/>
          <ac:spMkLst>
            <pc:docMk/>
            <pc:sldMk cId="677255242" sldId="260"/>
            <ac:spMk id="4" creationId="{C52D8884-E8DC-43D7-9194-5D40C9FA7BFD}"/>
          </ac:spMkLst>
        </pc:spChg>
        <pc:spChg chg="add del mod ord">
          <ac:chgData name="Brandon Hobbs" userId="efed9567-7401-417b-b493-6ac54aff16c1" providerId="ADAL" clId="{0FE02210-1216-49D7-9184-A4B9CDA361CE}" dt="2021-12-09T21:36:56.486" v="2996" actId="700"/>
          <ac:spMkLst>
            <pc:docMk/>
            <pc:sldMk cId="677255242" sldId="260"/>
            <ac:spMk id="5" creationId="{91B2B122-0FB6-405C-BBD9-0AAB94514D6E}"/>
          </ac:spMkLst>
        </pc:spChg>
        <pc:spChg chg="add del mod ord">
          <ac:chgData name="Brandon Hobbs" userId="efed9567-7401-417b-b493-6ac54aff16c1" providerId="ADAL" clId="{0FE02210-1216-49D7-9184-A4B9CDA361CE}" dt="2021-12-09T21:36:56.486" v="2996" actId="700"/>
          <ac:spMkLst>
            <pc:docMk/>
            <pc:sldMk cId="677255242" sldId="260"/>
            <ac:spMk id="6" creationId="{B14E863D-C573-4B48-9D09-CF3334DF2BFD}"/>
          </ac:spMkLst>
        </pc:spChg>
      </pc:sldChg>
      <pc:sldChg chg="modSp add mod">
        <pc:chgData name="Brandon Hobbs" userId="efed9567-7401-417b-b493-6ac54aff16c1" providerId="ADAL" clId="{0FE02210-1216-49D7-9184-A4B9CDA361CE}" dt="2021-12-10T16:28:29.235" v="5410" actId="6549"/>
        <pc:sldMkLst>
          <pc:docMk/>
          <pc:sldMk cId="2887106859" sldId="261"/>
        </pc:sldMkLst>
        <pc:spChg chg="mod">
          <ac:chgData name="Brandon Hobbs" userId="efed9567-7401-417b-b493-6ac54aff16c1" providerId="ADAL" clId="{0FE02210-1216-49D7-9184-A4B9CDA361CE}" dt="2021-12-09T20:55:21.688" v="2283" actId="20577"/>
          <ac:spMkLst>
            <pc:docMk/>
            <pc:sldMk cId="2887106859" sldId="261"/>
            <ac:spMk id="2" creationId="{4F4157D1-01A6-47CE-BCB7-0FF909415AD3}"/>
          </ac:spMkLst>
        </pc:spChg>
        <pc:spChg chg="mod">
          <ac:chgData name="Brandon Hobbs" userId="efed9567-7401-417b-b493-6ac54aff16c1" providerId="ADAL" clId="{0FE02210-1216-49D7-9184-A4B9CDA361CE}" dt="2021-12-10T16:28:29.235" v="5410" actId="6549"/>
          <ac:spMkLst>
            <pc:docMk/>
            <pc:sldMk cId="2887106859" sldId="261"/>
            <ac:spMk id="3" creationId="{99BFB8CA-D355-4DDA-A920-082F35EF1F89}"/>
          </ac:spMkLst>
        </pc:spChg>
      </pc:sldChg>
      <pc:sldChg chg="modSp add mod ord">
        <pc:chgData name="Brandon Hobbs" userId="efed9567-7401-417b-b493-6ac54aff16c1" providerId="ADAL" clId="{0FE02210-1216-49D7-9184-A4B9CDA361CE}" dt="2021-12-09T20:34:13.235" v="1928" actId="313"/>
        <pc:sldMkLst>
          <pc:docMk/>
          <pc:sldMk cId="881339813" sldId="262"/>
        </pc:sldMkLst>
        <pc:spChg chg="mod">
          <ac:chgData name="Brandon Hobbs" userId="efed9567-7401-417b-b493-6ac54aff16c1" providerId="ADAL" clId="{0FE02210-1216-49D7-9184-A4B9CDA361CE}" dt="2021-12-09T20:13:19.575" v="1674" actId="20577"/>
          <ac:spMkLst>
            <pc:docMk/>
            <pc:sldMk cId="881339813" sldId="262"/>
            <ac:spMk id="2" creationId="{4F4157D1-01A6-47CE-BCB7-0FF909415AD3}"/>
          </ac:spMkLst>
        </pc:spChg>
        <pc:spChg chg="mod">
          <ac:chgData name="Brandon Hobbs" userId="efed9567-7401-417b-b493-6ac54aff16c1" providerId="ADAL" clId="{0FE02210-1216-49D7-9184-A4B9CDA361CE}" dt="2021-12-09T20:34:13.235" v="1928" actId="313"/>
          <ac:spMkLst>
            <pc:docMk/>
            <pc:sldMk cId="881339813" sldId="262"/>
            <ac:spMk id="3" creationId="{99BFB8CA-D355-4DDA-A920-082F35EF1F89}"/>
          </ac:spMkLst>
        </pc:spChg>
      </pc:sldChg>
      <pc:sldChg chg="addSp delSp modSp add mod ord">
        <pc:chgData name="Brandon Hobbs" userId="efed9567-7401-417b-b493-6ac54aff16c1" providerId="ADAL" clId="{0FE02210-1216-49D7-9184-A4B9CDA361CE}" dt="2021-12-10T20:16:08.170" v="5500" actId="20577"/>
        <pc:sldMkLst>
          <pc:docMk/>
          <pc:sldMk cId="1872999501" sldId="263"/>
        </pc:sldMkLst>
        <pc:spChg chg="mod">
          <ac:chgData name="Brandon Hobbs" userId="efed9567-7401-417b-b493-6ac54aff16c1" providerId="ADAL" clId="{0FE02210-1216-49D7-9184-A4B9CDA361CE}" dt="2021-12-09T20:59:04.382" v="2310" actId="20577"/>
          <ac:spMkLst>
            <pc:docMk/>
            <pc:sldMk cId="1872999501" sldId="263"/>
            <ac:spMk id="2" creationId="{93FBC538-152B-4A7B-828E-E4AB9002A538}"/>
          </ac:spMkLst>
        </pc:spChg>
        <pc:spChg chg="add mod">
          <ac:chgData name="Brandon Hobbs" userId="efed9567-7401-417b-b493-6ac54aff16c1" providerId="ADAL" clId="{0FE02210-1216-49D7-9184-A4B9CDA361CE}" dt="2021-12-10T20:16:08.170" v="5500" actId="20577"/>
          <ac:spMkLst>
            <pc:docMk/>
            <pc:sldMk cId="1872999501" sldId="263"/>
            <ac:spMk id="4" creationId="{DF12289F-34A3-4479-9526-99C68F9F2AC3}"/>
          </ac:spMkLst>
        </pc:spChg>
        <pc:picChg chg="del">
          <ac:chgData name="Brandon Hobbs" userId="efed9567-7401-417b-b493-6ac54aff16c1" providerId="ADAL" clId="{0FE02210-1216-49D7-9184-A4B9CDA361CE}" dt="2021-12-09T18:57:37.552" v="894" actId="478"/>
          <ac:picMkLst>
            <pc:docMk/>
            <pc:sldMk cId="1872999501" sldId="263"/>
            <ac:picMk id="5" creationId="{A5CDB4DE-134D-4F09-9430-8306F47B702C}"/>
          </ac:picMkLst>
        </pc:picChg>
        <pc:picChg chg="add mod">
          <ac:chgData name="Brandon Hobbs" userId="efed9567-7401-417b-b493-6ac54aff16c1" providerId="ADAL" clId="{0FE02210-1216-49D7-9184-A4B9CDA361CE}" dt="2021-12-10T17:05:52.643" v="5434" actId="1440"/>
          <ac:picMkLst>
            <pc:docMk/>
            <pc:sldMk cId="1872999501" sldId="263"/>
            <ac:picMk id="6" creationId="{A702B8A5-A43E-45BD-A639-9DE4248CBDFC}"/>
          </ac:picMkLst>
        </pc:picChg>
      </pc:sldChg>
      <pc:sldChg chg="add del">
        <pc:chgData name="Brandon Hobbs" userId="efed9567-7401-417b-b493-6ac54aff16c1" providerId="ADAL" clId="{0FE02210-1216-49D7-9184-A4B9CDA361CE}" dt="2021-12-09T18:13:28.060" v="92" actId="47"/>
        <pc:sldMkLst>
          <pc:docMk/>
          <pc:sldMk cId="2865024381" sldId="263"/>
        </pc:sldMkLst>
      </pc:sldChg>
      <pc:sldChg chg="addSp delSp modSp new mod chgLayout">
        <pc:chgData name="Brandon Hobbs" userId="efed9567-7401-417b-b493-6ac54aff16c1" providerId="ADAL" clId="{0FE02210-1216-49D7-9184-A4B9CDA361CE}" dt="2021-12-10T17:04:42.945" v="5433" actId="208"/>
        <pc:sldMkLst>
          <pc:docMk/>
          <pc:sldMk cId="3761888010" sldId="264"/>
        </pc:sldMkLst>
        <pc:spChg chg="mod ord">
          <ac:chgData name="Brandon Hobbs" userId="efed9567-7401-417b-b493-6ac54aff16c1" providerId="ADAL" clId="{0FE02210-1216-49D7-9184-A4B9CDA361CE}" dt="2021-12-09T20:57:24.091" v="2299" actId="20577"/>
          <ac:spMkLst>
            <pc:docMk/>
            <pc:sldMk cId="3761888010" sldId="264"/>
            <ac:spMk id="2" creationId="{34E6C55B-65EA-4825-9905-E927C434470E}"/>
          </ac:spMkLst>
        </pc:spChg>
        <pc:spChg chg="del">
          <ac:chgData name="Brandon Hobbs" userId="efed9567-7401-417b-b493-6ac54aff16c1" providerId="ADAL" clId="{0FE02210-1216-49D7-9184-A4B9CDA361CE}" dt="2021-12-09T19:39:51.168" v="1351"/>
          <ac:spMkLst>
            <pc:docMk/>
            <pc:sldMk cId="3761888010" sldId="264"/>
            <ac:spMk id="3" creationId="{872C9F72-7208-44FC-ABCD-5BC52FC91A63}"/>
          </ac:spMkLst>
        </pc:spChg>
        <pc:spChg chg="add del mod">
          <ac:chgData name="Brandon Hobbs" userId="efed9567-7401-417b-b493-6ac54aff16c1" providerId="ADAL" clId="{0FE02210-1216-49D7-9184-A4B9CDA361CE}" dt="2021-12-09T20:50:16.694" v="2236" actId="478"/>
          <ac:spMkLst>
            <pc:docMk/>
            <pc:sldMk cId="3761888010" sldId="264"/>
            <ac:spMk id="4" creationId="{9ABEE78C-C601-4924-B5B0-FD1ABF69E63E}"/>
          </ac:spMkLst>
        </pc:spChg>
        <pc:spChg chg="add del mod ord">
          <ac:chgData name="Brandon Hobbs" userId="efed9567-7401-417b-b493-6ac54aff16c1" providerId="ADAL" clId="{0FE02210-1216-49D7-9184-A4B9CDA361CE}" dt="2021-12-09T20:52:58.623" v="2269" actId="478"/>
          <ac:spMkLst>
            <pc:docMk/>
            <pc:sldMk cId="3761888010" sldId="264"/>
            <ac:spMk id="5" creationId="{12330202-2540-4B3E-9C8B-24E535243897}"/>
          </ac:spMkLst>
        </pc:spChg>
        <pc:graphicFrameChg chg="add del modGraphic">
          <ac:chgData name="Brandon Hobbs" userId="efed9567-7401-417b-b493-6ac54aff16c1" providerId="ADAL" clId="{0FE02210-1216-49D7-9184-A4B9CDA361CE}" dt="2021-12-09T20:51:17.687" v="2245" actId="1032"/>
          <ac:graphicFrameMkLst>
            <pc:docMk/>
            <pc:sldMk cId="3761888010" sldId="264"/>
            <ac:graphicFrameMk id="6" creationId="{84D87D24-077B-4F14-9A70-E8F1924C8097}"/>
          </ac:graphicFrameMkLst>
        </pc:graphicFrameChg>
        <pc:graphicFrameChg chg="add mod modGraphic">
          <ac:chgData name="Brandon Hobbs" userId="efed9567-7401-417b-b493-6ac54aff16c1" providerId="ADAL" clId="{0FE02210-1216-49D7-9184-A4B9CDA361CE}" dt="2021-12-10T17:04:42.945" v="5433" actId="208"/>
          <ac:graphicFrameMkLst>
            <pc:docMk/>
            <pc:sldMk cId="3761888010" sldId="264"/>
            <ac:graphicFrameMk id="7" creationId="{7C0CACCE-C766-4B97-9B5A-6EABBF9CC406}"/>
          </ac:graphicFrameMkLst>
        </pc:graphicFrameChg>
      </pc:sldChg>
      <pc:sldChg chg="modSp mod">
        <pc:chgData name="Brandon Hobbs" userId="efed9567-7401-417b-b493-6ac54aff16c1" providerId="ADAL" clId="{0FE02210-1216-49D7-9184-A4B9CDA361CE}" dt="2021-12-10T15:30:58.176" v="4093" actId="6549"/>
        <pc:sldMkLst>
          <pc:docMk/>
          <pc:sldMk cId="1869587731" sldId="265"/>
        </pc:sldMkLst>
        <pc:spChg chg="mod">
          <ac:chgData name="Brandon Hobbs" userId="efed9567-7401-417b-b493-6ac54aff16c1" providerId="ADAL" clId="{0FE02210-1216-49D7-9184-A4B9CDA361CE}" dt="2021-12-10T15:30:58.176" v="4093" actId="6549"/>
          <ac:spMkLst>
            <pc:docMk/>
            <pc:sldMk cId="1869587731" sldId="265"/>
            <ac:spMk id="3" creationId="{9DF5180F-345A-4008-AF2F-CE2F313B316A}"/>
          </ac:spMkLst>
        </pc:spChg>
      </pc:sldChg>
      <pc:sldChg chg="modSp mod">
        <pc:chgData name="Brandon Hobbs" userId="efed9567-7401-417b-b493-6ac54aff16c1" providerId="ADAL" clId="{0FE02210-1216-49D7-9184-A4B9CDA361CE}" dt="2021-12-10T16:59:13.404" v="5428" actId="1076"/>
        <pc:sldMkLst>
          <pc:docMk/>
          <pc:sldMk cId="631313440" sldId="266"/>
        </pc:sldMkLst>
        <pc:spChg chg="mod">
          <ac:chgData name="Brandon Hobbs" userId="efed9567-7401-417b-b493-6ac54aff16c1" providerId="ADAL" clId="{0FE02210-1216-49D7-9184-A4B9CDA361CE}" dt="2021-12-10T16:27:11.781" v="5407" actId="27107"/>
          <ac:spMkLst>
            <pc:docMk/>
            <pc:sldMk cId="631313440" sldId="266"/>
            <ac:spMk id="3" creationId="{0A65BD38-31FB-48D0-A56E-0E09DDBFFDCD}"/>
          </ac:spMkLst>
        </pc:spChg>
        <pc:spChg chg="mod">
          <ac:chgData name="Brandon Hobbs" userId="efed9567-7401-417b-b493-6ac54aff16c1" providerId="ADAL" clId="{0FE02210-1216-49D7-9184-A4B9CDA361CE}" dt="2021-12-10T16:59:13.404" v="5428" actId="1076"/>
          <ac:spMkLst>
            <pc:docMk/>
            <pc:sldMk cId="631313440" sldId="266"/>
            <ac:spMk id="4" creationId="{3EC7A933-7168-4A61-8830-0E17B120B6C3}"/>
          </ac:spMkLst>
        </pc:spChg>
      </pc:sldChg>
      <pc:sldChg chg="addSp delSp modSp new mod modClrScheme chgLayout">
        <pc:chgData name="Brandon Hobbs" userId="efed9567-7401-417b-b493-6ac54aff16c1" providerId="ADAL" clId="{0FE02210-1216-49D7-9184-A4B9CDA361CE}" dt="2021-12-10T15:26:27.541" v="3947" actId="6549"/>
        <pc:sldMkLst>
          <pc:docMk/>
          <pc:sldMk cId="915969489" sldId="267"/>
        </pc:sldMkLst>
        <pc:spChg chg="del mod ord">
          <ac:chgData name="Brandon Hobbs" userId="efed9567-7401-417b-b493-6ac54aff16c1" providerId="ADAL" clId="{0FE02210-1216-49D7-9184-A4B9CDA361CE}" dt="2021-12-10T15:26:02.493" v="3884" actId="700"/>
          <ac:spMkLst>
            <pc:docMk/>
            <pc:sldMk cId="915969489" sldId="267"/>
            <ac:spMk id="2" creationId="{B0BCC76B-153E-475B-B0AD-486F0AD0D0B4}"/>
          </ac:spMkLst>
        </pc:spChg>
        <pc:spChg chg="del mod ord">
          <ac:chgData name="Brandon Hobbs" userId="efed9567-7401-417b-b493-6ac54aff16c1" providerId="ADAL" clId="{0FE02210-1216-49D7-9184-A4B9CDA361CE}" dt="2021-12-10T15:26:02.493" v="3884" actId="700"/>
          <ac:spMkLst>
            <pc:docMk/>
            <pc:sldMk cId="915969489" sldId="267"/>
            <ac:spMk id="3" creationId="{EE591DDD-00E3-42CE-9C1F-03A7656C3722}"/>
          </ac:spMkLst>
        </pc:spChg>
        <pc:spChg chg="add mod ord">
          <ac:chgData name="Brandon Hobbs" userId="efed9567-7401-417b-b493-6ac54aff16c1" providerId="ADAL" clId="{0FE02210-1216-49D7-9184-A4B9CDA361CE}" dt="2021-12-10T15:26:08.904" v="3901" actId="20577"/>
          <ac:spMkLst>
            <pc:docMk/>
            <pc:sldMk cId="915969489" sldId="267"/>
            <ac:spMk id="4" creationId="{8F08DDCE-751B-44D8-ACF0-3CE6E92C2176}"/>
          </ac:spMkLst>
        </pc:spChg>
        <pc:spChg chg="add mod ord">
          <ac:chgData name="Brandon Hobbs" userId="efed9567-7401-417b-b493-6ac54aff16c1" providerId="ADAL" clId="{0FE02210-1216-49D7-9184-A4B9CDA361CE}" dt="2021-12-10T15:26:27.541" v="3947" actId="6549"/>
          <ac:spMkLst>
            <pc:docMk/>
            <pc:sldMk cId="915969489" sldId="267"/>
            <ac:spMk id="5" creationId="{C67492F8-D818-4CEC-A3FC-9F3D37B2E97D}"/>
          </ac:spMkLst>
        </pc:spChg>
      </pc:sldChg>
      <pc:sldChg chg="addSp delSp modSp new mod modClrScheme chgLayout">
        <pc:chgData name="Brandon Hobbs" userId="efed9567-7401-417b-b493-6ac54aff16c1" providerId="ADAL" clId="{0FE02210-1216-49D7-9184-A4B9CDA361CE}" dt="2021-12-10T15:27:22.352" v="4005" actId="20577"/>
        <pc:sldMkLst>
          <pc:docMk/>
          <pc:sldMk cId="443697686" sldId="268"/>
        </pc:sldMkLst>
        <pc:spChg chg="del mod ord">
          <ac:chgData name="Brandon Hobbs" userId="efed9567-7401-417b-b493-6ac54aff16c1" providerId="ADAL" clId="{0FE02210-1216-49D7-9184-A4B9CDA361CE}" dt="2021-12-10T15:26:41.933" v="3949" actId="700"/>
          <ac:spMkLst>
            <pc:docMk/>
            <pc:sldMk cId="443697686" sldId="268"/>
            <ac:spMk id="2" creationId="{DD217E17-1ED0-4180-BAD1-A2D2E6012307}"/>
          </ac:spMkLst>
        </pc:spChg>
        <pc:spChg chg="del mod ord">
          <ac:chgData name="Brandon Hobbs" userId="efed9567-7401-417b-b493-6ac54aff16c1" providerId="ADAL" clId="{0FE02210-1216-49D7-9184-A4B9CDA361CE}" dt="2021-12-10T15:26:41.933" v="3949" actId="700"/>
          <ac:spMkLst>
            <pc:docMk/>
            <pc:sldMk cId="443697686" sldId="268"/>
            <ac:spMk id="3" creationId="{A4A1B5EB-1DF6-4F37-A651-7B1F9446DA83}"/>
          </ac:spMkLst>
        </pc:spChg>
        <pc:spChg chg="del">
          <ac:chgData name="Brandon Hobbs" userId="efed9567-7401-417b-b493-6ac54aff16c1" providerId="ADAL" clId="{0FE02210-1216-49D7-9184-A4B9CDA361CE}" dt="2021-12-10T15:26:41.933" v="3949" actId="700"/>
          <ac:spMkLst>
            <pc:docMk/>
            <pc:sldMk cId="443697686" sldId="268"/>
            <ac:spMk id="4" creationId="{0E0F680C-E8C0-46FA-BAF8-1FDE0100F6EA}"/>
          </ac:spMkLst>
        </pc:spChg>
        <pc:spChg chg="add mod ord">
          <ac:chgData name="Brandon Hobbs" userId="efed9567-7401-417b-b493-6ac54aff16c1" providerId="ADAL" clId="{0FE02210-1216-49D7-9184-A4B9CDA361CE}" dt="2021-12-10T15:27:22.352" v="4005" actId="20577"/>
          <ac:spMkLst>
            <pc:docMk/>
            <pc:sldMk cId="443697686" sldId="268"/>
            <ac:spMk id="5" creationId="{8940D276-C3E4-4062-876B-EF05701E2A12}"/>
          </ac:spMkLst>
        </pc:spChg>
        <pc:spChg chg="add mod ord">
          <ac:chgData name="Brandon Hobbs" userId="efed9567-7401-417b-b493-6ac54aff16c1" providerId="ADAL" clId="{0FE02210-1216-49D7-9184-A4B9CDA361CE}" dt="2021-12-10T15:27:00.657" v="3979" actId="20577"/>
          <ac:spMkLst>
            <pc:docMk/>
            <pc:sldMk cId="443697686" sldId="268"/>
            <ac:spMk id="6" creationId="{C007EB72-CCA7-4BBA-A2CF-5B11E33AB39E}"/>
          </ac:spMkLst>
        </pc:spChg>
      </pc:sldChg>
      <pc:sldChg chg="addSp delSp modSp new mod modClrScheme chgLayout">
        <pc:chgData name="Brandon Hobbs" userId="efed9567-7401-417b-b493-6ac54aff16c1" providerId="ADAL" clId="{0FE02210-1216-49D7-9184-A4B9CDA361CE}" dt="2021-12-10T15:29:19.449" v="4050" actId="20577"/>
        <pc:sldMkLst>
          <pc:docMk/>
          <pc:sldMk cId="482509121" sldId="269"/>
        </pc:sldMkLst>
        <pc:spChg chg="del mod ord">
          <ac:chgData name="Brandon Hobbs" userId="efed9567-7401-417b-b493-6ac54aff16c1" providerId="ADAL" clId="{0FE02210-1216-49D7-9184-A4B9CDA361CE}" dt="2021-12-10T15:28:57.593" v="4019" actId="700"/>
          <ac:spMkLst>
            <pc:docMk/>
            <pc:sldMk cId="482509121" sldId="269"/>
            <ac:spMk id="2" creationId="{7F02B337-2C0F-4284-ACE4-FF129CB67724}"/>
          </ac:spMkLst>
        </pc:spChg>
        <pc:spChg chg="del mod ord">
          <ac:chgData name="Brandon Hobbs" userId="efed9567-7401-417b-b493-6ac54aff16c1" providerId="ADAL" clId="{0FE02210-1216-49D7-9184-A4B9CDA361CE}" dt="2021-12-10T15:28:57.593" v="4019" actId="700"/>
          <ac:spMkLst>
            <pc:docMk/>
            <pc:sldMk cId="482509121" sldId="269"/>
            <ac:spMk id="3" creationId="{3E2813B0-F7CC-4E5F-9178-1C1465553C65}"/>
          </ac:spMkLst>
        </pc:spChg>
        <pc:spChg chg="add mod ord">
          <ac:chgData name="Brandon Hobbs" userId="efed9567-7401-417b-b493-6ac54aff16c1" providerId="ADAL" clId="{0FE02210-1216-49D7-9184-A4B9CDA361CE}" dt="2021-12-10T15:29:19.449" v="4050" actId="20577"/>
          <ac:spMkLst>
            <pc:docMk/>
            <pc:sldMk cId="482509121" sldId="269"/>
            <ac:spMk id="4" creationId="{3107C1B6-2DDA-4F75-A454-38D4A3B7FA94}"/>
          </ac:spMkLst>
        </pc:spChg>
        <pc:spChg chg="add mod ord">
          <ac:chgData name="Brandon Hobbs" userId="efed9567-7401-417b-b493-6ac54aff16c1" providerId="ADAL" clId="{0FE02210-1216-49D7-9184-A4B9CDA361CE}" dt="2021-12-10T15:29:16.099" v="4037" actId="20578"/>
          <ac:spMkLst>
            <pc:docMk/>
            <pc:sldMk cId="482509121" sldId="269"/>
            <ac:spMk id="5" creationId="{8DFCC5B9-F74E-4F45-B363-368DEB87ECF4}"/>
          </ac:spMkLst>
        </pc:spChg>
      </pc:sldChg>
      <pc:sldMasterChg chg="addSp modSp mod">
        <pc:chgData name="Brandon Hobbs" userId="efed9567-7401-417b-b493-6ac54aff16c1" providerId="ADAL" clId="{0FE02210-1216-49D7-9184-A4B9CDA361CE}" dt="2021-12-09T21:57:13.017" v="3805"/>
        <pc:sldMasterMkLst>
          <pc:docMk/>
          <pc:sldMasterMk cId="2525998375" sldId="2147483648"/>
        </pc:sldMasterMkLst>
        <pc:spChg chg="add mod ord modVis">
          <ac:chgData name="Brandon Hobbs" userId="efed9567-7401-417b-b493-6ac54aff16c1" providerId="ADAL" clId="{0FE02210-1216-49D7-9184-A4B9CDA361CE}" dt="2021-12-09T21:57:13.017" v="3805"/>
          <ac:spMkLst>
            <pc:docMk/>
            <pc:sldMasterMk cId="2525998375" sldId="2147483648"/>
            <ac:spMk id="7" creationId="{797DB72A-3749-4D73-80A6-20F15AD402D2}"/>
          </ac:spMkLst>
        </pc:spChg>
      </pc:sldMasterChg>
      <pc:sldMasterChg chg="delSp mod">
        <pc:chgData name="Brandon Hobbs" userId="efed9567-7401-417b-b493-6ac54aff16c1" providerId="ADAL" clId="{0FE02210-1216-49D7-9184-A4B9CDA361CE}" dt="2021-12-10T15:45:05.589" v="4272"/>
        <pc:sldMasterMkLst>
          <pc:docMk/>
          <pc:sldMasterMk cId="429129349" sldId="2147483660"/>
        </pc:sldMasterMkLst>
        <pc:spChg chg="del">
          <ac:chgData name="Brandon Hobbs" userId="efed9567-7401-417b-b493-6ac54aff16c1" providerId="ADAL" clId="{0FE02210-1216-49D7-9184-A4B9CDA361CE}" dt="2021-12-10T15:45:05.589" v="4272"/>
          <ac:spMkLst>
            <pc:docMk/>
            <pc:sldMasterMk cId="429129349" sldId="2147483660"/>
            <ac:spMk id="7" creationId="{0F7E5806-7D11-4594-80E5-11F00AAB38EB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C1F36-9FC8-4AB9-B2FC-C0439D49980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352CC-FC01-46E6-ACB5-E631B3E4C9B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Requirements Gathering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5E56C6E-DDD4-44AD-9526-71EFDCB0214B}" type="parTrans" cxnId="{F13E512C-72A2-4214-8C4B-C4CDA6794DDA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D42844A-449F-4E9B-A13D-D12B9BDD0AC6}" type="sibTrans" cxnId="{F13E512C-72A2-4214-8C4B-C4CDA6794DDA}">
      <dgm:prSet/>
      <dgm:spPr>
        <a:ln w="190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9F64155-1AEA-4A68-8A6A-78D93E5EAFE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Software Design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21779773-0A90-4F26-BAFC-45CA8954C7F4}" type="parTrans" cxnId="{EB658B41-8E7A-4B75-AFA7-5DC3316AAAEE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791648B-7DA9-45A4-90EA-4C63CD580F66}" type="sibTrans" cxnId="{EB658B41-8E7A-4B75-AFA7-5DC3316AAAEE}">
      <dgm:prSet/>
      <dgm:spPr>
        <a:ln w="190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7007A26-B05E-4902-A1C3-CEE32DCFE39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Software Development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37F848B-20AE-4160-929B-E5B45310D995}" type="parTrans" cxnId="{F475D70F-1457-4EF7-8324-EA90719A8766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B9BCE38-3A2F-4AD3-8567-D2DB7474C6E5}" type="sibTrans" cxnId="{F475D70F-1457-4EF7-8324-EA90719A8766}">
      <dgm:prSet/>
      <dgm:spPr>
        <a:ln w="190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5E80F1E-7D82-4A69-83D3-FE16001B0C1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Test and Integration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E13C418-3483-4D4D-A4E9-C4C2FB0AE58A}" type="parTrans" cxnId="{F2729AC2-EE9D-4C89-AF05-A9B3AFB5D1F4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1544D6F-1C89-4CA9-8AC0-0B8A1BB8473D}" type="sibTrans" cxnId="{F2729AC2-EE9D-4C89-AF05-A9B3AFB5D1F4}">
      <dgm:prSet/>
      <dgm:spPr>
        <a:ln w="190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8E70A61-B1AC-4B11-BFD7-03CAC6F7F85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Deployment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3F28DC2-5F92-49CF-8E75-9809CFBBB798}" type="parTrans" cxnId="{1B5774EF-5872-4A92-8FC0-46C5346CE958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6EA70D9-3D88-4328-BFF7-E45E1710C70B}" type="sibTrans" cxnId="{1B5774EF-5872-4A92-8FC0-46C5346CE958}">
      <dgm:prSet/>
      <dgm:spPr>
        <a:ln w="190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67E83CF-07CF-4D37-AD7D-46C7E4A717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en-US" altLang="en-US" b="1" i="0" u="none" strike="noStrike" cap="none" spc="0" normalizeH="0" baseline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Operationalization and Maintenance </a:t>
          </a:r>
          <a:endParaRPr kumimoji="0" lang="en-US" altLang="en-US" b="1" i="0" u="none" strike="noStrike" cap="none" spc="0" normalizeH="0" baseline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Arial" panose="020B0604020202020204" pitchFamily="34" charset="0"/>
          </a:endParaRPr>
        </a:p>
      </dgm:t>
    </dgm:pt>
    <dgm:pt modelId="{7852A026-53A6-4F23-A26A-D5A5E19FB82D}" type="parTrans" cxnId="{B0E138FB-42C8-4447-B41D-DD183B9FA1C9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636A87A-D19D-46A0-A5E0-60622BAA263A}" type="sibTrans" cxnId="{B0E138FB-42C8-4447-B41D-DD183B9FA1C9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D488692-6CC7-4993-A63B-8D940318DC3D}" type="pres">
      <dgm:prSet presAssocID="{F75C1F36-9FC8-4AB9-B2FC-C0439D499804}" presName="Name0" presStyleCnt="0">
        <dgm:presLayoutVars>
          <dgm:dir/>
          <dgm:resizeHandles val="exact"/>
        </dgm:presLayoutVars>
      </dgm:prSet>
      <dgm:spPr/>
    </dgm:pt>
    <dgm:pt modelId="{47EAEED8-39EF-4B46-9F70-8429E5546739}" type="pres">
      <dgm:prSet presAssocID="{DD2352CC-FC01-46E6-ACB5-E631B3E4C9B6}" presName="node" presStyleLbl="node1" presStyleIdx="0" presStyleCnt="6">
        <dgm:presLayoutVars>
          <dgm:bulletEnabled val="1"/>
        </dgm:presLayoutVars>
      </dgm:prSet>
      <dgm:spPr/>
    </dgm:pt>
    <dgm:pt modelId="{7A1FE391-9D42-419E-AC15-28DDE9BFDFF7}" type="pres">
      <dgm:prSet presAssocID="{0D42844A-449F-4E9B-A13D-D12B9BDD0AC6}" presName="sibTrans" presStyleLbl="sibTrans1D1" presStyleIdx="0" presStyleCnt="5"/>
      <dgm:spPr/>
    </dgm:pt>
    <dgm:pt modelId="{215B2E2C-01D6-4348-ADF2-F24546E050BB}" type="pres">
      <dgm:prSet presAssocID="{0D42844A-449F-4E9B-A13D-D12B9BDD0AC6}" presName="connectorText" presStyleLbl="sibTrans1D1" presStyleIdx="0" presStyleCnt="5"/>
      <dgm:spPr/>
    </dgm:pt>
    <dgm:pt modelId="{173C5308-5E37-4E52-9803-84DF9D24D7DC}" type="pres">
      <dgm:prSet presAssocID="{79F64155-1AEA-4A68-8A6A-78D93E5EAFE3}" presName="node" presStyleLbl="node1" presStyleIdx="1" presStyleCnt="6">
        <dgm:presLayoutVars>
          <dgm:bulletEnabled val="1"/>
        </dgm:presLayoutVars>
      </dgm:prSet>
      <dgm:spPr/>
    </dgm:pt>
    <dgm:pt modelId="{CB983DC3-0276-4E97-A9F0-203E5D29F48B}" type="pres">
      <dgm:prSet presAssocID="{C791648B-7DA9-45A4-90EA-4C63CD580F66}" presName="sibTrans" presStyleLbl="sibTrans1D1" presStyleIdx="1" presStyleCnt="5"/>
      <dgm:spPr/>
    </dgm:pt>
    <dgm:pt modelId="{B67E51AA-639F-4927-AEC8-74447709E65B}" type="pres">
      <dgm:prSet presAssocID="{C791648B-7DA9-45A4-90EA-4C63CD580F66}" presName="connectorText" presStyleLbl="sibTrans1D1" presStyleIdx="1" presStyleCnt="5"/>
      <dgm:spPr/>
    </dgm:pt>
    <dgm:pt modelId="{F010CCBE-B15F-496B-9384-CCD98005A082}" type="pres">
      <dgm:prSet presAssocID="{A7007A26-B05E-4902-A1C3-CEE32DCFE39E}" presName="node" presStyleLbl="node1" presStyleIdx="2" presStyleCnt="6">
        <dgm:presLayoutVars>
          <dgm:bulletEnabled val="1"/>
        </dgm:presLayoutVars>
      </dgm:prSet>
      <dgm:spPr/>
    </dgm:pt>
    <dgm:pt modelId="{B3CD9719-4CBE-4A6E-A246-0F73A22864FB}" type="pres">
      <dgm:prSet presAssocID="{4B9BCE38-3A2F-4AD3-8567-D2DB7474C6E5}" presName="sibTrans" presStyleLbl="sibTrans1D1" presStyleIdx="2" presStyleCnt="5"/>
      <dgm:spPr/>
    </dgm:pt>
    <dgm:pt modelId="{94C455BE-10B9-45D5-B543-DA58687847BA}" type="pres">
      <dgm:prSet presAssocID="{4B9BCE38-3A2F-4AD3-8567-D2DB7474C6E5}" presName="connectorText" presStyleLbl="sibTrans1D1" presStyleIdx="2" presStyleCnt="5"/>
      <dgm:spPr/>
    </dgm:pt>
    <dgm:pt modelId="{A7004627-5D7A-43D4-981E-39DA825B9586}" type="pres">
      <dgm:prSet presAssocID="{F5E80F1E-7D82-4A69-83D3-FE16001B0C1A}" presName="node" presStyleLbl="node1" presStyleIdx="3" presStyleCnt="6">
        <dgm:presLayoutVars>
          <dgm:bulletEnabled val="1"/>
        </dgm:presLayoutVars>
      </dgm:prSet>
      <dgm:spPr/>
    </dgm:pt>
    <dgm:pt modelId="{B0D9BED6-45C9-46E0-A427-F05CE03D4145}" type="pres">
      <dgm:prSet presAssocID="{11544D6F-1C89-4CA9-8AC0-0B8A1BB8473D}" presName="sibTrans" presStyleLbl="sibTrans1D1" presStyleIdx="3" presStyleCnt="5"/>
      <dgm:spPr/>
    </dgm:pt>
    <dgm:pt modelId="{28B78434-6A78-4BB0-BFCB-A1F6640EE541}" type="pres">
      <dgm:prSet presAssocID="{11544D6F-1C89-4CA9-8AC0-0B8A1BB8473D}" presName="connectorText" presStyleLbl="sibTrans1D1" presStyleIdx="3" presStyleCnt="5"/>
      <dgm:spPr/>
    </dgm:pt>
    <dgm:pt modelId="{118EC721-7EBC-41CA-8C3E-E542487930A0}" type="pres">
      <dgm:prSet presAssocID="{A8E70A61-B1AC-4B11-BFD7-03CAC6F7F85A}" presName="node" presStyleLbl="node1" presStyleIdx="4" presStyleCnt="6">
        <dgm:presLayoutVars>
          <dgm:bulletEnabled val="1"/>
        </dgm:presLayoutVars>
      </dgm:prSet>
      <dgm:spPr/>
    </dgm:pt>
    <dgm:pt modelId="{C3BA842C-A20D-4349-8EE4-645710FF900B}" type="pres">
      <dgm:prSet presAssocID="{36EA70D9-3D88-4328-BFF7-E45E1710C70B}" presName="sibTrans" presStyleLbl="sibTrans1D1" presStyleIdx="4" presStyleCnt="5"/>
      <dgm:spPr/>
    </dgm:pt>
    <dgm:pt modelId="{8D063602-15BD-41E6-96BB-B33D5DBCDDA1}" type="pres">
      <dgm:prSet presAssocID="{36EA70D9-3D88-4328-BFF7-E45E1710C70B}" presName="connectorText" presStyleLbl="sibTrans1D1" presStyleIdx="4" presStyleCnt="5"/>
      <dgm:spPr/>
    </dgm:pt>
    <dgm:pt modelId="{6F0BF16C-8652-40A6-B6B0-83C3315C5D77}" type="pres">
      <dgm:prSet presAssocID="{067E83CF-07CF-4D37-AD7D-46C7E4A7179E}" presName="node" presStyleLbl="node1" presStyleIdx="5" presStyleCnt="6">
        <dgm:presLayoutVars>
          <dgm:bulletEnabled val="1"/>
        </dgm:presLayoutVars>
      </dgm:prSet>
      <dgm:spPr/>
    </dgm:pt>
  </dgm:ptLst>
  <dgm:cxnLst>
    <dgm:cxn modelId="{86E6B903-3637-49C7-A290-30E9B6731EE2}" type="presOf" srcId="{0D42844A-449F-4E9B-A13D-D12B9BDD0AC6}" destId="{7A1FE391-9D42-419E-AC15-28DDE9BFDFF7}" srcOrd="0" destOrd="0" presId="urn:microsoft.com/office/officeart/2005/8/layout/bProcess3"/>
    <dgm:cxn modelId="{D6F8B40E-71E8-4107-93F5-BAE5A5668F47}" type="presOf" srcId="{F75C1F36-9FC8-4AB9-B2FC-C0439D499804}" destId="{5D488692-6CC7-4993-A63B-8D940318DC3D}" srcOrd="0" destOrd="0" presId="urn:microsoft.com/office/officeart/2005/8/layout/bProcess3"/>
    <dgm:cxn modelId="{F475D70F-1457-4EF7-8324-EA90719A8766}" srcId="{F75C1F36-9FC8-4AB9-B2FC-C0439D499804}" destId="{A7007A26-B05E-4902-A1C3-CEE32DCFE39E}" srcOrd="2" destOrd="0" parTransId="{037F848B-20AE-4160-929B-E5B45310D995}" sibTransId="{4B9BCE38-3A2F-4AD3-8567-D2DB7474C6E5}"/>
    <dgm:cxn modelId="{41341D22-165C-4ED5-A12B-408C52934602}" type="presOf" srcId="{36EA70D9-3D88-4328-BFF7-E45E1710C70B}" destId="{C3BA842C-A20D-4349-8EE4-645710FF900B}" srcOrd="0" destOrd="0" presId="urn:microsoft.com/office/officeart/2005/8/layout/bProcess3"/>
    <dgm:cxn modelId="{3C5F5229-080A-43C3-B0D9-5AE57FA131F9}" type="presOf" srcId="{4B9BCE38-3A2F-4AD3-8567-D2DB7474C6E5}" destId="{B3CD9719-4CBE-4A6E-A246-0F73A22864FB}" srcOrd="0" destOrd="0" presId="urn:microsoft.com/office/officeart/2005/8/layout/bProcess3"/>
    <dgm:cxn modelId="{F13E512C-72A2-4214-8C4B-C4CDA6794DDA}" srcId="{F75C1F36-9FC8-4AB9-B2FC-C0439D499804}" destId="{DD2352CC-FC01-46E6-ACB5-E631B3E4C9B6}" srcOrd="0" destOrd="0" parTransId="{45E56C6E-DDD4-44AD-9526-71EFDCB0214B}" sibTransId="{0D42844A-449F-4E9B-A13D-D12B9BDD0AC6}"/>
    <dgm:cxn modelId="{DB26B82D-81B9-4A56-A6CF-6A0AFC117081}" type="presOf" srcId="{F5E80F1E-7D82-4A69-83D3-FE16001B0C1A}" destId="{A7004627-5D7A-43D4-981E-39DA825B9586}" srcOrd="0" destOrd="0" presId="urn:microsoft.com/office/officeart/2005/8/layout/bProcess3"/>
    <dgm:cxn modelId="{EAED7434-5E42-4D8E-A2CD-16DF8EA244CC}" type="presOf" srcId="{A8E70A61-B1AC-4B11-BFD7-03CAC6F7F85A}" destId="{118EC721-7EBC-41CA-8C3E-E542487930A0}" srcOrd="0" destOrd="0" presId="urn:microsoft.com/office/officeart/2005/8/layout/bProcess3"/>
    <dgm:cxn modelId="{EB658B41-8E7A-4B75-AFA7-5DC3316AAAEE}" srcId="{F75C1F36-9FC8-4AB9-B2FC-C0439D499804}" destId="{79F64155-1AEA-4A68-8A6A-78D93E5EAFE3}" srcOrd="1" destOrd="0" parTransId="{21779773-0A90-4F26-BAFC-45CA8954C7F4}" sibTransId="{C791648B-7DA9-45A4-90EA-4C63CD580F66}"/>
    <dgm:cxn modelId="{D22FBB65-97D3-45B1-85A0-93E015ADB009}" type="presOf" srcId="{11544D6F-1C89-4CA9-8AC0-0B8A1BB8473D}" destId="{28B78434-6A78-4BB0-BFCB-A1F6640EE541}" srcOrd="1" destOrd="0" presId="urn:microsoft.com/office/officeart/2005/8/layout/bProcess3"/>
    <dgm:cxn modelId="{DF41E447-F6D4-49E7-85D4-80BE96CF4094}" type="presOf" srcId="{C791648B-7DA9-45A4-90EA-4C63CD580F66}" destId="{CB983DC3-0276-4E97-A9F0-203E5D29F48B}" srcOrd="0" destOrd="0" presId="urn:microsoft.com/office/officeart/2005/8/layout/bProcess3"/>
    <dgm:cxn modelId="{D26F904E-3EA4-4A1A-BEAE-B5948E00A970}" type="presOf" srcId="{C791648B-7DA9-45A4-90EA-4C63CD580F66}" destId="{B67E51AA-639F-4927-AEC8-74447709E65B}" srcOrd="1" destOrd="0" presId="urn:microsoft.com/office/officeart/2005/8/layout/bProcess3"/>
    <dgm:cxn modelId="{4CB93A8A-4DBD-45E2-8E10-8B717BBE9713}" type="presOf" srcId="{36EA70D9-3D88-4328-BFF7-E45E1710C70B}" destId="{8D063602-15BD-41E6-96BB-B33D5DBCDDA1}" srcOrd="1" destOrd="0" presId="urn:microsoft.com/office/officeart/2005/8/layout/bProcess3"/>
    <dgm:cxn modelId="{42FE0897-9A43-4331-8036-7929E80793F1}" type="presOf" srcId="{4B9BCE38-3A2F-4AD3-8567-D2DB7474C6E5}" destId="{94C455BE-10B9-45D5-B543-DA58687847BA}" srcOrd="1" destOrd="0" presId="urn:microsoft.com/office/officeart/2005/8/layout/bProcess3"/>
    <dgm:cxn modelId="{F29BBC9B-C859-45BF-88B3-A2B5A4EACAFE}" type="presOf" srcId="{0D42844A-449F-4E9B-A13D-D12B9BDD0AC6}" destId="{215B2E2C-01D6-4348-ADF2-F24546E050BB}" srcOrd="1" destOrd="0" presId="urn:microsoft.com/office/officeart/2005/8/layout/bProcess3"/>
    <dgm:cxn modelId="{E8607AAB-7604-425D-8690-C1072205E622}" type="presOf" srcId="{A7007A26-B05E-4902-A1C3-CEE32DCFE39E}" destId="{F010CCBE-B15F-496B-9384-CCD98005A082}" srcOrd="0" destOrd="0" presId="urn:microsoft.com/office/officeart/2005/8/layout/bProcess3"/>
    <dgm:cxn modelId="{71D46AB2-7480-4B22-B1CF-BD1DF7813469}" type="presOf" srcId="{11544D6F-1C89-4CA9-8AC0-0B8A1BB8473D}" destId="{B0D9BED6-45C9-46E0-A427-F05CE03D4145}" srcOrd="0" destOrd="0" presId="urn:microsoft.com/office/officeart/2005/8/layout/bProcess3"/>
    <dgm:cxn modelId="{F2729AC2-EE9D-4C89-AF05-A9B3AFB5D1F4}" srcId="{F75C1F36-9FC8-4AB9-B2FC-C0439D499804}" destId="{F5E80F1E-7D82-4A69-83D3-FE16001B0C1A}" srcOrd="3" destOrd="0" parTransId="{7E13C418-3483-4D4D-A4E9-C4C2FB0AE58A}" sibTransId="{11544D6F-1C89-4CA9-8AC0-0B8A1BB8473D}"/>
    <dgm:cxn modelId="{05FAF8C5-8F31-4E57-BAA3-9214E23DE3B8}" type="presOf" srcId="{79F64155-1AEA-4A68-8A6A-78D93E5EAFE3}" destId="{173C5308-5E37-4E52-9803-84DF9D24D7DC}" srcOrd="0" destOrd="0" presId="urn:microsoft.com/office/officeart/2005/8/layout/bProcess3"/>
    <dgm:cxn modelId="{42ACBBCF-5B24-4803-919F-8450406FFED9}" type="presOf" srcId="{DD2352CC-FC01-46E6-ACB5-E631B3E4C9B6}" destId="{47EAEED8-39EF-4B46-9F70-8429E5546739}" srcOrd="0" destOrd="0" presId="urn:microsoft.com/office/officeart/2005/8/layout/bProcess3"/>
    <dgm:cxn modelId="{CD311DEF-BF01-4D2E-9584-8EA5BC20BBF9}" type="presOf" srcId="{067E83CF-07CF-4D37-AD7D-46C7E4A7179E}" destId="{6F0BF16C-8652-40A6-B6B0-83C3315C5D77}" srcOrd="0" destOrd="0" presId="urn:microsoft.com/office/officeart/2005/8/layout/bProcess3"/>
    <dgm:cxn modelId="{1B5774EF-5872-4A92-8FC0-46C5346CE958}" srcId="{F75C1F36-9FC8-4AB9-B2FC-C0439D499804}" destId="{A8E70A61-B1AC-4B11-BFD7-03CAC6F7F85A}" srcOrd="4" destOrd="0" parTransId="{E3F28DC2-5F92-49CF-8E75-9809CFBBB798}" sibTransId="{36EA70D9-3D88-4328-BFF7-E45E1710C70B}"/>
    <dgm:cxn modelId="{B0E138FB-42C8-4447-B41D-DD183B9FA1C9}" srcId="{F75C1F36-9FC8-4AB9-B2FC-C0439D499804}" destId="{067E83CF-07CF-4D37-AD7D-46C7E4A7179E}" srcOrd="5" destOrd="0" parTransId="{7852A026-53A6-4F23-A26A-D5A5E19FB82D}" sibTransId="{7636A87A-D19D-46A0-A5E0-60622BAA263A}"/>
    <dgm:cxn modelId="{81F16B62-CB42-49A7-AA9B-8A5D738C0826}" type="presParOf" srcId="{5D488692-6CC7-4993-A63B-8D940318DC3D}" destId="{47EAEED8-39EF-4B46-9F70-8429E5546739}" srcOrd="0" destOrd="0" presId="urn:microsoft.com/office/officeart/2005/8/layout/bProcess3"/>
    <dgm:cxn modelId="{D17F98BD-4776-402E-91C1-F1427093B7A6}" type="presParOf" srcId="{5D488692-6CC7-4993-A63B-8D940318DC3D}" destId="{7A1FE391-9D42-419E-AC15-28DDE9BFDFF7}" srcOrd="1" destOrd="0" presId="urn:microsoft.com/office/officeart/2005/8/layout/bProcess3"/>
    <dgm:cxn modelId="{20FFFA9E-1B5C-4827-8850-2FDE0351CBC7}" type="presParOf" srcId="{7A1FE391-9D42-419E-AC15-28DDE9BFDFF7}" destId="{215B2E2C-01D6-4348-ADF2-F24546E050BB}" srcOrd="0" destOrd="0" presId="urn:microsoft.com/office/officeart/2005/8/layout/bProcess3"/>
    <dgm:cxn modelId="{B7846F50-C12C-4935-A229-919266A14D25}" type="presParOf" srcId="{5D488692-6CC7-4993-A63B-8D940318DC3D}" destId="{173C5308-5E37-4E52-9803-84DF9D24D7DC}" srcOrd="2" destOrd="0" presId="urn:microsoft.com/office/officeart/2005/8/layout/bProcess3"/>
    <dgm:cxn modelId="{265F3D4D-7484-4782-AEC1-E0F6CF6C4C68}" type="presParOf" srcId="{5D488692-6CC7-4993-A63B-8D940318DC3D}" destId="{CB983DC3-0276-4E97-A9F0-203E5D29F48B}" srcOrd="3" destOrd="0" presId="urn:microsoft.com/office/officeart/2005/8/layout/bProcess3"/>
    <dgm:cxn modelId="{B0ED0260-3E43-4EC9-B875-158B6BFF01AF}" type="presParOf" srcId="{CB983DC3-0276-4E97-A9F0-203E5D29F48B}" destId="{B67E51AA-639F-4927-AEC8-74447709E65B}" srcOrd="0" destOrd="0" presId="urn:microsoft.com/office/officeart/2005/8/layout/bProcess3"/>
    <dgm:cxn modelId="{7EB7AC05-1FA5-4764-A2D5-F007E8D9C2A3}" type="presParOf" srcId="{5D488692-6CC7-4993-A63B-8D940318DC3D}" destId="{F010CCBE-B15F-496B-9384-CCD98005A082}" srcOrd="4" destOrd="0" presId="urn:microsoft.com/office/officeart/2005/8/layout/bProcess3"/>
    <dgm:cxn modelId="{22899F1E-0778-4FC2-A191-5933399BAEA9}" type="presParOf" srcId="{5D488692-6CC7-4993-A63B-8D940318DC3D}" destId="{B3CD9719-4CBE-4A6E-A246-0F73A22864FB}" srcOrd="5" destOrd="0" presId="urn:microsoft.com/office/officeart/2005/8/layout/bProcess3"/>
    <dgm:cxn modelId="{C5C32EF5-78D8-4E96-8FA5-3C5E6E219A40}" type="presParOf" srcId="{B3CD9719-4CBE-4A6E-A246-0F73A22864FB}" destId="{94C455BE-10B9-45D5-B543-DA58687847BA}" srcOrd="0" destOrd="0" presId="urn:microsoft.com/office/officeart/2005/8/layout/bProcess3"/>
    <dgm:cxn modelId="{F3154569-00D0-4E55-AFFC-9A614B8412A9}" type="presParOf" srcId="{5D488692-6CC7-4993-A63B-8D940318DC3D}" destId="{A7004627-5D7A-43D4-981E-39DA825B9586}" srcOrd="6" destOrd="0" presId="urn:microsoft.com/office/officeart/2005/8/layout/bProcess3"/>
    <dgm:cxn modelId="{5F198854-FFEE-44F6-AB2A-80461197CE75}" type="presParOf" srcId="{5D488692-6CC7-4993-A63B-8D940318DC3D}" destId="{B0D9BED6-45C9-46E0-A427-F05CE03D4145}" srcOrd="7" destOrd="0" presId="urn:microsoft.com/office/officeart/2005/8/layout/bProcess3"/>
    <dgm:cxn modelId="{059D185B-A615-4A0C-82AC-6BEB0931620B}" type="presParOf" srcId="{B0D9BED6-45C9-46E0-A427-F05CE03D4145}" destId="{28B78434-6A78-4BB0-BFCB-A1F6640EE541}" srcOrd="0" destOrd="0" presId="urn:microsoft.com/office/officeart/2005/8/layout/bProcess3"/>
    <dgm:cxn modelId="{EB4FD794-FD73-4CB4-A6DB-2256D74F1574}" type="presParOf" srcId="{5D488692-6CC7-4993-A63B-8D940318DC3D}" destId="{118EC721-7EBC-41CA-8C3E-E542487930A0}" srcOrd="8" destOrd="0" presId="urn:microsoft.com/office/officeart/2005/8/layout/bProcess3"/>
    <dgm:cxn modelId="{9E5A2EAB-6156-4093-95A3-EE43428A85FE}" type="presParOf" srcId="{5D488692-6CC7-4993-A63B-8D940318DC3D}" destId="{C3BA842C-A20D-4349-8EE4-645710FF900B}" srcOrd="9" destOrd="0" presId="urn:microsoft.com/office/officeart/2005/8/layout/bProcess3"/>
    <dgm:cxn modelId="{4C2F1E92-7B5C-43FB-BB44-162F17BD925C}" type="presParOf" srcId="{C3BA842C-A20D-4349-8EE4-645710FF900B}" destId="{8D063602-15BD-41E6-96BB-B33D5DBCDDA1}" srcOrd="0" destOrd="0" presId="urn:microsoft.com/office/officeart/2005/8/layout/bProcess3"/>
    <dgm:cxn modelId="{8C9FFA9F-D440-48D0-8ADC-EB976FE2E529}" type="presParOf" srcId="{5D488692-6CC7-4993-A63B-8D940318DC3D}" destId="{6F0BF16C-8652-40A6-B6B0-83C3315C5D7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E391-9D42-419E-AC15-28DDE9BFDFF7}">
      <dsp:nvSpPr>
        <dsp:cNvPr id="0" name=""/>
        <dsp:cNvSpPr/>
      </dsp:nvSpPr>
      <dsp:spPr>
        <a:xfrm>
          <a:off x="3444992" y="845849"/>
          <a:ext cx="651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1175" y="45720"/>
              </a:lnTo>
            </a:path>
          </a:pathLst>
        </a:custGeom>
        <a:noFill/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753535" y="888160"/>
        <a:ext cx="34088" cy="6817"/>
      </dsp:txXfrm>
    </dsp:sp>
    <dsp:sp modelId="{47EAEED8-39EF-4B46-9F70-8429E5546739}">
      <dsp:nvSpPr>
        <dsp:cNvPr id="0" name=""/>
        <dsp:cNvSpPr/>
      </dsp:nvSpPr>
      <dsp:spPr>
        <a:xfrm>
          <a:off x="482552" y="229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Requirements Gathering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82552" y="2297"/>
        <a:ext cx="2964240" cy="1778544"/>
      </dsp:txXfrm>
    </dsp:sp>
    <dsp:sp modelId="{CB983DC3-0276-4E97-A9F0-203E5D29F48B}">
      <dsp:nvSpPr>
        <dsp:cNvPr id="0" name=""/>
        <dsp:cNvSpPr/>
      </dsp:nvSpPr>
      <dsp:spPr>
        <a:xfrm>
          <a:off x="7091007" y="845849"/>
          <a:ext cx="651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1175" y="45720"/>
              </a:lnTo>
            </a:path>
          </a:pathLst>
        </a:custGeom>
        <a:noFill/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7399550" y="888160"/>
        <a:ext cx="34088" cy="6817"/>
      </dsp:txXfrm>
    </dsp:sp>
    <dsp:sp modelId="{173C5308-5E37-4E52-9803-84DF9D24D7DC}">
      <dsp:nvSpPr>
        <dsp:cNvPr id="0" name=""/>
        <dsp:cNvSpPr/>
      </dsp:nvSpPr>
      <dsp:spPr>
        <a:xfrm>
          <a:off x="4128567" y="229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Software Design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128567" y="2297"/>
        <a:ext cx="2964240" cy="1778544"/>
      </dsp:txXfrm>
    </dsp:sp>
    <dsp:sp modelId="{B3CD9719-4CBE-4A6E-A246-0F73A22864FB}">
      <dsp:nvSpPr>
        <dsp:cNvPr id="0" name=""/>
        <dsp:cNvSpPr/>
      </dsp:nvSpPr>
      <dsp:spPr>
        <a:xfrm>
          <a:off x="1964672" y="1779041"/>
          <a:ext cx="7292030" cy="651175"/>
        </a:xfrm>
        <a:custGeom>
          <a:avLst/>
          <a:gdLst/>
          <a:ahLst/>
          <a:cxnLst/>
          <a:rect l="0" t="0" r="0" b="0"/>
          <a:pathLst>
            <a:path>
              <a:moveTo>
                <a:pt x="7292030" y="0"/>
              </a:moveTo>
              <a:lnTo>
                <a:pt x="7292030" y="342687"/>
              </a:lnTo>
              <a:lnTo>
                <a:pt x="0" y="342687"/>
              </a:lnTo>
              <a:lnTo>
                <a:pt x="0" y="651175"/>
              </a:lnTo>
            </a:path>
          </a:pathLst>
        </a:custGeom>
        <a:noFill/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5427591" y="2101220"/>
        <a:ext cx="366191" cy="6817"/>
      </dsp:txXfrm>
    </dsp:sp>
    <dsp:sp modelId="{F010CCBE-B15F-496B-9384-CCD98005A082}">
      <dsp:nvSpPr>
        <dsp:cNvPr id="0" name=""/>
        <dsp:cNvSpPr/>
      </dsp:nvSpPr>
      <dsp:spPr>
        <a:xfrm>
          <a:off x="7774582" y="229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Software Development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7774582" y="2297"/>
        <a:ext cx="2964240" cy="1778544"/>
      </dsp:txXfrm>
    </dsp:sp>
    <dsp:sp modelId="{B0D9BED6-45C9-46E0-A427-F05CE03D4145}">
      <dsp:nvSpPr>
        <dsp:cNvPr id="0" name=""/>
        <dsp:cNvSpPr/>
      </dsp:nvSpPr>
      <dsp:spPr>
        <a:xfrm>
          <a:off x="3444992" y="3306169"/>
          <a:ext cx="651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1175" y="45720"/>
              </a:lnTo>
            </a:path>
          </a:pathLst>
        </a:custGeom>
        <a:noFill/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753535" y="3348480"/>
        <a:ext cx="34088" cy="6817"/>
      </dsp:txXfrm>
    </dsp:sp>
    <dsp:sp modelId="{A7004627-5D7A-43D4-981E-39DA825B9586}">
      <dsp:nvSpPr>
        <dsp:cNvPr id="0" name=""/>
        <dsp:cNvSpPr/>
      </dsp:nvSpPr>
      <dsp:spPr>
        <a:xfrm>
          <a:off x="482552" y="246261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Test and Integration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82552" y="2462617"/>
        <a:ext cx="2964240" cy="1778544"/>
      </dsp:txXfrm>
    </dsp:sp>
    <dsp:sp modelId="{C3BA842C-A20D-4349-8EE4-645710FF900B}">
      <dsp:nvSpPr>
        <dsp:cNvPr id="0" name=""/>
        <dsp:cNvSpPr/>
      </dsp:nvSpPr>
      <dsp:spPr>
        <a:xfrm>
          <a:off x="7091007" y="3306169"/>
          <a:ext cx="651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1175" y="45720"/>
              </a:lnTo>
            </a:path>
          </a:pathLst>
        </a:custGeom>
        <a:noFill/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7399550" y="3348480"/>
        <a:ext cx="34088" cy="6817"/>
      </dsp:txXfrm>
    </dsp:sp>
    <dsp:sp modelId="{118EC721-7EBC-41CA-8C3E-E542487930A0}">
      <dsp:nvSpPr>
        <dsp:cNvPr id="0" name=""/>
        <dsp:cNvSpPr/>
      </dsp:nvSpPr>
      <dsp:spPr>
        <a:xfrm>
          <a:off x="4128567" y="246261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Deployment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128567" y="2462617"/>
        <a:ext cx="2964240" cy="1778544"/>
      </dsp:txXfrm>
    </dsp:sp>
    <dsp:sp modelId="{6F0BF16C-8652-40A6-B6B0-83C3315C5D77}">
      <dsp:nvSpPr>
        <dsp:cNvPr id="0" name=""/>
        <dsp:cNvSpPr/>
      </dsp:nvSpPr>
      <dsp:spPr>
        <a:xfrm>
          <a:off x="7774582" y="2462617"/>
          <a:ext cx="2964240" cy="177854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4000"/>
              </a:schemeClr>
            </a:gs>
            <a:gs pos="100000">
              <a:schemeClr val="accent1"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1" i="0" u="none" strike="noStrike" kern="1200" cap="none" spc="0" normalizeH="0" baseline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rPr>
            <a:t>Operationalization and Maintenance </a:t>
          </a:r>
          <a:endParaRPr kumimoji="0" lang="en-US" altLang="en-US" sz="2300" b="1" i="0" u="none" strike="noStrike" kern="1200" cap="none" spc="0" normalizeH="0" baseline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Arial" panose="020B0604020202020204" pitchFamily="34" charset="0"/>
          </a:endParaRPr>
        </a:p>
      </dsp:txBody>
      <dsp:txXfrm>
        <a:off x="7774582" y="2462617"/>
        <a:ext cx="2964240" cy="177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2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F15E82-9B6C-42C1-8ED1-E7AB77F35E5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27EC8B-C1B8-4ECE-80DC-0457FFFE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F4B5-2322-42F1-8F24-4D2722026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5BD38-31FB-48D0-A56E-0E09DDBFF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the time right?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A933-7168-4A61-8830-0E17B120B6C3}"/>
              </a:ext>
            </a:extLst>
          </p:cNvPr>
          <p:cNvSpPr txBox="1"/>
          <p:nvPr/>
        </p:nvSpPr>
        <p:spPr>
          <a:xfrm>
            <a:off x="0" y="6119739"/>
            <a:ext cx="25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Brandon Hobbs</a:t>
            </a:r>
          </a:p>
          <a:p>
            <a:r>
              <a:rPr lang="en-US" sz="1200" dirty="0"/>
              <a:t>CS 250</a:t>
            </a:r>
          </a:p>
          <a:p>
            <a:r>
              <a:rPr lang="en-US" sz="1200" dirty="0"/>
              <a:t>12/9/2021</a:t>
            </a:r>
          </a:p>
        </p:txBody>
      </p:sp>
    </p:spTree>
    <p:extLst>
      <p:ext uri="{BB962C8B-B14F-4D97-AF65-F5344CB8AC3E}">
        <p14:creationId xmlns:p14="http://schemas.microsoft.com/office/powerpoint/2010/main" val="63131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07C1B6-2DDA-4F75-A454-38D4A3B7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ready?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CC5B9-F74E-4F45-B363-368DEB87E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2270-0C5E-4696-9859-2F0F3967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2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Factors to Consider When Choosing 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293B-5514-4C3B-91F8-4AD7628D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>
            <a:normAutofit/>
          </a:bodyPr>
          <a:lstStyle/>
          <a:p>
            <a:r>
              <a:rPr lang="en-US" dirty="0"/>
              <a:t>If the company and culture are ready:  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Evangelists available to create good practices and correct poor practices</a:t>
            </a:r>
          </a:p>
          <a:p>
            <a:pPr lvl="1"/>
            <a:r>
              <a:rPr lang="en-US" dirty="0"/>
              <a:t>Stakeholders must be available for review sessions, if not customers themselves</a:t>
            </a:r>
          </a:p>
          <a:p>
            <a:pPr lvl="1"/>
            <a:r>
              <a:rPr lang="en-US" dirty="0"/>
              <a:t>Marketing and Sales need to reduce their reliance on a predictable feature-based roadmap</a:t>
            </a:r>
          </a:p>
          <a:p>
            <a:pPr lvl="1"/>
            <a:r>
              <a:rPr lang="en-US" dirty="0"/>
              <a:t>Management and Executives need to understand Agile is a priority-driven “pull” model and not an opinion-driven “push” model</a:t>
            </a:r>
          </a:p>
          <a:p>
            <a:r>
              <a:rPr lang="en-US" dirty="0"/>
              <a:t>How stable is the team:</a:t>
            </a:r>
          </a:p>
          <a:p>
            <a:pPr lvl="1"/>
            <a:r>
              <a:rPr lang="en-US" dirty="0"/>
              <a:t>Turnover can hamper adoption and produce bad habits</a:t>
            </a:r>
          </a:p>
          <a:p>
            <a:pPr lvl="1"/>
            <a:r>
              <a:rPr lang="en-US" dirty="0"/>
              <a:t>Instability can hamper the ability to improve estimation during Sprint planning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5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FE09-DAFA-446B-9B0E-3710C7DD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Factors to Consider When Choosing 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180F-345A-4008-AF2F-CE2F313B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3737"/>
            <a:ext cx="9905998" cy="4724400"/>
          </a:xfrm>
        </p:spPr>
        <p:txBody>
          <a:bodyPr>
            <a:normAutofit/>
          </a:bodyPr>
          <a:lstStyle/>
          <a:p>
            <a:r>
              <a:rPr lang="en-US" dirty="0"/>
              <a:t>How detailed and well-understood are the project goals and requirements:</a:t>
            </a:r>
          </a:p>
          <a:p>
            <a:pPr lvl="1"/>
            <a:r>
              <a:rPr lang="en-US" dirty="0"/>
              <a:t>Choose waterfall if: 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Requirements are already complete and Well understood</a:t>
            </a:r>
          </a:p>
          <a:p>
            <a:pPr lvl="2"/>
            <a:r>
              <a:rPr lang="en-US" dirty="0"/>
              <a:t>Plan can Be defined prior to implementation </a:t>
            </a:r>
          </a:p>
          <a:p>
            <a:pPr lvl="2"/>
            <a:r>
              <a:rPr lang="en-US" dirty="0"/>
              <a:t>Culture is not aligned, top to bottom, with idea of change</a:t>
            </a:r>
          </a:p>
          <a:p>
            <a:pPr lvl="1"/>
            <a:r>
              <a:rPr lang="en-US" dirty="0"/>
              <a:t>Choose agile if: 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Ability to accept that not everything is known about the plan</a:t>
            </a:r>
          </a:p>
          <a:p>
            <a:pPr lvl="2"/>
            <a:r>
              <a:rPr lang="en-US" dirty="0"/>
              <a:t>If requirements and understanding is to evolve </a:t>
            </a:r>
          </a:p>
          <a:p>
            <a:pPr lvl="2"/>
            <a:r>
              <a:rPr lang="en-US" dirty="0"/>
              <a:t>If there is flexibility to release features progressively</a:t>
            </a:r>
          </a:p>
          <a:p>
            <a:pPr lvl="2"/>
            <a:r>
              <a:rPr lang="en-US" dirty="0"/>
              <a:t>organizational Culture is ready to change and align with new process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3DDBC-DD3B-4A4F-86C4-2EE7C3CF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7C880-98EC-4957-B837-C929EA55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Charles G. Cobb. (2015). </a:t>
            </a:r>
            <a:r>
              <a:rPr lang="en-US" i="1" dirty="0"/>
              <a:t>The Project Manager’s Guide to Mastering Agile: 	Principles and Practices for an Adaptive Approach</a:t>
            </a:r>
            <a:r>
              <a:rPr lang="en-US" dirty="0"/>
              <a:t>. Wiley.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Gilley, C. (n.d.). </a:t>
            </a:r>
            <a:r>
              <a:rPr lang="en-US" i="1" dirty="0"/>
              <a:t>The Pros and Cons of Agile Product Development</a:t>
            </a:r>
            <a:r>
              <a:rPr lang="en-US" dirty="0"/>
              <a:t>. 	User 	Voice. Retrieved Nov. 28, 2021, from 	https://www.uservoice.com/blog/the-pros-and-cons-of-agile-	product-	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Schwaber</a:t>
            </a:r>
            <a:r>
              <a:rPr lang="en-US" dirty="0"/>
              <a:t>, K., &amp; Sutherland, J., (2006). </a:t>
            </a:r>
            <a:r>
              <a:rPr lang="en-US" i="1" dirty="0"/>
              <a:t>The Scrum Guide</a:t>
            </a:r>
            <a:r>
              <a:rPr lang="en-US" dirty="0"/>
              <a:t>. [White Paper]. Scrum 	Guides. https://scrumguides.org/docs/scrumguide</a:t>
            </a:r>
            <a:br>
              <a:rPr lang="en-US" dirty="0"/>
            </a:br>
            <a:r>
              <a:rPr lang="en-US" dirty="0"/>
              <a:t>	/v2020/2020-Scrum </a:t>
            </a:r>
            <a:r>
              <a:rPr lang="en-US" dirty="0" err="1"/>
              <a:t>Guide-US.pdf#zoom</a:t>
            </a:r>
            <a:r>
              <a:rPr lang="en-US" dirty="0"/>
              <a:t>=100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8DDCE-751B-44D8-ACF0-3CE6E92C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492F8-D818-4CEC-A3FC-9F3D37B2E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team be “re-organized”</a:t>
            </a:r>
          </a:p>
        </p:txBody>
      </p:sp>
    </p:spTree>
    <p:extLst>
      <p:ext uri="{BB962C8B-B14F-4D97-AF65-F5344CB8AC3E}">
        <p14:creationId xmlns:p14="http://schemas.microsoft.com/office/powerpoint/2010/main" val="91596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57D1-01A6-47CE-BCB7-0FF90941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Scrum-agile Team Roles: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B8CA-D355-4DDA-A920-082F35EF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418"/>
            <a:ext cx="9905998" cy="3124201"/>
          </a:xfrm>
        </p:spPr>
        <p:txBody>
          <a:bodyPr/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Acts to represent the business sponsor 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Accountable for maximizing the value of the Team’s work 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Accountable for effective backlog management 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Clear expression of the backlog items; ensuring development understands </a:t>
            </a:r>
            <a:r>
              <a:rPr lang="en-US" baseline="30000" dirty="0"/>
              <a:t>1</a:t>
            </a:r>
          </a:p>
          <a:p>
            <a:pPr lvl="2"/>
            <a:r>
              <a:rPr lang="en-US" dirty="0"/>
              <a:t>Ordering items to achieve goals and mission 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Ensuring backlog is visible and transparent 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Shows what the team will work on next 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57D1-01A6-47CE-BCB7-0FF90941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Scrum-agile Team Roles: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B8CA-D355-4DDA-A920-082F35EF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4953000"/>
          </a:xfrm>
        </p:spPr>
        <p:txBody>
          <a:bodyPr>
            <a:normAutofit/>
          </a:bodyPr>
          <a:lstStyle/>
          <a:p>
            <a:r>
              <a:rPr lang="en-US" dirty="0"/>
              <a:t>Developers</a:t>
            </a:r>
          </a:p>
          <a:p>
            <a:pPr lvl="1"/>
            <a:r>
              <a:rPr lang="en-US" dirty="0"/>
              <a:t>Are committed to creating a usable component each Sprint 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Accountable for:</a:t>
            </a:r>
          </a:p>
          <a:p>
            <a:pPr lvl="2"/>
            <a:r>
              <a:rPr lang="en-US" sz="1800" dirty="0"/>
              <a:t>Planning the Sprint and the Sprint Backlog </a:t>
            </a:r>
            <a:r>
              <a:rPr lang="en-US" sz="1800" baseline="30000" dirty="0"/>
              <a:t>3</a:t>
            </a:r>
            <a:endParaRPr lang="en-US" sz="1800" dirty="0"/>
          </a:p>
          <a:p>
            <a:pPr lvl="2"/>
            <a:r>
              <a:rPr lang="en-US" sz="1800" dirty="0"/>
              <a:t>Instilling quality by adhering to a Definition of Done </a:t>
            </a:r>
            <a:r>
              <a:rPr lang="en-US" sz="1800" baseline="30000" dirty="0"/>
              <a:t>3</a:t>
            </a:r>
            <a:endParaRPr lang="en-US" sz="1800" dirty="0"/>
          </a:p>
          <a:p>
            <a:pPr lvl="2"/>
            <a:r>
              <a:rPr lang="en-US" sz="1800" dirty="0"/>
              <a:t>Adapting their plan, daily, toward the Sprint Goal </a:t>
            </a:r>
            <a:r>
              <a:rPr lang="en-US" sz="1800" baseline="30000" dirty="0"/>
              <a:t>3</a:t>
            </a:r>
            <a:endParaRPr lang="en-US" sz="1800" dirty="0"/>
          </a:p>
          <a:p>
            <a:pPr lvl="2"/>
            <a:r>
              <a:rPr lang="en-US" sz="1800" dirty="0"/>
              <a:t>Holding each other accountable as professionals </a:t>
            </a:r>
            <a:r>
              <a:rPr lang="en-US" sz="1800" baseline="30000" dirty="0"/>
              <a:t>3</a:t>
            </a:r>
          </a:p>
          <a:p>
            <a:pPr lvl="3"/>
            <a:r>
              <a:rPr lang="en-US" sz="1600" dirty="0"/>
              <a:t>Maintaining all the skills necessary to create product </a:t>
            </a:r>
            <a:r>
              <a:rPr lang="en-US" sz="1600" baseline="30000" dirty="0"/>
              <a:t>1</a:t>
            </a:r>
          </a:p>
          <a:p>
            <a:pPr lvl="3"/>
            <a:r>
              <a:rPr lang="en-US" sz="1600" dirty="0"/>
              <a:t>Not creating sub teams </a:t>
            </a:r>
            <a:r>
              <a:rPr lang="en-US" sz="1600" baseline="30000" dirty="0"/>
              <a:t>1</a:t>
            </a:r>
          </a:p>
          <a:p>
            <a:pPr lvl="2"/>
            <a:r>
              <a:rPr lang="en-US" sz="1800" dirty="0"/>
              <a:t>Self organizing – no one tells them how to turn the backlog into functionality </a:t>
            </a:r>
            <a:r>
              <a:rPr lang="en-US" sz="1800" baseline="30000" dirty="0"/>
              <a:t>1</a:t>
            </a:r>
            <a:endParaRPr lang="en-US" sz="1800" dirty="0"/>
          </a:p>
          <a:p>
            <a:pPr lvl="2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57D1-01A6-47CE-BCB7-0FF90941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0"/>
            <a:ext cx="9905998" cy="1905000"/>
          </a:xfrm>
        </p:spPr>
        <p:txBody>
          <a:bodyPr/>
          <a:lstStyle/>
          <a:p>
            <a:r>
              <a:rPr lang="en-US" dirty="0"/>
              <a:t>Scrum-agile Team Roles: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B8CA-D355-4DDA-A920-082F35EF1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574" y="1814743"/>
            <a:ext cx="6241002" cy="4865704"/>
          </a:xfrm>
        </p:spPr>
        <p:txBody>
          <a:bodyPr>
            <a:normAutofit/>
          </a:bodyPr>
          <a:lstStyle/>
          <a:p>
            <a:r>
              <a:rPr lang="en-US" sz="2000" dirty="0"/>
              <a:t>Scrum Master:</a:t>
            </a:r>
          </a:p>
          <a:p>
            <a:pPr lvl="1"/>
            <a:r>
              <a:rPr lang="en-US" sz="1800" dirty="0"/>
              <a:t>Accountable for performing Scrum as defined in the Scrum Guide</a:t>
            </a:r>
            <a:r>
              <a:rPr lang="en-US" sz="1800" baseline="30000" dirty="0"/>
              <a:t> 3</a:t>
            </a:r>
          </a:p>
          <a:p>
            <a:pPr lvl="1"/>
            <a:r>
              <a:rPr lang="en-US" sz="1800" dirty="0"/>
              <a:t>Accountable for the Scrum Team’s effectiveness</a:t>
            </a:r>
            <a:r>
              <a:rPr lang="en-US" sz="1800" baseline="30000" dirty="0"/>
              <a:t> 3</a:t>
            </a:r>
            <a:endParaRPr lang="en-US" sz="1800" dirty="0"/>
          </a:p>
          <a:p>
            <a:pPr lvl="1"/>
            <a:r>
              <a:rPr lang="en-US" sz="1800" dirty="0"/>
              <a:t>Acts as a servant leader</a:t>
            </a:r>
            <a:r>
              <a:rPr lang="en-US" sz="1800" baseline="30000" dirty="0"/>
              <a:t> 1 </a:t>
            </a:r>
            <a:r>
              <a:rPr lang="en-US" sz="1800" dirty="0"/>
              <a:t>who serve the Scrum Team and the larger organization</a:t>
            </a:r>
            <a:r>
              <a:rPr lang="en-US" sz="1800" baseline="30000" dirty="0"/>
              <a:t> 3</a:t>
            </a:r>
            <a:endParaRPr lang="en-US" sz="1800" dirty="0"/>
          </a:p>
          <a:p>
            <a:pPr lvl="2"/>
            <a:r>
              <a:rPr lang="en-US" sz="1600" dirty="0"/>
              <a:t>Coach the team members in self-management and cross-functionality</a:t>
            </a:r>
            <a:r>
              <a:rPr lang="en-US" sz="1600" baseline="30000" dirty="0"/>
              <a:t> 3</a:t>
            </a:r>
            <a:endParaRPr lang="en-US" sz="1600" dirty="0"/>
          </a:p>
          <a:p>
            <a:pPr lvl="2"/>
            <a:r>
              <a:rPr lang="en-US" sz="1600" dirty="0"/>
              <a:t>Help creating high-value work that meet the Definition of Done</a:t>
            </a:r>
            <a:r>
              <a:rPr lang="en-US" sz="1600" baseline="30000" dirty="0"/>
              <a:t> 3</a:t>
            </a:r>
            <a:endParaRPr lang="en-US" sz="1600" dirty="0"/>
          </a:p>
          <a:p>
            <a:pPr lvl="2"/>
            <a:r>
              <a:rPr lang="en-US" sz="1600" dirty="0"/>
              <a:t>Remove impediments to the team’s progress or barriers between stakeholders and teams </a:t>
            </a:r>
            <a:r>
              <a:rPr lang="en-US" sz="1600" baseline="30000" dirty="0"/>
              <a:t> 3</a:t>
            </a:r>
            <a:endParaRPr lang="en-US" sz="1600" dirty="0"/>
          </a:p>
          <a:p>
            <a:pPr lvl="2"/>
            <a:r>
              <a:rPr lang="en-US" sz="1600" dirty="0"/>
              <a:t>Ensure all Scrum events take place and are positive, productive, and timeboxed</a:t>
            </a:r>
            <a:r>
              <a:rPr lang="en-US" sz="1600" baseline="30000" dirty="0"/>
              <a:t> 3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780B-B1F6-4221-9724-5CEB77D5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1" y="1992296"/>
            <a:ext cx="5499826" cy="48657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Help find effective techniques for Product Goal definition and Product Backlog management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Help the PO understand the need for clear and concise backlog items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Help establish product planning for a complex environment 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Facilitate stakeholder collaboration as needed or requested 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Lead, train, and coach the organization in its Scrum adoption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Plan and advise Scrum implementations within the organization</a:t>
            </a:r>
            <a:r>
              <a:rPr lang="en-US" baseline="30000" dirty="0"/>
              <a:t> 3</a:t>
            </a:r>
            <a:endParaRPr lang="en-US" dirty="0"/>
          </a:p>
          <a:p>
            <a:pPr lvl="1"/>
            <a:r>
              <a:rPr lang="en-US" dirty="0"/>
              <a:t>Should not provide significant direction as team is self organizing</a:t>
            </a:r>
            <a:r>
              <a:rPr lang="en-US" baseline="30000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D276-C3E4-4062-876B-EF05701E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changes: new SDLC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7EB72-CCA7-4BBA-A2CF-5B11E33A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Scrum-agile workflow</a:t>
            </a:r>
          </a:p>
        </p:txBody>
      </p:sp>
    </p:spTree>
    <p:extLst>
      <p:ext uri="{BB962C8B-B14F-4D97-AF65-F5344CB8AC3E}">
        <p14:creationId xmlns:p14="http://schemas.microsoft.com/office/powerpoint/2010/main" val="44369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C55B-65EA-4825-9905-E927C434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50" y="0"/>
            <a:ext cx="9905998" cy="1905000"/>
          </a:xfrm>
        </p:spPr>
        <p:txBody>
          <a:bodyPr/>
          <a:lstStyle/>
          <a:p>
            <a:r>
              <a:rPr lang="en-US" dirty="0"/>
              <a:t>Phases of the Software Development: Classical 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0CACCE-C766-4B97-9B5A-6EABBF9CC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686336"/>
              </p:ext>
            </p:extLst>
          </p:nvPr>
        </p:nvGraphicFramePr>
        <p:xfrm>
          <a:off x="417249" y="1690688"/>
          <a:ext cx="11221375" cy="424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88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C538-152B-4A7B-828E-E4AB9002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9" y="0"/>
            <a:ext cx="9905998" cy="1905000"/>
          </a:xfrm>
        </p:spPr>
        <p:txBody>
          <a:bodyPr/>
          <a:lstStyle/>
          <a:p>
            <a:r>
              <a:rPr lang="en-US" dirty="0"/>
              <a:t>Phases of the Software Development: Agile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289F-34A3-4479-9526-99C68F9F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4" y="1825624"/>
            <a:ext cx="7586709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Requirements Gathering</a:t>
            </a:r>
          </a:p>
          <a:p>
            <a:pPr lvl="1"/>
            <a:r>
              <a:rPr lang="en-US" sz="1600" dirty="0"/>
              <a:t>Implementation is begun before understanding is finalized</a:t>
            </a:r>
          </a:p>
          <a:p>
            <a:pPr lvl="1"/>
            <a:r>
              <a:rPr lang="en-US" sz="1600" dirty="0"/>
              <a:t>Elaboration of requirements and user stories is progressive </a:t>
            </a:r>
          </a:p>
          <a:p>
            <a:r>
              <a:rPr lang="en-US" sz="1800" dirty="0"/>
              <a:t>Software Design/Development</a:t>
            </a:r>
          </a:p>
          <a:p>
            <a:pPr lvl="1"/>
            <a:r>
              <a:rPr lang="en-US" sz="1600" dirty="0"/>
              <a:t>Iterative</a:t>
            </a:r>
          </a:p>
          <a:p>
            <a:pPr lvl="1"/>
            <a:r>
              <a:rPr lang="en-US" sz="1600" dirty="0"/>
              <a:t>Product should be left “working” at the end of an iteration</a:t>
            </a:r>
          </a:p>
          <a:p>
            <a:pPr lvl="1"/>
            <a:r>
              <a:rPr lang="en-US" sz="1600" dirty="0"/>
              <a:t>Uses 5 cyclical phases</a:t>
            </a:r>
          </a:p>
          <a:p>
            <a:pPr lvl="2"/>
            <a:r>
              <a:rPr lang="en-US" dirty="0"/>
              <a:t>Sprint</a:t>
            </a:r>
          </a:p>
          <a:p>
            <a:pPr lvl="2"/>
            <a:r>
              <a:rPr lang="en-US" dirty="0"/>
              <a:t>Sprint Planning</a:t>
            </a:r>
          </a:p>
          <a:p>
            <a:pPr lvl="2"/>
            <a:r>
              <a:rPr lang="en-US" dirty="0"/>
              <a:t>Daily Scrum</a:t>
            </a:r>
          </a:p>
          <a:p>
            <a:pPr lvl="2"/>
            <a:r>
              <a:rPr lang="en-US" dirty="0"/>
              <a:t>Sprint Review</a:t>
            </a:r>
          </a:p>
          <a:p>
            <a:pPr lvl="2"/>
            <a:r>
              <a:rPr lang="en-US" dirty="0"/>
              <a:t>Sprint Retrospective </a:t>
            </a:r>
          </a:p>
          <a:p>
            <a:pPr lvl="1"/>
            <a:r>
              <a:rPr lang="en-US" sz="1600" dirty="0"/>
              <a:t>No sub teams, i.e., there is no independent testing team or testing phase</a:t>
            </a:r>
          </a:p>
          <a:p>
            <a:r>
              <a:rPr lang="en-US" sz="1800" dirty="0"/>
              <a:t>Deployment</a:t>
            </a:r>
          </a:p>
          <a:p>
            <a:pPr lvl="1"/>
            <a:r>
              <a:rPr lang="en-US" sz="1600" dirty="0"/>
              <a:t>Iterative over the course of the project, i.e., deployment/feedback is continual and not the final phase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02B8A5-A43E-45BD-A639-9DE4248C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791418" y="2467410"/>
            <a:ext cx="5231907" cy="3080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299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90EE-9959-41A5-9D05-66E3974A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An example: SNHU Travel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9A8A-870A-48BC-8CDC-5C5EEC21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1" y="1616869"/>
            <a:ext cx="4588931" cy="576262"/>
          </a:xfrm>
        </p:spPr>
        <p:txBody>
          <a:bodyPr/>
          <a:lstStyle/>
          <a:p>
            <a:r>
              <a:rPr lang="en-US" dirty="0"/>
              <a:t>Under 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41F85-1ECD-42F4-A1F0-9599D803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388" y="2193130"/>
            <a:ext cx="5217824" cy="4664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5 list instead of slideshow should have been understood before coding started</a:t>
            </a:r>
          </a:p>
          <a:p>
            <a:pPr lvl="1"/>
            <a:r>
              <a:rPr lang="en-US" dirty="0"/>
              <a:t>If changed too late in process, i.e., ready to test, could have resulted in delay</a:t>
            </a:r>
          </a:p>
          <a:p>
            <a:pPr lvl="1"/>
            <a:r>
              <a:rPr lang="en-US" dirty="0"/>
              <a:t>Full elaboration and planning would have occurred before coding started</a:t>
            </a:r>
          </a:p>
          <a:p>
            <a:r>
              <a:rPr lang="en-US" dirty="0"/>
              <a:t>Project plan would have been fully elaborated</a:t>
            </a:r>
          </a:p>
          <a:p>
            <a:pPr lvl="1"/>
            <a:r>
              <a:rPr lang="en-US" dirty="0"/>
              <a:t>Project might have been delayed while deciding on Jira and AWS</a:t>
            </a:r>
          </a:p>
          <a:p>
            <a:r>
              <a:rPr lang="en-US" dirty="0"/>
              <a:t>Testing phase would have occurred as a capstone – just prior to delivery</a:t>
            </a:r>
          </a:p>
          <a:p>
            <a:pPr lvl="1"/>
            <a:r>
              <a:rPr lang="en-US" dirty="0"/>
              <a:t>Any critical bug might have delayed delivery</a:t>
            </a:r>
          </a:p>
          <a:p>
            <a:pPr lvl="1"/>
            <a:r>
              <a:rPr lang="en-US" dirty="0"/>
              <a:t>Any failed requirements might have delayed 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400D5-7EF7-44E6-BD2C-4CD5A70EB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6872" y="1616869"/>
            <a:ext cx="4604280" cy="576262"/>
          </a:xfrm>
        </p:spPr>
        <p:txBody>
          <a:bodyPr/>
          <a:lstStyle/>
          <a:p>
            <a:r>
              <a:rPr lang="en-US" dirty="0"/>
              <a:t>Under Agile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628D4F-A890-4539-AA1C-B30A31AF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93132"/>
            <a:ext cx="5217824" cy="46648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5 slideshow was treated as a pivot based on feedback</a:t>
            </a:r>
          </a:p>
          <a:p>
            <a:pPr lvl="1"/>
            <a:r>
              <a:rPr lang="en-US" dirty="0"/>
              <a:t>Work items updated</a:t>
            </a:r>
          </a:p>
          <a:p>
            <a:pPr lvl="1"/>
            <a:r>
              <a:rPr lang="en-US" dirty="0"/>
              <a:t>Process absorbed the change</a:t>
            </a:r>
          </a:p>
          <a:p>
            <a:r>
              <a:rPr lang="en-US" dirty="0"/>
              <a:t>Project started as soon as a Minimum Viable Product was defined</a:t>
            </a:r>
          </a:p>
          <a:p>
            <a:pPr lvl="1"/>
            <a:r>
              <a:rPr lang="en-US" dirty="0"/>
              <a:t>Jira decided mid-project and work was transferred</a:t>
            </a:r>
          </a:p>
          <a:p>
            <a:pPr lvl="1"/>
            <a:r>
              <a:rPr lang="en-US" dirty="0"/>
              <a:t>AWS decision was also mid-cycle and absorbed</a:t>
            </a:r>
          </a:p>
          <a:p>
            <a:r>
              <a:rPr lang="en-US" dirty="0"/>
              <a:t>Testing was incorporated into the sprint</a:t>
            </a:r>
          </a:p>
          <a:p>
            <a:pPr lvl="1"/>
            <a:r>
              <a:rPr lang="en-US" dirty="0"/>
              <a:t>Bugs closed iteratively and test cases updated</a:t>
            </a:r>
          </a:p>
          <a:p>
            <a:pPr lvl="1"/>
            <a:r>
              <a:rPr lang="en-US" dirty="0"/>
              <a:t>Requirements, User Stories, tasks updated progressively</a:t>
            </a:r>
          </a:p>
        </p:txBody>
      </p:sp>
    </p:spTree>
    <p:extLst>
      <p:ext uri="{BB962C8B-B14F-4D97-AF65-F5344CB8AC3E}">
        <p14:creationId xmlns:p14="http://schemas.microsoft.com/office/powerpoint/2010/main" val="275678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544</TotalTime>
  <Words>943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Scrum-agile</vt:lpstr>
      <vt:lpstr>Scrum-agile Roles</vt:lpstr>
      <vt:lpstr>Scrum-agile Team Roles: Product Owner</vt:lpstr>
      <vt:lpstr>Scrum-agile Team Roles: Developers</vt:lpstr>
      <vt:lpstr>Scrum-agile Team Roles: Scrum Master</vt:lpstr>
      <vt:lpstr>Process changes: new SDLC</vt:lpstr>
      <vt:lpstr>Phases of the Software Development: Classical View</vt:lpstr>
      <vt:lpstr>Phases of the Software Development: Agile View</vt:lpstr>
      <vt:lpstr>An example: SNHU Travel Project</vt:lpstr>
      <vt:lpstr>Are we ready?</vt:lpstr>
      <vt:lpstr>Factors to Consider When Choosing Waterfall or Agile Approach</vt:lpstr>
      <vt:lpstr>Factors to Consider When Choosing Waterfall or Agile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Brandon Hobbs</dc:creator>
  <cp:lastModifiedBy>Brandon Hobbs</cp:lastModifiedBy>
  <cp:revision>11</cp:revision>
  <dcterms:created xsi:type="dcterms:W3CDTF">2021-12-08T02:25:29Z</dcterms:created>
  <dcterms:modified xsi:type="dcterms:W3CDTF">2021-12-10T20:16:17Z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iteId">
    <vt:lpwstr>41ff26dc-250f-4b13-8981-739be8610c21</vt:lpwstr>
  </property>
  <property fmtid="{D5CDD505-2E9C-101B-9397-08002B2CF9AE}" pid="4" name="MSIP_Label_703e2fe1-4846-4393-8cf2-1bc71a04fd88_Owner">
    <vt:lpwstr>BHobbs@slb.com</vt:lpwstr>
  </property>
  <property fmtid="{D5CDD505-2E9C-101B-9397-08002B2CF9AE}" pid="5" name="MSIP_Label_703e2fe1-4846-4393-8cf2-1bc71a04fd88_SetDate">
    <vt:lpwstr>2021-12-10T15:45:05.5780544Z</vt:lpwstr>
  </property>
  <property fmtid="{D5CDD505-2E9C-101B-9397-08002B2CF9AE}" pid="6" name="MSIP_Label_703e2fe1-4846-4393-8cf2-1bc71a04fd88_Name">
    <vt:lpwstr>Public</vt:lpwstr>
  </property>
  <property fmtid="{D5CDD505-2E9C-101B-9397-08002B2CF9AE}" pid="7" name="MSIP_Label_703e2fe1-4846-4393-8cf2-1bc71a04fd88_Application">
    <vt:lpwstr>Microsoft Azure Information Protection</vt:lpwstr>
  </property>
  <property fmtid="{D5CDD505-2E9C-101B-9397-08002B2CF9AE}" pid="8" name="MSIP_Label_703e2fe1-4846-4393-8cf2-1bc71a04fd88_ActionId">
    <vt:lpwstr>018211f4-3b94-4d29-b246-1fa0cfa21cd7</vt:lpwstr>
  </property>
  <property fmtid="{D5CDD505-2E9C-101B-9397-08002B2CF9AE}" pid="9" name="MSIP_Label_703e2fe1-4846-4393-8cf2-1bc71a04fd88_Extended_MSFT_Method">
    <vt:lpwstr>Manual</vt:lpwstr>
  </property>
  <property fmtid="{D5CDD505-2E9C-101B-9397-08002B2CF9AE}" pid="10" name="Sensitivity">
    <vt:lpwstr>Public</vt:lpwstr>
  </property>
</Properties>
</file>