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19DFEC-A8C3-4E83-AB3F-F0BB77BAEAF7}" v="13" dt="2023-01-23T22:54:08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Hobbs" userId="efed9567-7401-417b-b493-6ac54aff16c1" providerId="ADAL" clId="{CB19DFEC-A8C3-4E83-AB3F-F0BB77BAEAF7}"/>
    <pc:docChg chg="custSel modSld">
      <pc:chgData name="Brandon Hobbs" userId="efed9567-7401-417b-b493-6ac54aff16c1" providerId="ADAL" clId="{CB19DFEC-A8C3-4E83-AB3F-F0BB77BAEAF7}" dt="2023-01-23T22:54:36.263" v="285" actId="20577"/>
      <pc:docMkLst>
        <pc:docMk/>
      </pc:docMkLst>
      <pc:sldChg chg="addSp modSp mod">
        <pc:chgData name="Brandon Hobbs" userId="efed9567-7401-417b-b493-6ac54aff16c1" providerId="ADAL" clId="{CB19DFEC-A8C3-4E83-AB3F-F0BB77BAEAF7}" dt="2023-01-23T22:54:36.263" v="285" actId="20577"/>
        <pc:sldMkLst>
          <pc:docMk/>
          <pc:sldMk cId="66900343" sldId="256"/>
        </pc:sldMkLst>
        <pc:spChg chg="mod">
          <ac:chgData name="Brandon Hobbs" userId="efed9567-7401-417b-b493-6ac54aff16c1" providerId="ADAL" clId="{CB19DFEC-A8C3-4E83-AB3F-F0BB77BAEAF7}" dt="2023-01-23T22:53:54.347" v="266" actId="1582"/>
          <ac:spMkLst>
            <pc:docMk/>
            <pc:sldMk cId="66900343" sldId="256"/>
            <ac:spMk id="8" creationId="{130D286C-D069-F188-2CBD-6F1E4B86C4EA}"/>
          </ac:spMkLst>
        </pc:spChg>
        <pc:spChg chg="add mod">
          <ac:chgData name="Brandon Hobbs" userId="efed9567-7401-417b-b493-6ac54aff16c1" providerId="ADAL" clId="{CB19DFEC-A8C3-4E83-AB3F-F0BB77BAEAF7}" dt="2023-01-23T22:54:36.263" v="285" actId="20577"/>
          <ac:spMkLst>
            <pc:docMk/>
            <pc:sldMk cId="66900343" sldId="256"/>
            <ac:spMk id="105" creationId="{6EBF1ED1-53F1-D0DA-285F-F6C03EB77C2A}"/>
          </ac:spMkLst>
        </pc:spChg>
        <pc:grpChg chg="mod">
          <ac:chgData name="Brandon Hobbs" userId="efed9567-7401-417b-b493-6ac54aff16c1" providerId="ADAL" clId="{CB19DFEC-A8C3-4E83-AB3F-F0BB77BAEAF7}" dt="2023-01-23T22:19:25.671" v="253" actId="14100"/>
          <ac:grpSpMkLst>
            <pc:docMk/>
            <pc:sldMk cId="66900343" sldId="256"/>
            <ac:grpSpMk id="83" creationId="{C1B093A9-7240-41E5-53C4-47E1E85A41F7}"/>
          </ac:grpSpMkLst>
        </pc:grpChg>
        <pc:grpChg chg="mod">
          <ac:chgData name="Brandon Hobbs" userId="efed9567-7401-417b-b493-6ac54aff16c1" providerId="ADAL" clId="{CB19DFEC-A8C3-4E83-AB3F-F0BB77BAEAF7}" dt="2023-01-23T22:19:39.708" v="257" actId="1076"/>
          <ac:grpSpMkLst>
            <pc:docMk/>
            <pc:sldMk cId="66900343" sldId="256"/>
            <ac:grpSpMk id="97" creationId="{592B52C8-BE0A-8E6A-6285-5C20EFED8051}"/>
          </ac:grpSpMkLst>
        </pc:grpChg>
        <pc:cxnChg chg="mod">
          <ac:chgData name="Brandon Hobbs" userId="efed9567-7401-417b-b493-6ac54aff16c1" providerId="ADAL" clId="{CB19DFEC-A8C3-4E83-AB3F-F0BB77BAEAF7}" dt="2023-01-23T22:19:50.452" v="259" actId="14100"/>
          <ac:cxnSpMkLst>
            <pc:docMk/>
            <pc:sldMk cId="66900343" sldId="256"/>
            <ac:cxnSpMk id="91" creationId="{45EFA9AB-9B7E-F8D1-A914-D33DA0DD53FC}"/>
          </ac:cxnSpMkLst>
        </pc:cxnChg>
        <pc:cxnChg chg="mod">
          <ac:chgData name="Brandon Hobbs" userId="efed9567-7401-417b-b493-6ac54aff16c1" providerId="ADAL" clId="{CB19DFEC-A8C3-4E83-AB3F-F0BB77BAEAF7}" dt="2023-01-23T22:19:43.760" v="258" actId="14100"/>
          <ac:cxnSpMkLst>
            <pc:docMk/>
            <pc:sldMk cId="66900343" sldId="256"/>
            <ac:cxnSpMk id="94" creationId="{2D8033DB-077D-24E5-2159-DE02FE08CB8A}"/>
          </ac:cxnSpMkLst>
        </pc:cxnChg>
        <pc:cxnChg chg="mod">
          <ac:chgData name="Brandon Hobbs" userId="efed9567-7401-417b-b493-6ac54aff16c1" providerId="ADAL" clId="{CB19DFEC-A8C3-4E83-AB3F-F0BB77BAEAF7}" dt="2023-01-23T22:20:31.554" v="263" actId="208"/>
          <ac:cxnSpMkLst>
            <pc:docMk/>
            <pc:sldMk cId="66900343" sldId="256"/>
            <ac:cxnSpMk id="101" creationId="{D4A2A5C1-F37C-6A68-2FF7-A8157F6A729B}"/>
          </ac:cxnSpMkLst>
        </pc:cxnChg>
        <pc:cxnChg chg="add mod">
          <ac:chgData name="Brandon Hobbs" userId="efed9567-7401-417b-b493-6ac54aff16c1" providerId="ADAL" clId="{CB19DFEC-A8C3-4E83-AB3F-F0BB77BAEAF7}" dt="2023-01-23T22:54:31.133" v="278" actId="14100"/>
          <ac:cxnSpMkLst>
            <pc:docMk/>
            <pc:sldMk cId="66900343" sldId="256"/>
            <ac:cxnSpMk id="106" creationId="{91748BC8-E38F-7235-77BB-683D466B2211}"/>
          </ac:cxnSpMkLst>
        </pc:cxnChg>
      </pc:sldChg>
      <pc:sldChg chg="addSp delSp modSp mod">
        <pc:chgData name="Brandon Hobbs" userId="efed9567-7401-417b-b493-6ac54aff16c1" providerId="ADAL" clId="{CB19DFEC-A8C3-4E83-AB3F-F0BB77BAEAF7}" dt="2023-01-23T22:37:34.312" v="264" actId="6549"/>
        <pc:sldMkLst>
          <pc:docMk/>
          <pc:sldMk cId="2057946004" sldId="257"/>
        </pc:sldMkLst>
        <pc:spChg chg="add mod">
          <ac:chgData name="Brandon Hobbs" userId="efed9567-7401-417b-b493-6ac54aff16c1" providerId="ADAL" clId="{CB19DFEC-A8C3-4E83-AB3F-F0BB77BAEAF7}" dt="2023-01-23T22:00:14.616" v="22" actId="1076"/>
          <ac:spMkLst>
            <pc:docMk/>
            <pc:sldMk cId="2057946004" sldId="257"/>
            <ac:spMk id="4" creationId="{B198D363-0C9E-83FD-7B98-56F7F9B7BCEB}"/>
          </ac:spMkLst>
        </pc:spChg>
        <pc:spChg chg="add mod">
          <ac:chgData name="Brandon Hobbs" userId="efed9567-7401-417b-b493-6ac54aff16c1" providerId="ADAL" clId="{CB19DFEC-A8C3-4E83-AB3F-F0BB77BAEAF7}" dt="2023-01-23T22:01:00.636" v="47" actId="20577"/>
          <ac:spMkLst>
            <pc:docMk/>
            <pc:sldMk cId="2057946004" sldId="257"/>
            <ac:spMk id="7" creationId="{40E89CBB-7EA9-90A2-187E-C911A284D418}"/>
          </ac:spMkLst>
        </pc:spChg>
        <pc:spChg chg="add mod">
          <ac:chgData name="Brandon Hobbs" userId="efed9567-7401-417b-b493-6ac54aff16c1" providerId="ADAL" clId="{CB19DFEC-A8C3-4E83-AB3F-F0BB77BAEAF7}" dt="2023-01-23T22:04:25.654" v="185" actId="20577"/>
          <ac:spMkLst>
            <pc:docMk/>
            <pc:sldMk cId="2057946004" sldId="257"/>
            <ac:spMk id="11" creationId="{2AE0231C-9E8B-879C-D452-AC635804895F}"/>
          </ac:spMkLst>
        </pc:spChg>
        <pc:spChg chg="mod">
          <ac:chgData name="Brandon Hobbs" userId="efed9567-7401-417b-b493-6ac54aff16c1" providerId="ADAL" clId="{CB19DFEC-A8C3-4E83-AB3F-F0BB77BAEAF7}" dt="2023-01-23T22:03:53.371" v="161" actId="313"/>
          <ac:spMkLst>
            <pc:docMk/>
            <pc:sldMk cId="2057946004" sldId="257"/>
            <ac:spMk id="15" creationId="{5450C784-F711-62D0-0306-CD0C81C42398}"/>
          </ac:spMkLst>
        </pc:spChg>
        <pc:spChg chg="mod">
          <ac:chgData name="Brandon Hobbs" userId="efed9567-7401-417b-b493-6ac54aff16c1" providerId="ADAL" clId="{CB19DFEC-A8C3-4E83-AB3F-F0BB77BAEAF7}" dt="2023-01-23T22:37:34.312" v="264" actId="6549"/>
          <ac:spMkLst>
            <pc:docMk/>
            <pc:sldMk cId="2057946004" sldId="257"/>
            <ac:spMk id="18" creationId="{3F16E4C0-1E0B-DC38-0795-401A4D500988}"/>
          </ac:spMkLst>
        </pc:spChg>
        <pc:spChg chg="mod">
          <ac:chgData name="Brandon Hobbs" userId="efed9567-7401-417b-b493-6ac54aff16c1" providerId="ADAL" clId="{CB19DFEC-A8C3-4E83-AB3F-F0BB77BAEAF7}" dt="2023-01-23T22:02:15.786" v="101" actId="313"/>
          <ac:spMkLst>
            <pc:docMk/>
            <pc:sldMk cId="2057946004" sldId="257"/>
            <ac:spMk id="21" creationId="{99FB7539-3F53-D5FA-F579-A6574F8AA9BA}"/>
          </ac:spMkLst>
        </pc:spChg>
        <pc:spChg chg="add mod">
          <ac:chgData name="Brandon Hobbs" userId="efed9567-7401-417b-b493-6ac54aff16c1" providerId="ADAL" clId="{CB19DFEC-A8C3-4E83-AB3F-F0BB77BAEAF7}" dt="2023-01-23T22:05:05.730" v="211" actId="164"/>
          <ac:spMkLst>
            <pc:docMk/>
            <pc:sldMk cId="2057946004" sldId="257"/>
            <ac:spMk id="25" creationId="{D7057C78-CE93-8825-4152-650E37F9EA68}"/>
          </ac:spMkLst>
        </pc:spChg>
        <pc:spChg chg="add mod">
          <ac:chgData name="Brandon Hobbs" userId="efed9567-7401-417b-b493-6ac54aff16c1" providerId="ADAL" clId="{CB19DFEC-A8C3-4E83-AB3F-F0BB77BAEAF7}" dt="2023-01-23T22:05:05.730" v="211" actId="164"/>
          <ac:spMkLst>
            <pc:docMk/>
            <pc:sldMk cId="2057946004" sldId="257"/>
            <ac:spMk id="26" creationId="{D715B738-530D-A981-8E17-1EDC4B73DCB4}"/>
          </ac:spMkLst>
        </pc:spChg>
        <pc:spChg chg="mod">
          <ac:chgData name="Brandon Hobbs" userId="efed9567-7401-417b-b493-6ac54aff16c1" providerId="ADAL" clId="{CB19DFEC-A8C3-4E83-AB3F-F0BB77BAEAF7}" dt="2023-01-23T22:04:51.090" v="209" actId="20577"/>
          <ac:spMkLst>
            <pc:docMk/>
            <pc:sldMk cId="2057946004" sldId="257"/>
            <ac:spMk id="31" creationId="{62BFB3D4-21FD-4C39-886C-CC894C5DEAB5}"/>
          </ac:spMkLst>
        </pc:spChg>
        <pc:spChg chg="mod">
          <ac:chgData name="Brandon Hobbs" userId="efed9567-7401-417b-b493-6ac54aff16c1" providerId="ADAL" clId="{CB19DFEC-A8C3-4E83-AB3F-F0BB77BAEAF7}" dt="2023-01-23T22:05:59.047" v="226" actId="14100"/>
          <ac:spMkLst>
            <pc:docMk/>
            <pc:sldMk cId="2057946004" sldId="257"/>
            <ac:spMk id="35" creationId="{1E8DFC89-65E7-01ED-F6B9-3185124E0009}"/>
          </ac:spMkLst>
        </pc:spChg>
        <pc:spChg chg="mod">
          <ac:chgData name="Brandon Hobbs" userId="efed9567-7401-417b-b493-6ac54aff16c1" providerId="ADAL" clId="{CB19DFEC-A8C3-4E83-AB3F-F0BB77BAEAF7}" dt="2023-01-23T22:06:24.323" v="250" actId="1076"/>
          <ac:spMkLst>
            <pc:docMk/>
            <pc:sldMk cId="2057946004" sldId="257"/>
            <ac:spMk id="36" creationId="{CF3EE154-77EB-1FE0-8DBA-BB8F2D36536A}"/>
          </ac:spMkLst>
        </pc:spChg>
        <pc:grpChg chg="add mod">
          <ac:chgData name="Brandon Hobbs" userId="efed9567-7401-417b-b493-6ac54aff16c1" providerId="ADAL" clId="{CB19DFEC-A8C3-4E83-AB3F-F0BB77BAEAF7}" dt="2023-01-23T22:05:38.819" v="221" actId="1076"/>
          <ac:grpSpMkLst>
            <pc:docMk/>
            <pc:sldMk cId="2057946004" sldId="257"/>
            <ac:grpSpMk id="13" creationId="{9973C892-4613-0BA4-8B81-830ADB671840}"/>
          </ac:grpSpMkLst>
        </pc:grpChg>
        <pc:grpChg chg="add mod">
          <ac:chgData name="Brandon Hobbs" userId="efed9567-7401-417b-b493-6ac54aff16c1" providerId="ADAL" clId="{CB19DFEC-A8C3-4E83-AB3F-F0BB77BAEAF7}" dt="2023-01-23T22:06:27.819" v="251" actId="1076"/>
          <ac:grpSpMkLst>
            <pc:docMk/>
            <pc:sldMk cId="2057946004" sldId="257"/>
            <ac:grpSpMk id="14" creationId="{77EC972A-6806-3D1F-DECE-ECB5A07254FA}"/>
          </ac:grpSpMkLst>
        </pc:grpChg>
        <pc:grpChg chg="add mod">
          <ac:chgData name="Brandon Hobbs" userId="efed9567-7401-417b-b493-6ac54aff16c1" providerId="ADAL" clId="{CB19DFEC-A8C3-4E83-AB3F-F0BB77BAEAF7}" dt="2023-01-23T22:03:22.971" v="138" actId="14100"/>
          <ac:grpSpMkLst>
            <pc:docMk/>
            <pc:sldMk cId="2057946004" sldId="257"/>
            <ac:grpSpMk id="17" creationId="{BE98A7FA-22CA-B3DA-31DC-CFE91B6F9AA0}"/>
          </ac:grpSpMkLst>
        </pc:grpChg>
        <pc:grpChg chg="add mod">
          <ac:chgData name="Brandon Hobbs" userId="efed9567-7401-417b-b493-6ac54aff16c1" providerId="ADAL" clId="{CB19DFEC-A8C3-4E83-AB3F-F0BB77BAEAF7}" dt="2023-01-23T22:01:58.746" v="60" actId="1076"/>
          <ac:grpSpMkLst>
            <pc:docMk/>
            <pc:sldMk cId="2057946004" sldId="257"/>
            <ac:grpSpMk id="20" creationId="{07686ACD-715F-83FE-4A42-B112DCE145D7}"/>
          </ac:grpSpMkLst>
        </pc:grpChg>
        <pc:grpChg chg="add del mod">
          <ac:chgData name="Brandon Hobbs" userId="efed9567-7401-417b-b493-6ac54aff16c1" providerId="ADAL" clId="{CB19DFEC-A8C3-4E83-AB3F-F0BB77BAEAF7}" dt="2023-01-23T22:04:59.092" v="210" actId="478"/>
          <ac:grpSpMkLst>
            <pc:docMk/>
            <pc:sldMk cId="2057946004" sldId="257"/>
            <ac:grpSpMk id="30" creationId="{D7700183-667C-2AB0-B0AB-7697E709132E}"/>
          </ac:grpSpMkLst>
        </pc:grpChg>
        <pc:grpChg chg="add mod">
          <ac:chgData name="Brandon Hobbs" userId="efed9567-7401-417b-b493-6ac54aff16c1" providerId="ADAL" clId="{CB19DFEC-A8C3-4E83-AB3F-F0BB77BAEAF7}" dt="2023-01-23T22:05:05.730" v="211" actId="164"/>
          <ac:grpSpMkLst>
            <pc:docMk/>
            <pc:sldMk cId="2057946004" sldId="257"/>
            <ac:grpSpMk id="33" creationId="{1D95515C-73CD-B0BD-44CC-119E0FA365A2}"/>
          </ac:grpSpMkLst>
        </pc:grpChg>
        <pc:grpChg chg="add mod">
          <ac:chgData name="Brandon Hobbs" userId="efed9567-7401-417b-b493-6ac54aff16c1" providerId="ADAL" clId="{CB19DFEC-A8C3-4E83-AB3F-F0BB77BAEAF7}" dt="2023-01-23T22:05:55.135" v="225" actId="14100"/>
          <ac:grpSpMkLst>
            <pc:docMk/>
            <pc:sldMk cId="2057946004" sldId="257"/>
            <ac:grpSpMk id="34" creationId="{C79B3243-AF12-99A6-D902-A706B72B5CCA}"/>
          </ac:grpSpMkLst>
        </pc:grpChg>
        <pc:cxnChg chg="add mod">
          <ac:chgData name="Brandon Hobbs" userId="efed9567-7401-417b-b493-6ac54aff16c1" providerId="ADAL" clId="{CB19DFEC-A8C3-4E83-AB3F-F0BB77BAEAF7}" dt="2023-01-23T22:00:34.536" v="26" actId="1582"/>
          <ac:cxnSpMkLst>
            <pc:docMk/>
            <pc:sldMk cId="2057946004" sldId="257"/>
            <ac:cxnSpMk id="6" creationId="{689A6E55-D0DB-7492-2C1F-13F342A6D3BC}"/>
          </ac:cxnSpMkLst>
        </pc:cxnChg>
        <pc:cxnChg chg="add mod">
          <ac:chgData name="Brandon Hobbs" userId="efed9567-7401-417b-b493-6ac54aff16c1" providerId="ADAL" clId="{CB19DFEC-A8C3-4E83-AB3F-F0BB77BAEAF7}" dt="2023-01-23T22:01:18.439" v="50" actId="14100"/>
          <ac:cxnSpMkLst>
            <pc:docMk/>
            <pc:sldMk cId="2057946004" sldId="257"/>
            <ac:cxnSpMk id="8" creationId="{650F130F-73DA-7B78-2D9F-50DB4FFEF625}"/>
          </ac:cxnSpMkLst>
        </pc:cxnChg>
        <pc:cxnChg chg="add mod">
          <ac:chgData name="Brandon Hobbs" userId="efed9567-7401-417b-b493-6ac54aff16c1" providerId="ADAL" clId="{CB19DFEC-A8C3-4E83-AB3F-F0BB77BAEAF7}" dt="2023-01-23T22:05:49.122" v="223" actId="14100"/>
          <ac:cxnSpMkLst>
            <pc:docMk/>
            <pc:sldMk cId="2057946004" sldId="257"/>
            <ac:cxnSpMk id="12" creationId="{512A00A9-D5C9-DFE1-DD55-B4869791F8B5}"/>
          </ac:cxnSpMkLst>
        </pc:cxnChg>
        <pc:cxnChg chg="mod">
          <ac:chgData name="Brandon Hobbs" userId="efed9567-7401-417b-b493-6ac54aff16c1" providerId="ADAL" clId="{CB19DFEC-A8C3-4E83-AB3F-F0BB77BAEAF7}" dt="2023-01-23T22:06:34.509" v="252" actId="14100"/>
          <ac:cxnSpMkLst>
            <pc:docMk/>
            <pc:sldMk cId="2057946004" sldId="257"/>
            <ac:cxnSpMk id="16" creationId="{6A8EB7A5-3E60-3FE7-33C9-867228F4D881}"/>
          </ac:cxnSpMkLst>
        </pc:cxnChg>
        <pc:cxnChg chg="mod">
          <ac:chgData name="Brandon Hobbs" userId="efed9567-7401-417b-b493-6ac54aff16c1" providerId="ADAL" clId="{CB19DFEC-A8C3-4E83-AB3F-F0BB77BAEAF7}" dt="2023-01-23T22:37:34.312" v="264" actId="6549"/>
          <ac:cxnSpMkLst>
            <pc:docMk/>
            <pc:sldMk cId="2057946004" sldId="257"/>
            <ac:cxnSpMk id="19" creationId="{9347C595-6713-2BF5-02FA-A82928FAAC09}"/>
          </ac:cxnSpMkLst>
        </pc:cxnChg>
        <pc:cxnChg chg="mod">
          <ac:chgData name="Brandon Hobbs" userId="efed9567-7401-417b-b493-6ac54aff16c1" providerId="ADAL" clId="{CB19DFEC-A8C3-4E83-AB3F-F0BB77BAEAF7}" dt="2023-01-23T22:02:03.054" v="61" actId="14100"/>
          <ac:cxnSpMkLst>
            <pc:docMk/>
            <pc:sldMk cId="2057946004" sldId="257"/>
            <ac:cxnSpMk id="22" creationId="{BE6C0A3A-C4D5-B946-DD3E-EC436123B9EA}"/>
          </ac:cxnSpMkLst>
        </pc:cxnChg>
        <pc:cxnChg chg="mod">
          <ac:chgData name="Brandon Hobbs" userId="efed9567-7401-417b-b493-6ac54aff16c1" providerId="ADAL" clId="{CB19DFEC-A8C3-4E83-AB3F-F0BB77BAEAF7}" dt="2023-01-23T22:04:59.092" v="210" actId="478"/>
          <ac:cxnSpMkLst>
            <pc:docMk/>
            <pc:sldMk cId="2057946004" sldId="257"/>
            <ac:cxnSpMk id="32" creationId="{4CB5934C-808D-8245-DF2A-27790DF7743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AF38-7918-E650-2716-551DAD440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AAD99-553B-BFB1-27B0-107785DB9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B7DF0-5C53-36A1-74F1-18B12C86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0BD5-BC25-408D-8702-613A9748243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C5E5D-683B-8373-53EC-E97E6668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65283-F0FB-9451-0018-118CCCB9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DFC3-F408-4A98-AF6D-6C6D9ECA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7569-7CA9-4E69-555D-076D2D9A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834F7-0E42-F159-4409-CA6F2BF46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8DA06-9A91-69DF-437E-6CF073941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0BD5-BC25-408D-8702-613A9748243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6FE1B-8F4A-A170-E27C-03B30A00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1A0AD-3C42-EEF7-B893-6DD77207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DFC3-F408-4A98-AF6D-6C6D9ECA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8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51095-17C6-4326-104B-19D86501B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2AC81-B517-8F46-9B10-5DCFDB306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47388-A195-C84D-4CA2-6A669800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0BD5-BC25-408D-8702-613A9748243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E13CC-281A-5021-AB7D-F8405D72C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02A58-7AFF-26FC-7036-13BA31D6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DFC3-F408-4A98-AF6D-6C6D9ECA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5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F9C0-B936-E992-4606-57C1C1CA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1766-478C-9700-09F6-621196D61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D7B09-7DA2-3283-4FE1-072D041F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0BD5-BC25-408D-8702-613A9748243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D8249-9A54-6E68-4E1C-3076B59F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79B6-A9D7-337D-399B-864F953B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DFC3-F408-4A98-AF6D-6C6D9ECA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3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B56E-D738-3EC4-3A27-E71A5C93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58C0C-6544-6846-24B6-D10DE2AA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3F2F3-4B8D-BFC1-D58A-83BFBB76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0BD5-BC25-408D-8702-613A9748243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44E94-B42C-2E75-2C38-700BE429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1B25D-7E84-ED11-6456-1840F6B6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DFC3-F408-4A98-AF6D-6C6D9ECA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3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E9CC-7D2A-9200-DEDC-C75E385D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5AEA4-B080-6134-DBCF-2CC5AB14D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98F33-323E-0F9C-66DB-7A0F032DD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8B599-8353-2B0F-0763-3EA4B060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0BD5-BC25-408D-8702-613A9748243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4ED8D-1B91-3AC5-2231-58E1C52E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951D2-023D-46B9-26C4-8B28EA1C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DFC3-F408-4A98-AF6D-6C6D9ECA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0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7523-CFD2-B800-CCFF-0BF0CEA1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FAF4B-2345-6D8E-BF14-76A1CF45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0CFA4-598B-B576-D957-D0AF5E916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DB699-44D3-623C-DE30-6E3500E3B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CA45E-DC73-6286-7DDF-E5CE6548A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99904-31DD-7142-088E-BE2DDB32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0BD5-BC25-408D-8702-613A9748243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EA359-88A8-0063-9680-EFB32992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884563-609F-7F17-DCFE-4C4EB3D4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DFC3-F408-4A98-AF6D-6C6D9ECA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2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451E-8AB8-0B6E-E6D4-8821952B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2D29D-C26C-ED05-D572-19FB8266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0BD5-BC25-408D-8702-613A9748243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63B32-F309-7C82-67F8-5BFDDCB4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7B268-45A0-AFAE-BD89-980DA7F0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DFC3-F408-4A98-AF6D-6C6D9ECA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F4D00-F8B8-10B6-7FAE-FAB3CFA6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0BD5-BC25-408D-8702-613A9748243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55EB-D985-A787-AFE9-21BCC3D9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67046-8440-2BA5-0356-851DBB51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DFC3-F408-4A98-AF6D-6C6D9ECA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08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3DC6-8DA5-AB6C-45DB-DA923317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885C-DDC4-3EF1-256D-44683FDAA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81635-2F14-8B39-D8DB-9E617C36D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E1A25-2FFB-53D4-F717-C2D975E4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0BD5-BC25-408D-8702-613A9748243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075A5-5A57-9328-F8AE-B6CCA2A6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424A5-C8F3-988A-61AF-1C641C9D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DFC3-F408-4A98-AF6D-6C6D9ECA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0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D0DD-D265-C74B-729E-FC515578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9ED179-37C4-3595-F483-C0FCEEEBB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09D94-8838-0A58-4B9A-66CBFE844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850AE-4DE9-3A8F-44DA-3D83E8AC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60BD5-BC25-408D-8702-613A9748243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13C86-2C96-8CA0-A10F-AAD26737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12A7B-00C7-1FB3-46B2-5EBFA281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DFC3-F408-4A98-AF6D-6C6D9ECA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8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563EC2-EE36-4ECA-54C5-BCCE535B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2204E-3548-4499-73AD-004D673A7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04D1D-4150-871E-3DE3-C2F744E4E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60BD5-BC25-408D-8702-613A97482430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3704-1FA3-D79D-C390-B44E34E0D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EE4FD-7CDE-9818-CB50-9390F051E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7DFC3-F408-4A98-AF6D-6C6D9ECA6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0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CCCAF13-7544-F22E-B38A-C42210766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657" y="0"/>
            <a:ext cx="308468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98D363-0C9E-83FD-7B98-56F7F9B7BCEB}"/>
              </a:ext>
            </a:extLst>
          </p:cNvPr>
          <p:cNvSpPr txBox="1"/>
          <p:nvPr/>
        </p:nvSpPr>
        <p:spPr>
          <a:xfrm>
            <a:off x="7759235" y="299102"/>
            <a:ext cx="315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personal nametag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9A6E55-D0DB-7492-2C1F-13F342A6D3BC}"/>
              </a:ext>
            </a:extLst>
          </p:cNvPr>
          <p:cNvCxnSpPr>
            <a:stCxn id="4" idx="1"/>
          </p:cNvCxnSpPr>
          <p:nvPr/>
        </p:nvCxnSpPr>
        <p:spPr>
          <a:xfrm flipH="1">
            <a:off x="7050280" y="483768"/>
            <a:ext cx="708955" cy="3793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0E89CBB-7EA9-90A2-187E-C911A284D418}"/>
              </a:ext>
            </a:extLst>
          </p:cNvPr>
          <p:cNvSpPr txBox="1"/>
          <p:nvPr/>
        </p:nvSpPr>
        <p:spPr>
          <a:xfrm>
            <a:off x="7759235" y="897308"/>
            <a:ext cx="315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app communicator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0F130F-73DA-7B78-2D9F-50DB4FFEF625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7494662" y="965675"/>
            <a:ext cx="264573" cy="1162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73C892-4613-0BA4-8B81-830ADB671840}"/>
              </a:ext>
            </a:extLst>
          </p:cNvPr>
          <p:cNvGrpSpPr/>
          <p:nvPr/>
        </p:nvGrpSpPr>
        <p:grpSpPr>
          <a:xfrm>
            <a:off x="7484474" y="6114578"/>
            <a:ext cx="4070784" cy="444320"/>
            <a:chOff x="8229126" y="5314060"/>
            <a:chExt cx="3647757" cy="8794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E0231C-9E8B-879C-D452-AC635804895F}"/>
                </a:ext>
              </a:extLst>
            </p:cNvPr>
            <p:cNvSpPr txBox="1"/>
            <p:nvPr/>
          </p:nvSpPr>
          <p:spPr>
            <a:xfrm>
              <a:off x="8723485" y="5314060"/>
              <a:ext cx="3153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User/profile tools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2A00A9-D5C9-DFE1-DD55-B4869791F8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9126" y="5677199"/>
              <a:ext cx="521962" cy="51633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EC972A-6806-3D1F-DECE-ECB5A07254FA}"/>
              </a:ext>
            </a:extLst>
          </p:cNvPr>
          <p:cNvGrpSpPr/>
          <p:nvPr/>
        </p:nvGrpSpPr>
        <p:grpSpPr>
          <a:xfrm>
            <a:off x="7383565" y="5439569"/>
            <a:ext cx="3724831" cy="521123"/>
            <a:chOff x="8152052" y="5314060"/>
            <a:chExt cx="3724831" cy="5211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50C784-F711-62D0-0306-CD0C81C42398}"/>
                </a:ext>
              </a:extLst>
            </p:cNvPr>
            <p:cNvSpPr txBox="1"/>
            <p:nvPr/>
          </p:nvSpPr>
          <p:spPr>
            <a:xfrm>
              <a:off x="8723485" y="5314060"/>
              <a:ext cx="3153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“Search for a beer”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A8EB7A5-3E60-3FE7-33C9-867228F4D881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8152052" y="5498726"/>
              <a:ext cx="571433" cy="3364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98A7FA-22CA-B3DA-31DC-CFE91B6F9AA0}"/>
              </a:ext>
            </a:extLst>
          </p:cNvPr>
          <p:cNvGrpSpPr/>
          <p:nvPr/>
        </p:nvGrpSpPr>
        <p:grpSpPr>
          <a:xfrm>
            <a:off x="7383565" y="3760145"/>
            <a:ext cx="4302461" cy="541346"/>
            <a:chOff x="7978880" y="5314060"/>
            <a:chExt cx="3898003" cy="5354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16E4C0-1E0B-DC38-0795-401A4D500988}"/>
                </a:ext>
              </a:extLst>
            </p:cNvPr>
            <p:cNvSpPr txBox="1"/>
            <p:nvPr/>
          </p:nvSpPr>
          <p:spPr>
            <a:xfrm>
              <a:off x="8723485" y="5314060"/>
              <a:ext cx="3153398" cy="365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 app ads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347C595-6713-2BF5-02FA-A82928FAAC09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7978880" y="5496703"/>
              <a:ext cx="744605" cy="35277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686ACD-715F-83FE-4A42-B112DCE145D7}"/>
              </a:ext>
            </a:extLst>
          </p:cNvPr>
          <p:cNvGrpSpPr/>
          <p:nvPr/>
        </p:nvGrpSpPr>
        <p:grpSpPr>
          <a:xfrm>
            <a:off x="7494662" y="1506362"/>
            <a:ext cx="4298013" cy="369332"/>
            <a:chOff x="7578870" y="5314060"/>
            <a:chExt cx="429801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FB7539-3F53-D5FA-F579-A6574F8AA9BA}"/>
                </a:ext>
              </a:extLst>
            </p:cNvPr>
            <p:cNvSpPr txBox="1"/>
            <p:nvPr/>
          </p:nvSpPr>
          <p:spPr>
            <a:xfrm>
              <a:off x="8723485" y="5314060"/>
              <a:ext cx="3153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“Search for a beer”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E6C0A3A-C4D5-B946-DD3E-EC436123B9EA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7578870" y="5314060"/>
              <a:ext cx="1144615" cy="1846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D95515C-73CD-B0BD-44CC-119E0FA365A2}"/>
              </a:ext>
            </a:extLst>
          </p:cNvPr>
          <p:cNvGrpSpPr/>
          <p:nvPr/>
        </p:nvGrpSpPr>
        <p:grpSpPr>
          <a:xfrm>
            <a:off x="2156388" y="1760434"/>
            <a:ext cx="3153398" cy="1222048"/>
            <a:chOff x="2156388" y="1760434"/>
            <a:chExt cx="3153398" cy="1222048"/>
          </a:xfrm>
        </p:grpSpPr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D7057C78-CE93-8825-4152-650E37F9EA68}"/>
                </a:ext>
              </a:extLst>
            </p:cNvPr>
            <p:cNvSpPr/>
            <p:nvPr/>
          </p:nvSpPr>
          <p:spPr>
            <a:xfrm>
              <a:off x="4025069" y="1760434"/>
              <a:ext cx="528588" cy="1222048"/>
            </a:xfrm>
            <a:prstGeom prst="leftBrace">
              <a:avLst>
                <a:gd name="adj1" fmla="val 8333"/>
                <a:gd name="adj2" fmla="val 50662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15B738-530D-A981-8E17-1EDC4B73DCB4}"/>
                </a:ext>
              </a:extLst>
            </p:cNvPr>
            <p:cNvSpPr txBox="1"/>
            <p:nvPr/>
          </p:nvSpPr>
          <p:spPr>
            <a:xfrm>
              <a:off x="2156388" y="2186792"/>
              <a:ext cx="3153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 experiences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9B3243-AF12-99A6-D902-A706B72B5CCA}"/>
              </a:ext>
            </a:extLst>
          </p:cNvPr>
          <p:cNvGrpSpPr/>
          <p:nvPr/>
        </p:nvGrpSpPr>
        <p:grpSpPr>
          <a:xfrm>
            <a:off x="2753031" y="5264209"/>
            <a:ext cx="1752998" cy="1123442"/>
            <a:chOff x="2800659" y="1859040"/>
            <a:chExt cx="1752998" cy="1123442"/>
          </a:xfrm>
        </p:grpSpPr>
        <p:sp>
          <p:nvSpPr>
            <p:cNvPr id="35" name="Left Brace 34">
              <a:extLst>
                <a:ext uri="{FF2B5EF4-FFF2-40B4-BE49-F238E27FC236}">
                  <a16:creationId xmlns:a16="http://schemas.microsoft.com/office/drawing/2014/main" id="{1E8DFC89-65E7-01ED-F6B9-3185124E0009}"/>
                </a:ext>
              </a:extLst>
            </p:cNvPr>
            <p:cNvSpPr/>
            <p:nvPr/>
          </p:nvSpPr>
          <p:spPr>
            <a:xfrm>
              <a:off x="4025069" y="1859040"/>
              <a:ext cx="528588" cy="1123442"/>
            </a:xfrm>
            <a:prstGeom prst="leftBrace">
              <a:avLst>
                <a:gd name="adj1" fmla="val 8333"/>
                <a:gd name="adj2" fmla="val 50662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F3EE154-77EB-1FE0-8DBA-BB8F2D36536A}"/>
                </a:ext>
              </a:extLst>
            </p:cNvPr>
            <p:cNvSpPr txBox="1"/>
            <p:nvPr/>
          </p:nvSpPr>
          <p:spPr>
            <a:xfrm>
              <a:off x="2800659" y="2097595"/>
              <a:ext cx="15915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Community </a:t>
              </a:r>
            </a:p>
            <a:p>
              <a:r>
                <a:rPr lang="en-US" dirty="0"/>
                <a:t>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94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E5E6C5-5A1E-3D11-07FB-ABD797E5E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657" y="0"/>
            <a:ext cx="3084685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0D286C-D069-F188-2CBD-6F1E4B86C4EA}"/>
              </a:ext>
            </a:extLst>
          </p:cNvPr>
          <p:cNvSpPr txBox="1"/>
          <p:nvPr/>
        </p:nvSpPr>
        <p:spPr>
          <a:xfrm>
            <a:off x="4614729" y="3059668"/>
            <a:ext cx="295684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Past Experiences                     &gt;</a:t>
            </a:r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0E4FF461-B80F-A65F-03AF-611FA38C0CF1}"/>
              </a:ext>
            </a:extLst>
          </p:cNvPr>
          <p:cNvSpPr/>
          <p:nvPr/>
        </p:nvSpPr>
        <p:spPr>
          <a:xfrm>
            <a:off x="6665720" y="760574"/>
            <a:ext cx="512747" cy="452927"/>
          </a:xfrm>
          <a:prstGeom prst="mathMultiply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D4B325-A034-CB4D-697B-8B998884736B}"/>
              </a:ext>
            </a:extLst>
          </p:cNvPr>
          <p:cNvSpPr/>
          <p:nvPr/>
        </p:nvSpPr>
        <p:spPr>
          <a:xfrm>
            <a:off x="7142686" y="760573"/>
            <a:ext cx="452927" cy="4529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2B13BBC-FBB0-91B2-2EFF-FA89B101E94A}"/>
              </a:ext>
            </a:extLst>
          </p:cNvPr>
          <p:cNvGrpSpPr/>
          <p:nvPr/>
        </p:nvGrpSpPr>
        <p:grpSpPr>
          <a:xfrm>
            <a:off x="7595613" y="987037"/>
            <a:ext cx="718828" cy="5677714"/>
            <a:chOff x="7595613" y="987037"/>
            <a:chExt cx="1133608" cy="5677714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8D2EE00-4954-9881-6FBE-C62595E8F3C9}"/>
                </a:ext>
              </a:extLst>
            </p:cNvPr>
            <p:cNvCxnSpPr/>
            <p:nvPr/>
          </p:nvCxnSpPr>
          <p:spPr>
            <a:xfrm>
              <a:off x="8729221" y="987037"/>
              <a:ext cx="0" cy="56777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1657DF9-4E77-C67C-20ED-BFC2BCD9BD50}"/>
                </a:ext>
              </a:extLst>
            </p:cNvPr>
            <p:cNvCxnSpPr>
              <a:stCxn id="13" idx="6"/>
            </p:cNvCxnSpPr>
            <p:nvPr/>
          </p:nvCxnSpPr>
          <p:spPr>
            <a:xfrm>
              <a:off x="7595613" y="987037"/>
              <a:ext cx="113360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CE96866-FD73-CB51-C6FD-E14AF628A297}"/>
                </a:ext>
              </a:extLst>
            </p:cNvPr>
            <p:cNvCxnSpPr/>
            <p:nvPr/>
          </p:nvCxnSpPr>
          <p:spPr>
            <a:xfrm flipH="1">
              <a:off x="7638342" y="6664751"/>
              <a:ext cx="109087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1B093A9-7240-41E5-53C4-47E1E85A41F7}"/>
              </a:ext>
            </a:extLst>
          </p:cNvPr>
          <p:cNvGrpSpPr/>
          <p:nvPr/>
        </p:nvGrpSpPr>
        <p:grpSpPr>
          <a:xfrm rot="10800000">
            <a:off x="4258285" y="1668544"/>
            <a:ext cx="356444" cy="1575790"/>
            <a:chOff x="7595613" y="987037"/>
            <a:chExt cx="1133608" cy="5677714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9B0A170-5102-D8DA-7016-F8642439A5DA}"/>
                </a:ext>
              </a:extLst>
            </p:cNvPr>
            <p:cNvCxnSpPr/>
            <p:nvPr/>
          </p:nvCxnSpPr>
          <p:spPr>
            <a:xfrm>
              <a:off x="8729221" y="987037"/>
              <a:ext cx="0" cy="56777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4F5B8A1-D375-F146-922B-38E165F9326E}"/>
                </a:ext>
              </a:extLst>
            </p:cNvPr>
            <p:cNvCxnSpPr/>
            <p:nvPr/>
          </p:nvCxnSpPr>
          <p:spPr>
            <a:xfrm>
              <a:off x="7595613" y="987037"/>
              <a:ext cx="113360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64DFE86-650B-D89D-A3BC-62C559DD592C}"/>
                </a:ext>
              </a:extLst>
            </p:cNvPr>
            <p:cNvCxnSpPr/>
            <p:nvPr/>
          </p:nvCxnSpPr>
          <p:spPr>
            <a:xfrm flipH="1">
              <a:off x="7638342" y="6664751"/>
              <a:ext cx="109087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Multiplication Sign 86">
            <a:extLst>
              <a:ext uri="{FF2B5EF4-FFF2-40B4-BE49-F238E27FC236}">
                <a16:creationId xmlns:a16="http://schemas.microsoft.com/office/drawing/2014/main" id="{08D1DCEF-54D9-53B7-665E-D976B661A39F}"/>
              </a:ext>
            </a:extLst>
          </p:cNvPr>
          <p:cNvSpPr/>
          <p:nvPr/>
        </p:nvSpPr>
        <p:spPr>
          <a:xfrm>
            <a:off x="6813729" y="5545989"/>
            <a:ext cx="914400" cy="914400"/>
          </a:xfrm>
          <a:prstGeom prst="mathMultiply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3EFFDFE-919A-814F-CFF3-5A9DEFA3F9D4}"/>
              </a:ext>
            </a:extLst>
          </p:cNvPr>
          <p:cNvSpPr/>
          <p:nvPr/>
        </p:nvSpPr>
        <p:spPr>
          <a:xfrm>
            <a:off x="6455715" y="6322306"/>
            <a:ext cx="529586" cy="53569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D8033DB-077D-24E5-2159-DE02FE08CB8A}"/>
              </a:ext>
            </a:extLst>
          </p:cNvPr>
          <p:cNvCxnSpPr>
            <a:cxnSpLocks/>
          </p:cNvCxnSpPr>
          <p:nvPr/>
        </p:nvCxnSpPr>
        <p:spPr>
          <a:xfrm>
            <a:off x="3999431" y="546755"/>
            <a:ext cx="23534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92B52C8-BE0A-8E6A-6285-5C20EFED8051}"/>
              </a:ext>
            </a:extLst>
          </p:cNvPr>
          <p:cNvGrpSpPr/>
          <p:nvPr/>
        </p:nvGrpSpPr>
        <p:grpSpPr>
          <a:xfrm>
            <a:off x="3999432" y="546755"/>
            <a:ext cx="2789435" cy="6043398"/>
            <a:chOff x="3582188" y="546755"/>
            <a:chExt cx="3206681" cy="6043398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358ACAB6-4710-72AA-CD2C-C2AB92A2EE6E}"/>
                </a:ext>
              </a:extLst>
            </p:cNvPr>
            <p:cNvGrpSpPr/>
            <p:nvPr/>
          </p:nvGrpSpPr>
          <p:grpSpPr>
            <a:xfrm rot="10800000">
              <a:off x="3582188" y="546755"/>
              <a:ext cx="2823696" cy="6043398"/>
              <a:chOff x="7617195" y="987035"/>
              <a:chExt cx="1112026" cy="5677716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C5411F2-C4E8-10B7-B2E7-597DC6C00FF7}"/>
                  </a:ext>
                </a:extLst>
              </p:cNvPr>
              <p:cNvCxnSpPr/>
              <p:nvPr/>
            </p:nvCxnSpPr>
            <p:spPr>
              <a:xfrm>
                <a:off x="8729221" y="987037"/>
                <a:ext cx="0" cy="567771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5EFA9AB-9B7E-F8D1-A914-D33DA0DD53FC}"/>
                  </a:ext>
                </a:extLst>
              </p:cNvPr>
              <p:cNvCxnSpPr>
                <a:cxnSpLocks/>
                <a:stCxn id="88" idx="2"/>
              </p:cNvCxnSpPr>
              <p:nvPr/>
            </p:nvCxnSpPr>
            <p:spPr>
              <a:xfrm rot="10800000" flipH="1" flipV="1">
                <a:off x="7617195" y="987035"/>
                <a:ext cx="1112026" cy="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9667BD7-174A-A57F-4CD5-952AEC2E9F98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6287678" y="546755"/>
              <a:ext cx="501191" cy="322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A6321262-38C7-04BB-AA18-9821BA62BA1D}"/>
              </a:ext>
            </a:extLst>
          </p:cNvPr>
          <p:cNvSpPr txBox="1"/>
          <p:nvPr/>
        </p:nvSpPr>
        <p:spPr>
          <a:xfrm>
            <a:off x="8609813" y="5084075"/>
            <a:ext cx="1910500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Redundant and floats over other elements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4A2A5C1-F37C-6A68-2FF7-A8157F6A729B}"/>
              </a:ext>
            </a:extLst>
          </p:cNvPr>
          <p:cNvCxnSpPr>
            <a:stCxn id="99" idx="1"/>
          </p:cNvCxnSpPr>
          <p:nvPr/>
        </p:nvCxnSpPr>
        <p:spPr>
          <a:xfrm flipH="1">
            <a:off x="7418895" y="5545740"/>
            <a:ext cx="1190918" cy="459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EBF1ED1-53F1-D0DA-285F-F6C03EB77C2A}"/>
              </a:ext>
            </a:extLst>
          </p:cNvPr>
          <p:cNvSpPr txBox="1"/>
          <p:nvPr/>
        </p:nvSpPr>
        <p:spPr>
          <a:xfrm>
            <a:off x="8764184" y="2180448"/>
            <a:ext cx="19105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element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1748BC8-E38F-7235-77BB-683D466B2211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7638342" y="2365114"/>
            <a:ext cx="1125842" cy="738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0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1ff26dc-250f-4b13-8981-739be8610c21}" enabled="0" method="" siteId="{41ff26dc-250f-4b13-8981-739be8610c2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Hobbs</dc:creator>
  <cp:lastModifiedBy>Brandon Hobbs</cp:lastModifiedBy>
  <cp:revision>1</cp:revision>
  <dcterms:created xsi:type="dcterms:W3CDTF">2023-01-23T21:18:18Z</dcterms:created>
  <dcterms:modified xsi:type="dcterms:W3CDTF">2023-01-23T22:54:39Z</dcterms:modified>
</cp:coreProperties>
</file>