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CFB2-D3EF-35F2-D9CF-4C4B8F7B5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0A9EF-DC1D-0C11-A37D-498B6071E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C9447-3554-B6B8-92C0-70E13C8C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E272-D929-450E-8584-84174ADEE4F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6C2FB-5D3B-EEDB-C5AA-B335A4FD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58515-6216-B631-31DA-DC3A9629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B378-C388-41E4-967A-4683D27E6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1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D129-AC26-14A4-722C-30156D5B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7E519-AC29-9C3A-1182-F1B5CA103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899CE-68D5-7B5A-AD9F-06EC8DBC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E272-D929-450E-8584-84174ADEE4F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48B7-D915-CAB5-149C-34F554BA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52A6E-95AF-A652-2D29-33DEE295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B378-C388-41E4-967A-4683D27E6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1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E7CCD-F9C2-4CF2-EC15-F4CB8CE38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8C65A-718B-644B-7A89-580B9E590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2794F-38DA-AF44-1751-66A5657D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E272-D929-450E-8584-84174ADEE4F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2C414-53D4-E62B-0BFB-8C44FC31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63CDC-1835-0227-218B-C81235A0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B378-C388-41E4-967A-4683D27E6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8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E981-BFCF-5952-B32D-59300D06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58B7F-359E-43F3-F8FF-39DF3D414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9E203-7E79-03D1-97F1-2AB43E7F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E272-D929-450E-8584-84174ADEE4F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49FBB-D71B-C195-9EB5-F82A1184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1BFA7-ED27-D5B3-31CB-19AEB84D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B378-C388-41E4-967A-4683D27E6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7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753BE-6555-A3C3-49E1-BC286FCD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1EEB7-59F9-9844-F721-975145C87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2A892-75CD-D2ED-E7A8-BF0D5F07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E272-D929-450E-8584-84174ADEE4F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2AE82-129B-68E5-9AC6-3D86EA79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2AB28-8761-380E-9057-687AE24B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B378-C388-41E4-967A-4683D27E6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8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EBD9E-9902-2F1E-030B-0AEEB7C7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1C584-000B-EF4E-6A75-03E236012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9D05D-297F-2BF1-152A-BEA2462B2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D2903-6E7F-F7FC-E66B-E12F6BDC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E272-D929-450E-8584-84174ADEE4F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37198-B802-D682-3C0E-12FE2D2C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466B-4BBE-9C13-7750-91E974E6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B378-C388-41E4-967A-4683D27E6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6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AD12-2D84-B3E0-F74D-ED9887DF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B3A82-8447-A284-E66E-4311C853F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D41C9-E4A6-92FF-E001-21CF61D1B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45214-4E43-9720-D30B-A380BC528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6B66B-A329-444B-34E0-617A40623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FCCD5-34E6-4164-8993-C6743401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E272-D929-450E-8584-84174ADEE4F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81131-AC17-687D-1C1E-9CBD4A35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B427E-16EA-9C88-5EFC-1F149113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B378-C388-41E4-967A-4683D27E6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8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89EF-5794-0D45-9F3A-846D51AB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38E9A-9541-BB0D-BDB4-34245519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E272-D929-450E-8584-84174ADEE4F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D988B-D0D0-F216-10F3-BB34B2A5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BE5F8-F6A1-E8E6-9E17-D4B4C4D0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B378-C388-41E4-967A-4683D27E6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1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E3F1B-23C9-5033-7248-156BC29C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E272-D929-450E-8584-84174ADEE4F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F702D-21B2-5315-1705-98322DB3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B15A5-3554-752D-F1C2-A52C3F87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B378-C388-41E4-967A-4683D27E6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9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8918-8378-DC61-55AB-FE77FD8B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7535B-6846-2A5E-BE63-39883FD0F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F3BAF-B39B-E173-E986-A0EB6CA23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95D21-99D6-F32C-806A-FBA0031A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E272-D929-450E-8584-84174ADEE4F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71E91-55B6-33E4-E151-6B8A9EA9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2F505-E5B1-2D7E-F70B-DF20A7A2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B378-C388-41E4-967A-4683D27E6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9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AAF1-C78D-A05B-E839-CBFF4071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BFF83-0BEB-606E-7B26-39C994A1B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AC71C-BA7D-06AB-AE84-921C9C3BB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7D714-A2D4-7182-A855-E961C768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E272-D929-450E-8584-84174ADEE4F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B7241-E960-CBFC-8EF7-50A68B9E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2AD54-A14F-3889-B8BC-BDF4EA9E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B378-C388-41E4-967A-4683D27E6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3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80743-DF89-51C0-143A-531DA50B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44715-2FF5-434D-AB82-70BD68CC4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B6971-4392-7EB4-6716-1B9CC2A76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9E272-D929-450E-8584-84174ADEE4F4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C0EB6-F809-D639-7CA8-F5241FE12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CB65E-1FF7-B573-33A6-8E072F8F0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B378-C388-41E4-967A-4683D27E6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9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F51085-B67B-484F-C267-A116D7FD0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41697" cy="4256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EC3707-FA4E-58AB-2B13-4B56F430F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541" y="214685"/>
            <a:ext cx="5836459" cy="397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8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110F1C-10C9-4B21-EF5A-D4AD7ACEB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" y="0"/>
            <a:ext cx="5629426" cy="3971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43EF0A-6A14-3D4C-97A0-84C2B2AFB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685" y="2751151"/>
            <a:ext cx="5588315" cy="410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3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CEA138-9AF5-4509-9F1D-8B655C609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713" y="0"/>
            <a:ext cx="9516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5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Hobbs</dc:creator>
  <cp:lastModifiedBy>Brandon Hobbs</cp:lastModifiedBy>
  <cp:revision>1</cp:revision>
  <dcterms:created xsi:type="dcterms:W3CDTF">2023-01-04T03:53:18Z</dcterms:created>
  <dcterms:modified xsi:type="dcterms:W3CDTF">2023-01-04T03:53:37Z</dcterms:modified>
</cp:coreProperties>
</file>