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B09E-B6C0-64C6-4BB9-FAB3DD93A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378E1-A990-6613-6D08-EA524B58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AAD8-31F6-746E-F081-DE3EA7A7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9E55-8450-551B-8781-77FC258C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DEEC-DA26-38E7-4D1F-D84D58C3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791-777A-8D85-EF35-361E231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21500-3FD2-C032-34CF-9FC1010A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C323-30EE-4D78-A8A7-5DBE8E79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51B3-B3B3-0723-1D0E-15C0D4BD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8A346-1493-0D57-B282-8890EF5B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013AF-7BDA-4661-0D5E-1ACCA3C6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2E786-A0FF-E706-45BF-93B21F3E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9922-FDB7-AEDB-5DDA-025D273E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75B8-BFA9-3B73-B9B7-89D9AB46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E05D-A0AB-8908-392D-82BC7EE8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C4AE-C343-8E9D-0690-E27DB01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118F-F7A1-0525-111E-DE1A7A4C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87A9-059F-F91B-E56E-9388E24C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1DCC-422F-3928-2681-46B13E31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DCCD-B182-9B11-D69D-74188C1A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450F-FDC8-7F13-FA58-574ABA64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9AF5-E4D2-B1EF-1B66-438A6784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6989-8284-43EB-3A53-04FA823F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BE91-BED4-0FD4-6A1C-04E3D3A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EDF7-4BB9-D987-31DE-48A80D1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DF8-4F6A-F858-B397-F8A1236F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3AA5-D064-3DA7-1A3A-C0F120867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DD3E8-8B19-3ADB-9B23-6EA63C13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A854-1269-0BBC-B66C-454799E0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5881-E4F9-4788-0DAB-A25C5113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13A5-41E5-F998-4E04-9076913F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9D0-5072-D5A9-58CA-37B1B4FB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8C963-DB42-84FC-1567-4C799D5D9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777E4-D57A-B9A8-4009-BA7F89CE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4D70A-94D2-5154-2EBF-B7B92823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1333-250F-44FA-D91A-870955460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F4915-69B0-CE21-1866-A213C5D4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31201-C4E8-374A-6D0D-14A958DA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9E19F-171B-A041-74FB-8553F03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9BE9-8A10-F19F-9020-5C9ED87B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8CB79-3F30-8731-DCA6-6AD2CE64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3132D-84BD-B99D-2254-08B88C5C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5D56-D9DB-B3BD-F2A7-EBF3A26B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C35B9-2077-899B-6F6A-E8220E0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B89-1558-720A-CC68-BEDEEAFE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03FBE-B5F1-61BA-5246-EBF64E2E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9F5-209F-2084-5F32-4BEA8A6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FDF4-A75B-32E5-7195-5D499654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D9C67-7017-430E-44E2-D7FA9EA4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A814-6700-533B-625A-9A58B5E5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4077-3348-5531-F439-F02DAF84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5E097-153F-1755-0EF4-CA1F439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C08F-D2E2-56C6-02A4-F526DE0F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5DF1E-56CE-84F7-CBC6-198FADCAD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B2A5-A8E4-B88D-DB1C-83D5206E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5E9BE-411E-601A-D23B-9734B3C7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AB618-D4D9-777D-6039-6297E04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037A7-5A14-60EF-E801-A5087717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264B4-411E-8913-98CE-7938C66B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A160-1057-1B6C-0643-51B47FA8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2645-941F-AF97-82FF-42675EDA7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990C-0825-485F-A6A5-1B017CECBD6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0B63-E9E5-041B-58C0-F10202266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7DEC-98B9-A51F-6F6B-275954E6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D67F-4218-47A0-80CC-B01D79D7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81DEF-7D3F-A74E-A1D1-244F53D9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185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5A499-9E7C-9622-22D3-224B430D6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82" y="0"/>
            <a:ext cx="6108374" cy="61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36852-E5CA-21E2-24E0-31FBB8DE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-241540"/>
            <a:ext cx="660023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AED5D-E63B-42A9-AD7C-C7703E28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69" y="4297716"/>
            <a:ext cx="810690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2023-01-17T04:01:32Z</dcterms:created>
  <dcterms:modified xsi:type="dcterms:W3CDTF">2023-01-17T04:01:40Z</dcterms:modified>
</cp:coreProperties>
</file>