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B2EB-3623-8207-2BCA-78E06E3C6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EF21-8330-A849-5DFA-C135528AE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1402-4800-7D3C-EBB8-0A2464B3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1161-8FF1-9FBC-1AD1-06D10CE4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43E7-181D-7199-FDC1-C77E986E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AA3C-D3F1-724D-ED21-CB92D79E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8EE32-1326-42CF-B6AB-C06E80684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5328-EB02-E863-71E5-695FCC9F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0AF2-B254-41A7-28D0-5EDCA1F6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CA18-141A-335C-6F85-83222B87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4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36C1B-5155-BC65-648B-FD2B9B77B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A3CD8-27CE-A708-FC81-21064F5E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8CE4-0133-DE93-6204-632BE275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6384-3E09-655A-6603-024D5E84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CDAB-8707-928F-0E2E-176139FB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9A91-9E37-D028-0DB5-A141E403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B49D-0685-40A3-57D0-631739CE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EE853-7FFF-C7EB-560E-046C355C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86E6-9CE7-1EA9-60A3-F99CF437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040B-FB86-D61C-BF8C-ACBBEBC0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7724-B62B-1ED9-E354-30FFDD1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89903-F07C-6A3C-A2D4-CB6C68ED5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0FF0-10E9-7B30-B5BE-97F038A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1EAA-A1F8-6F3E-2A69-723F5A87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897C-A648-F772-67FC-2489F3BA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0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02F5-BB30-6750-37E6-EE3684B4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3BB1-5355-93B1-21DC-DB2BE9892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DB317-A5FE-FC9F-D36C-C41D7BB1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791B3-3EB0-5A29-0636-5CAA8A2E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AB5AA-460A-CE1E-C4F3-2FA20BC8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1DF7-F177-6C6B-87F2-FE7D1E16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6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7C0F-AFF7-C57B-33C7-FFBF415B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01689-DEA5-CDD4-C877-508B2FF7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FA93-8D90-19BA-178F-83C940F58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3FBAD-0B3A-2917-F124-CAB75D01F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0FAE2-CAE6-6C76-2D4B-A6CDD66EF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DD274-2F0E-1016-8B75-743CE87F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DBA95-87A1-CB03-8AE6-B71C17FD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9D8F5-899A-E47E-7CCC-0520D3CE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E6FC-BEA2-C90C-02F0-3F7CFD0E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47376-21F8-9C93-FBA3-645E7E2A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C9BD5-CD7B-7B07-2645-39A9899E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808F7-8310-FEA4-8FE6-5379E28C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EFE8C-E0A6-FA08-8678-F80A556D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E6727-A0B1-5B83-6C80-A597A8BA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5E321-77E2-A64F-1E8B-9801D980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D59D-B9E0-7633-F65D-74BA52F0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49F8-6255-CAA9-8A43-2F42F645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9D23B-46D0-0A05-C0AC-0754C665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69649-FA85-477D-749E-3D2573CD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2B501-8012-AB0B-80D8-A69602BB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1EDDA-77EE-8092-EBA7-190D7A1E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9E8F-4532-706E-9196-D066381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F335E-6891-A630-52A7-11C7F87D8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F3566-6374-E520-D55D-75330D75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95496-FB5C-A3B1-C2E7-FC272A24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A698E-7A61-126C-07B9-13DFEB1A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E084E-AAED-4ECB-16AD-7D46F813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07946-D6AB-503C-3E11-8238788B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F21D2-5212-404B-51CA-58A20E60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CD3E-2BE7-2023-F307-6F3EFF712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5DF6-85C2-4A88-BB96-89626E82F6A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E7D9-618E-051A-B329-B52FC814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6B2E-D14F-EE2C-0836-52F65DEB2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B1AF-A14A-48E3-9021-9C8E94B2D7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B3168-AA6D-1A69-C854-B29717B935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7056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385719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3784B-F1E7-9ABA-3F00-244D410E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3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7F121-1922-820A-8EED-AE06E676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32" y="0"/>
            <a:ext cx="971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C509D2-A8EE-2F99-5854-3BF30B28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07" y="0"/>
            <a:ext cx="9288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1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628B9-8807-ADF3-FD06-4939C653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0"/>
            <a:ext cx="10126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2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E2117-935E-59CE-9590-D098CB164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29" y="0"/>
            <a:ext cx="10104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DCF4C3-BF57-70B5-0C02-44D59EF1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0" y="0"/>
            <a:ext cx="9075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0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Hobbs</dc:creator>
  <cp:lastModifiedBy>Brandon Hobbs</cp:lastModifiedBy>
  <cp:revision>1</cp:revision>
  <dcterms:created xsi:type="dcterms:W3CDTF">2023-01-24T20:52:37Z</dcterms:created>
  <dcterms:modified xsi:type="dcterms:W3CDTF">2023-01-24T21:02:53Z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