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 id="261" r:id="rId10"/>
    <p:sldId id="262" r:id="rId11"/>
    <p:sldId id="263" r:id="rId12"/>
  </p:sldIdLst>
  <p:sldSz cx="12192000" cy="6858000"/>
  <p:notesSz cx="6858000" cy="9144000"/>
  <p:custDataLst>
    <p:tags r:id="rId1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6/3/2021</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6/3/2021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6/3/2021</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6/3/2021</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6/3/2021</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6/3/2021</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6/3/2021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Project 1</a:t>
            </a:r>
          </a:p>
        </p:txBody>
      </p:sp>
      <p:sp>
        <p:nvSpPr>
          <p:cNvPr id="3" name="Subtitle 2"/>
          <p:cNvSpPr>
            <a:spLocks noGrp="1"/>
          </p:cNvSpPr>
          <p:nvPr>
            <p:ph type="subTitle" idx="1"/>
          </p:nvPr>
        </p:nvSpPr>
        <p:spPr/>
        <p:txBody>
          <a:bodyPr>
            <a:normAutofit/>
          </a:bodyPr>
          <a:lstStyle/>
          <a:p>
            <a:endParaRPr lang="en-US" dirty="0"/>
          </a:p>
          <a:p>
            <a:r>
              <a:rPr lang="en-US" dirty="0"/>
              <a:t>Brandon Hobbs</a:t>
            </a:r>
          </a:p>
          <a:p>
            <a:endParaRPr lang="en-US" dirty="0"/>
          </a:p>
        </p:txBody>
      </p:sp>
    </p:spTree>
    <p:extLst>
      <p:ext uri="{BB962C8B-B14F-4D97-AF65-F5344CB8AC3E}">
        <p14:creationId xmlns:p14="http://schemas.microsoft.com/office/powerpoint/2010/main" val="24328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a:xfrm>
            <a:off x="677334" y="1606859"/>
            <a:ext cx="9159124" cy="4434504"/>
          </a:xfrm>
        </p:spPr>
        <p:txBody>
          <a:bodyPr/>
          <a:lstStyle/>
          <a:p>
            <a:pPr marL="0" indent="0">
              <a:buNone/>
            </a:pPr>
            <a:r>
              <a:rPr lang="en-US" dirty="0"/>
              <a:t>The Princess has been separated from her Prince but can hear him somewhere in the creepy mansion. Worryingly, however, she can also hear a strange cackling coming from deep within...</a:t>
            </a:r>
          </a:p>
          <a:p>
            <a:pPr marL="0" indent="0">
              <a:buNone/>
            </a:pPr>
            <a:endParaRPr lang="en-US" dirty="0"/>
          </a:p>
          <a:p>
            <a:pPr marL="0" indent="0">
              <a:buNone/>
            </a:pPr>
            <a:r>
              <a:rPr lang="en-US" dirty="0"/>
              <a:t>Stories precede the mansion, however, and the Princess knows the Queen of Octopuses lives there. Maybe if the Princess can find everything needed to scare the Queen her Prince will be found safe….</a:t>
            </a:r>
          </a:p>
        </p:txBody>
      </p:sp>
    </p:spTree>
    <p:extLst>
      <p:ext uri="{BB962C8B-B14F-4D97-AF65-F5344CB8AC3E}">
        <p14:creationId xmlns:p14="http://schemas.microsoft.com/office/powerpoint/2010/main" val="3054786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Storyboard: Map</a:t>
            </a:r>
          </a:p>
        </p:txBody>
      </p:sp>
      <p:sp>
        <p:nvSpPr>
          <p:cNvPr id="5" name="Text Box 5"/>
          <p:cNvSpPr txBox="1"/>
          <p:nvPr/>
        </p:nvSpPr>
        <p:spPr>
          <a:xfrm>
            <a:off x="4525464" y="107913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Antechamber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Trusty Stallion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 Box 6"/>
          <p:cNvSpPr txBox="1"/>
          <p:nvPr/>
        </p:nvSpPr>
        <p:spPr>
          <a:xfrm>
            <a:off x="7143569" y="108421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Queen’s Chamber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Box 7"/>
          <p:cNvSpPr txBox="1"/>
          <p:nvPr/>
        </p:nvSpPr>
        <p:spPr>
          <a:xfrm>
            <a:off x="7154364" y="276887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Larder</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Imp named Bob</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 Box 8"/>
          <p:cNvSpPr txBox="1"/>
          <p:nvPr/>
        </p:nvSpPr>
        <p:spPr>
          <a:xfrm>
            <a:off x="7154364" y="4239531"/>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Kitchen</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Magic Spell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9"/>
          <p:cNvSpPr txBox="1"/>
          <p:nvPr/>
        </p:nvSpPr>
        <p:spPr>
          <a:xfrm>
            <a:off x="7175954" y="5771151"/>
            <a:ext cx="1776022"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Study</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Gardening Shears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 Box 10"/>
          <p:cNvSpPr txBox="1"/>
          <p:nvPr/>
        </p:nvSpPr>
        <p:spPr>
          <a:xfrm>
            <a:off x="2501719" y="3381646"/>
            <a:ext cx="1306195"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Foyer: Start here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 Box 11"/>
          <p:cNvSpPr txBox="1"/>
          <p:nvPr/>
        </p:nvSpPr>
        <p:spPr>
          <a:xfrm>
            <a:off x="4541974" y="5774326"/>
            <a:ext cx="1567180" cy="91440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Library</a:t>
            </a: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Magic Scepter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p:cNvSpPr txBox="1"/>
          <p:nvPr/>
        </p:nvSpPr>
        <p:spPr>
          <a:xfrm>
            <a:off x="4787084" y="2899681"/>
            <a:ext cx="1305560" cy="2024380"/>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r>
              <a:rPr lang="en-US" sz="1200" dirty="0">
                <a:latin typeface="Calibri" panose="020F0502020204030204" pitchFamily="34" charset="0"/>
                <a:ea typeface="Calibri" panose="020F0502020204030204" pitchFamily="34" charset="0"/>
                <a:cs typeface="Times New Roman" panose="02020603050405020304" pitchFamily="18" charset="0"/>
              </a:rPr>
              <a:t>Great Hall</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1200" dirty="0">
                <a:latin typeface="Calibri" panose="020F0502020204030204" pitchFamily="34" charset="0"/>
                <a:ea typeface="Calibri" panose="020F0502020204030204" pitchFamily="34" charset="0"/>
                <a:cs typeface="Times New Roman" panose="02020603050405020304" pitchFamily="18" charset="0"/>
              </a:rPr>
              <a:t>Item: Nice Hat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3" name="Straight Arrow Connector 12"/>
          <p:cNvCxnSpPr/>
          <p:nvPr/>
        </p:nvCxnSpPr>
        <p:spPr>
          <a:xfrm flipH="1">
            <a:off x="6098359" y="4717051"/>
            <a:ext cx="1044575" cy="0"/>
          </a:xfrm>
          <a:prstGeom prst="straightConnector1">
            <a:avLst/>
          </a:prstGeom>
          <a:ln>
            <a:noFill/>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4542609" y="1985916"/>
            <a:ext cx="554990" cy="914400"/>
            <a:chOff x="0" y="0"/>
            <a:chExt cx="555171" cy="914400"/>
          </a:xfrm>
        </p:grpSpPr>
        <p:cxnSp>
          <p:nvCxnSpPr>
            <p:cNvPr id="15" name="Straight Arrow Connector 14"/>
            <p:cNvCxnSpPr/>
            <p:nvPr/>
          </p:nvCxnSpPr>
          <p:spPr>
            <a:xfrm flipV="1">
              <a:off x="555171"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 Box 31"/>
            <p:cNvSpPr txBox="1"/>
            <p:nvPr/>
          </p:nvSpPr>
          <p:spPr>
            <a:xfrm flipH="1">
              <a:off x="0"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17" name="Group 16"/>
          <p:cNvGrpSpPr/>
          <p:nvPr/>
        </p:nvGrpSpPr>
        <p:grpSpPr>
          <a:xfrm>
            <a:off x="4428309" y="4941206"/>
            <a:ext cx="571500" cy="832485"/>
            <a:chOff x="0" y="0"/>
            <a:chExt cx="571500" cy="832757"/>
          </a:xfrm>
        </p:grpSpPr>
        <p:cxnSp>
          <p:nvCxnSpPr>
            <p:cNvPr id="18" name="Straight Arrow Connector 17"/>
            <p:cNvCxnSpPr/>
            <p:nvPr/>
          </p:nvCxnSpPr>
          <p:spPr>
            <a:xfrm flipV="1">
              <a:off x="571500" y="0"/>
              <a:ext cx="0" cy="832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 Box 32"/>
            <p:cNvSpPr txBox="1"/>
            <p:nvPr/>
          </p:nvSpPr>
          <p:spPr>
            <a:xfrm flipH="1">
              <a:off x="0"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0" name="Group 19"/>
          <p:cNvGrpSpPr/>
          <p:nvPr/>
        </p:nvGrpSpPr>
        <p:grpSpPr>
          <a:xfrm>
            <a:off x="7083879" y="3683906"/>
            <a:ext cx="576580" cy="554990"/>
            <a:chOff x="0" y="0"/>
            <a:chExt cx="576943" cy="555171"/>
          </a:xfrm>
        </p:grpSpPr>
        <p:cxnSp>
          <p:nvCxnSpPr>
            <p:cNvPr id="21" name="Straight Arrow Connector 20"/>
            <p:cNvCxnSpPr/>
            <p:nvPr/>
          </p:nvCxnSpPr>
          <p:spPr>
            <a:xfrm flipV="1">
              <a:off x="576943"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 Box 33"/>
            <p:cNvSpPr txBox="1"/>
            <p:nvPr/>
          </p:nvSpPr>
          <p:spPr>
            <a:xfrm flipH="1">
              <a:off x="0"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North</a:t>
              </a:r>
            </a:p>
          </p:txBody>
        </p:sp>
      </p:grpSp>
      <p:grpSp>
        <p:nvGrpSpPr>
          <p:cNvPr id="23" name="Group 22"/>
          <p:cNvGrpSpPr/>
          <p:nvPr/>
        </p:nvGrpSpPr>
        <p:grpSpPr>
          <a:xfrm>
            <a:off x="5701484" y="1985916"/>
            <a:ext cx="587375" cy="914400"/>
            <a:chOff x="0" y="0"/>
            <a:chExt cx="587828" cy="914400"/>
          </a:xfrm>
        </p:grpSpPr>
        <p:cxnSp>
          <p:nvCxnSpPr>
            <p:cNvPr id="24" name="Straight Arrow Connector 23"/>
            <p:cNvCxnSpPr/>
            <p:nvPr/>
          </p:nvCxnSpPr>
          <p:spPr>
            <a:xfrm>
              <a:off x="0" y="0"/>
              <a:ext cx="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 Box 34"/>
            <p:cNvSpPr txBox="1"/>
            <p:nvPr/>
          </p:nvSpPr>
          <p:spPr>
            <a:xfrm flipH="1">
              <a:off x="32657" y="326572"/>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6" name="Group 25"/>
          <p:cNvGrpSpPr/>
          <p:nvPr/>
        </p:nvGrpSpPr>
        <p:grpSpPr>
          <a:xfrm>
            <a:off x="5669099" y="4925331"/>
            <a:ext cx="587375" cy="848995"/>
            <a:chOff x="0" y="0"/>
            <a:chExt cx="587829" cy="849449"/>
          </a:xfrm>
        </p:grpSpPr>
        <p:cxnSp>
          <p:nvCxnSpPr>
            <p:cNvPr id="27" name="Straight Arrow Connector 26"/>
            <p:cNvCxnSpPr/>
            <p:nvPr/>
          </p:nvCxnSpPr>
          <p:spPr>
            <a:xfrm>
              <a:off x="0" y="0"/>
              <a:ext cx="0" cy="8494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 Box 35"/>
            <p:cNvSpPr txBox="1"/>
            <p:nvPr/>
          </p:nvSpPr>
          <p:spPr>
            <a:xfrm flipH="1">
              <a:off x="32658" y="326571"/>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29" name="Group 28"/>
          <p:cNvGrpSpPr/>
          <p:nvPr/>
        </p:nvGrpSpPr>
        <p:grpSpPr>
          <a:xfrm>
            <a:off x="8183699" y="3683906"/>
            <a:ext cx="587375" cy="554990"/>
            <a:chOff x="0" y="0"/>
            <a:chExt cx="587829" cy="555171"/>
          </a:xfrm>
        </p:grpSpPr>
        <p:cxnSp>
          <p:nvCxnSpPr>
            <p:cNvPr id="30" name="Straight Arrow Connector 29"/>
            <p:cNvCxnSpPr/>
            <p:nvPr/>
          </p:nvCxnSpPr>
          <p:spPr>
            <a:xfrm>
              <a:off x="0" y="0"/>
              <a:ext cx="0" cy="5551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 Box 36"/>
            <p:cNvSpPr txBox="1"/>
            <p:nvPr/>
          </p:nvSpPr>
          <p:spPr>
            <a:xfrm flipH="1">
              <a:off x="32658" y="152400"/>
              <a:ext cx="555171" cy="310242"/>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South</a:t>
              </a:r>
            </a:p>
          </p:txBody>
        </p:sp>
      </p:grpSp>
      <p:grpSp>
        <p:nvGrpSpPr>
          <p:cNvPr id="32" name="Group 31"/>
          <p:cNvGrpSpPr/>
          <p:nvPr/>
        </p:nvGrpSpPr>
        <p:grpSpPr>
          <a:xfrm>
            <a:off x="6093279" y="1071516"/>
            <a:ext cx="1045210" cy="244475"/>
            <a:chOff x="0" y="0"/>
            <a:chExt cx="1045392" cy="244929"/>
          </a:xfrm>
        </p:grpSpPr>
        <p:cxnSp>
          <p:nvCxnSpPr>
            <p:cNvPr id="33" name="Straight Arrow Connector 32"/>
            <p:cNvCxnSpPr/>
            <p:nvPr/>
          </p:nvCxnSpPr>
          <p:spPr>
            <a:xfrm>
              <a:off x="0" y="244929"/>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4" name="Text Box 37"/>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5" name="Group 34"/>
          <p:cNvGrpSpPr/>
          <p:nvPr/>
        </p:nvGrpSpPr>
        <p:grpSpPr>
          <a:xfrm>
            <a:off x="6104709" y="4206511"/>
            <a:ext cx="1045210" cy="239395"/>
            <a:chOff x="0" y="0"/>
            <a:chExt cx="1045392" cy="239486"/>
          </a:xfrm>
        </p:grpSpPr>
        <p:cxnSp>
          <p:nvCxnSpPr>
            <p:cNvPr id="36" name="Straight Arrow Connector 35"/>
            <p:cNvCxnSpPr/>
            <p:nvPr/>
          </p:nvCxnSpPr>
          <p:spPr>
            <a:xfrm>
              <a:off x="0" y="239486"/>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37" name="Text Box 40"/>
            <p:cNvSpPr txBox="1"/>
            <p:nvPr/>
          </p:nvSpPr>
          <p:spPr>
            <a:xfrm flipH="1">
              <a:off x="304800"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38" name="Group 37"/>
          <p:cNvGrpSpPr/>
          <p:nvPr/>
        </p:nvGrpSpPr>
        <p:grpSpPr>
          <a:xfrm>
            <a:off x="6142809" y="5872116"/>
            <a:ext cx="1045210" cy="228600"/>
            <a:chOff x="0" y="0"/>
            <a:chExt cx="1045392" cy="228600"/>
          </a:xfrm>
        </p:grpSpPr>
        <p:cxnSp>
          <p:nvCxnSpPr>
            <p:cNvPr id="39" name="Straight Arrow Connector 38"/>
            <p:cNvCxnSpPr/>
            <p:nvPr/>
          </p:nvCxnSpPr>
          <p:spPr>
            <a:xfrm>
              <a:off x="0" y="228600"/>
              <a:ext cx="1045392" cy="0"/>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sp>
          <p:nvSpPr>
            <p:cNvPr id="40" name="Text Box 41"/>
            <p:cNvSpPr txBox="1"/>
            <p:nvPr/>
          </p:nvSpPr>
          <p:spPr>
            <a:xfrm flipH="1">
              <a:off x="277586"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1" name="Group 40"/>
          <p:cNvGrpSpPr/>
          <p:nvPr/>
        </p:nvGrpSpPr>
        <p:grpSpPr>
          <a:xfrm>
            <a:off x="3807279" y="3455306"/>
            <a:ext cx="979805" cy="228600"/>
            <a:chOff x="0" y="0"/>
            <a:chExt cx="979805" cy="228600"/>
          </a:xfrm>
        </p:grpSpPr>
        <p:cxnSp>
          <p:nvCxnSpPr>
            <p:cNvPr id="42" name="Straight Arrow Connector 41"/>
            <p:cNvCxnSpPr/>
            <p:nvPr/>
          </p:nvCxnSpPr>
          <p:spPr>
            <a:xfrm>
              <a:off x="0" y="228600"/>
              <a:ext cx="97980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 Box 42"/>
            <p:cNvSpPr txBox="1"/>
            <p:nvPr/>
          </p:nvSpPr>
          <p:spPr>
            <a:xfrm flipH="1">
              <a:off x="244929" y="0"/>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East</a:t>
              </a:r>
            </a:p>
          </p:txBody>
        </p:sp>
      </p:grpSp>
      <p:grpSp>
        <p:nvGrpSpPr>
          <p:cNvPr id="44" name="Group 43"/>
          <p:cNvGrpSpPr/>
          <p:nvPr/>
        </p:nvGrpSpPr>
        <p:grpSpPr>
          <a:xfrm>
            <a:off x="6093279" y="1740806"/>
            <a:ext cx="1044575" cy="260985"/>
            <a:chOff x="0" y="0"/>
            <a:chExt cx="1045029" cy="261257"/>
          </a:xfrm>
        </p:grpSpPr>
        <p:cxnSp>
          <p:nvCxnSpPr>
            <p:cNvPr id="45" name="Straight Arrow Connector 44"/>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 Box 43"/>
            <p:cNvSpPr txBox="1"/>
            <p:nvPr/>
          </p:nvSpPr>
          <p:spPr>
            <a:xfrm flipH="1">
              <a:off x="277586"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47" name="Group 46"/>
          <p:cNvGrpSpPr/>
          <p:nvPr/>
        </p:nvGrpSpPr>
        <p:grpSpPr>
          <a:xfrm>
            <a:off x="6126299" y="6476001"/>
            <a:ext cx="1044575" cy="260985"/>
            <a:chOff x="0" y="0"/>
            <a:chExt cx="1045029" cy="261257"/>
          </a:xfrm>
        </p:grpSpPr>
        <p:cxnSp>
          <p:nvCxnSpPr>
            <p:cNvPr id="48" name="Straight Arrow Connector 47"/>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 Box 44"/>
            <p:cNvSpPr txBox="1"/>
            <p:nvPr/>
          </p:nvSpPr>
          <p:spPr>
            <a:xfrm flipH="1">
              <a:off x="244929" y="32657"/>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0" name="Group 49"/>
          <p:cNvGrpSpPr/>
          <p:nvPr/>
        </p:nvGrpSpPr>
        <p:grpSpPr>
          <a:xfrm>
            <a:off x="6104709" y="4783726"/>
            <a:ext cx="1044575" cy="271780"/>
            <a:chOff x="0" y="0"/>
            <a:chExt cx="1045029" cy="272143"/>
          </a:xfrm>
        </p:grpSpPr>
        <p:cxnSp>
          <p:nvCxnSpPr>
            <p:cNvPr id="51" name="Straight Arrow Connector 50"/>
            <p:cNvCxnSpPr/>
            <p:nvPr/>
          </p:nvCxnSpPr>
          <p:spPr>
            <a:xfrm flipH="1">
              <a:off x="0" y="0"/>
              <a:ext cx="10450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 Box 46"/>
            <p:cNvSpPr txBox="1"/>
            <p:nvPr/>
          </p:nvSpPr>
          <p:spPr>
            <a:xfrm flipH="1">
              <a:off x="272143" y="43543"/>
              <a:ext cx="554990"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grpSp>
        <p:nvGrpSpPr>
          <p:cNvPr id="53" name="Group 52"/>
          <p:cNvGrpSpPr/>
          <p:nvPr/>
        </p:nvGrpSpPr>
        <p:grpSpPr>
          <a:xfrm>
            <a:off x="3807279" y="4141106"/>
            <a:ext cx="979170" cy="244475"/>
            <a:chOff x="0" y="0"/>
            <a:chExt cx="979715" cy="244928"/>
          </a:xfrm>
        </p:grpSpPr>
        <p:cxnSp>
          <p:nvCxnSpPr>
            <p:cNvPr id="54" name="Straight Arrow Connector 53"/>
            <p:cNvCxnSpPr/>
            <p:nvPr/>
          </p:nvCxnSpPr>
          <p:spPr>
            <a:xfrm flipH="1">
              <a:off x="0" y="0"/>
              <a:ext cx="9797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 Box 47"/>
            <p:cNvSpPr txBox="1"/>
            <p:nvPr/>
          </p:nvSpPr>
          <p:spPr>
            <a:xfrm flipH="1">
              <a:off x="212272" y="16328"/>
              <a:ext cx="555171" cy="22860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Times New Roman" panose="02020603050405020304" pitchFamily="18" charset="0"/>
                </a:rPr>
                <a:t>West</a:t>
              </a:r>
            </a:p>
          </p:txBody>
        </p:sp>
      </p:grpSp>
      <p:sp>
        <p:nvSpPr>
          <p:cNvPr id="56" name="Rectangle 52"/>
          <p:cNvSpPr>
            <a:spLocks noChangeArrowheads="1"/>
          </p:cNvSpPr>
          <p:nvPr/>
        </p:nvSpPr>
        <p:spPr bwMode="auto">
          <a:xfrm>
            <a:off x="2142309" y="-168628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7" name="Rectangle 75"/>
          <p:cNvSpPr>
            <a:spLocks noChangeArrowheads="1"/>
          </p:cNvSpPr>
          <p:nvPr/>
        </p:nvSpPr>
        <p:spPr bwMode="auto">
          <a:xfrm>
            <a:off x="2142309" y="-122908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Calibri" panose="020F0502020204030204" pitchFamily="34" charset="0"/>
                <a:cs typeface="Times New Roman" panose="02020603050405020304" pitchFamily="18" charset="0"/>
              </a:rPr>
            </a:br>
            <a:endParaRPr kumimoji="0" lang="en-US" altLang="en-US" sz="11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66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Move Between Rooms</a:t>
            </a:r>
          </a:p>
        </p:txBody>
      </p:sp>
      <p:sp>
        <p:nvSpPr>
          <p:cNvPr id="3" name="Content Placeholder 2"/>
          <p:cNvSpPr>
            <a:spLocks noGrp="1"/>
          </p:cNvSpPr>
          <p:nvPr>
            <p:ph idx="1"/>
          </p:nvPr>
        </p:nvSpPr>
        <p:spPr>
          <a:xfrm>
            <a:off x="677334" y="2160589"/>
            <a:ext cx="8596668" cy="4368227"/>
          </a:xfrm>
        </p:spPr>
        <p:txBody>
          <a:bodyPr>
            <a:normAutofit/>
          </a:bodyPr>
          <a:lstStyle/>
          <a:p>
            <a:pPr marL="0" indent="0">
              <a:buNone/>
            </a:pPr>
            <a:r>
              <a:rPr lang="en-US" b="1" dirty="0"/>
              <a:t>Function</a:t>
            </a:r>
            <a:r>
              <a:rPr lang="en-US" dirty="0"/>
              <a:t> </a:t>
            </a:r>
            <a:r>
              <a:rPr lang="en-US" dirty="0" err="1"/>
              <a:t>Move_Room</a:t>
            </a:r>
            <a:r>
              <a:rPr lang="en-US" dirty="0"/>
              <a:t>(move, </a:t>
            </a:r>
            <a:r>
              <a:rPr lang="en-US" dirty="0" err="1"/>
              <a:t>current_room</a:t>
            </a:r>
            <a:r>
              <a:rPr lang="en-US" dirty="0"/>
              <a:t>)</a:t>
            </a:r>
          </a:p>
          <a:p>
            <a:pPr marL="0" indent="0">
              <a:buNone/>
            </a:pPr>
            <a:r>
              <a:rPr lang="en-US" dirty="0"/>
              <a:t>#Is Move possible -&gt; Check the Room Container</a:t>
            </a:r>
          </a:p>
          <a:p>
            <a:pPr marL="0" indent="0">
              <a:buNone/>
            </a:pPr>
            <a:endParaRPr lang="en-US" dirty="0"/>
          </a:p>
          <a:p>
            <a:pPr marL="0" indent="0">
              <a:buNone/>
            </a:pPr>
            <a:r>
              <a:rPr lang="en-US" dirty="0"/>
              <a:t>    If move Possible #Connection In Container</a:t>
            </a:r>
          </a:p>
          <a:p>
            <a:pPr marL="0" indent="0">
              <a:buNone/>
            </a:pPr>
            <a:r>
              <a:rPr lang="en-US" dirty="0"/>
              <a:t>        Return [New Room, [Item(s) in Room]]</a:t>
            </a:r>
          </a:p>
          <a:p>
            <a:pPr marL="0" indent="0">
              <a:buNone/>
            </a:pPr>
            <a:r>
              <a:rPr lang="en-US" dirty="0"/>
              <a:t>    If move NOT Possible  #Connection NOT In Container</a:t>
            </a:r>
          </a:p>
          <a:p>
            <a:pPr marL="0" indent="0">
              <a:buNone/>
            </a:pPr>
            <a:r>
              <a:rPr lang="en-US" dirty="0"/>
              <a:t>        Return [False]</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535805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Pseudocode or Flowchart: </a:t>
            </a:r>
            <a:br>
              <a:rPr lang="en-US" sz="4000" dirty="0"/>
            </a:br>
            <a:r>
              <a:rPr lang="en-US" sz="4000" dirty="0"/>
              <a:t>Get an Item</a:t>
            </a:r>
          </a:p>
        </p:txBody>
      </p:sp>
      <p:sp>
        <p:nvSpPr>
          <p:cNvPr id="3" name="Content Placeholder 2"/>
          <p:cNvSpPr>
            <a:spLocks noGrp="1"/>
          </p:cNvSpPr>
          <p:nvPr>
            <p:ph idx="1"/>
          </p:nvPr>
        </p:nvSpPr>
        <p:spPr>
          <a:xfrm>
            <a:off x="677334" y="2160589"/>
            <a:ext cx="8596668" cy="4578539"/>
          </a:xfrm>
        </p:spPr>
        <p:txBody>
          <a:bodyPr>
            <a:normAutofit fontScale="77500" lnSpcReduction="20000"/>
          </a:bodyPr>
          <a:lstStyle/>
          <a:p>
            <a:pPr marL="0" indent="0">
              <a:buNone/>
            </a:pPr>
            <a:r>
              <a:rPr lang="en-US" b="1" dirty="0"/>
              <a:t>Function</a:t>
            </a:r>
            <a:r>
              <a:rPr lang="en-US" dirty="0"/>
              <a:t> </a:t>
            </a:r>
            <a:r>
              <a:rPr lang="en-US" dirty="0" err="1"/>
              <a:t>Get_Item</a:t>
            </a:r>
            <a:r>
              <a:rPr lang="en-US" dirty="0"/>
              <a:t>(item, </a:t>
            </a:r>
            <a:r>
              <a:rPr lang="en-US" dirty="0" err="1"/>
              <a:t>current_room</a:t>
            </a:r>
            <a:r>
              <a:rPr lang="en-US" dirty="0"/>
              <a:t>)</a:t>
            </a:r>
          </a:p>
          <a:p>
            <a:pPr marL="0" indent="0">
              <a:buNone/>
            </a:pPr>
            <a:r>
              <a:rPr lang="en-US" dirty="0"/>
              <a:t>    #Is Item in the Current Room -&gt; Check the Room Container</a:t>
            </a:r>
          </a:p>
          <a:p>
            <a:pPr marL="0" indent="0">
              <a:buNone/>
            </a:pPr>
            <a:r>
              <a:rPr lang="en-US" dirty="0"/>
              <a:t>    #Is Item already in the Inventory -&gt; Check Inventory Container</a:t>
            </a:r>
          </a:p>
          <a:p>
            <a:pPr marL="0" indent="0">
              <a:buNone/>
            </a:pPr>
            <a:endParaRPr lang="en-US" dirty="0"/>
          </a:p>
          <a:p>
            <a:pPr marL="0" indent="0">
              <a:buNone/>
            </a:pPr>
            <a:r>
              <a:rPr lang="en-US" dirty="0"/>
              <a:t>    If item in </a:t>
            </a:r>
            <a:r>
              <a:rPr lang="en-US" dirty="0" err="1"/>
              <a:t>current_room</a:t>
            </a:r>
            <a:r>
              <a:rPr lang="en-US" dirty="0"/>
              <a:t> AND NOT in inventory</a:t>
            </a:r>
          </a:p>
          <a:p>
            <a:pPr marL="0" indent="0">
              <a:buNone/>
            </a:pPr>
            <a:r>
              <a:rPr lang="en-US" dirty="0"/>
              <a:t>        Add item to Inventory Container</a:t>
            </a:r>
          </a:p>
          <a:p>
            <a:pPr marL="0" indent="0">
              <a:buNone/>
            </a:pPr>
            <a:r>
              <a:rPr lang="en-US" dirty="0"/>
              <a:t>        Return True</a:t>
            </a:r>
          </a:p>
          <a:p>
            <a:pPr marL="0" indent="0">
              <a:buNone/>
            </a:pPr>
            <a:r>
              <a:rPr lang="en-US" dirty="0"/>
              <a:t>    Else If item in </a:t>
            </a:r>
            <a:r>
              <a:rPr lang="en-US" dirty="0" err="1"/>
              <a:t>current_room</a:t>
            </a:r>
            <a:r>
              <a:rPr lang="en-US" dirty="0"/>
              <a:t> AND in inventory</a:t>
            </a:r>
          </a:p>
          <a:p>
            <a:pPr marL="0" indent="0">
              <a:buNone/>
            </a:pPr>
            <a:r>
              <a:rPr lang="en-US" dirty="0"/>
              <a:t>        Warn User</a:t>
            </a:r>
          </a:p>
          <a:p>
            <a:pPr marL="0" indent="0">
              <a:buNone/>
            </a:pPr>
            <a:r>
              <a:rPr lang="en-US" dirty="0"/>
              <a:t>        Return True</a:t>
            </a:r>
          </a:p>
          <a:p>
            <a:pPr marL="0" indent="0">
              <a:buNone/>
            </a:pPr>
            <a:r>
              <a:rPr lang="en-US" dirty="0"/>
              <a:t>    Else If item NOT in </a:t>
            </a:r>
            <a:r>
              <a:rPr lang="en-US" dirty="0" err="1"/>
              <a:t>current_room</a:t>
            </a:r>
            <a:endParaRPr lang="en-US" dirty="0"/>
          </a:p>
          <a:p>
            <a:pPr marL="0" indent="0">
              <a:buNone/>
            </a:pPr>
            <a:r>
              <a:rPr lang="en-US" dirty="0"/>
              <a:t>        Warn User</a:t>
            </a:r>
          </a:p>
          <a:p>
            <a:pPr marL="0" indent="0">
              <a:buNone/>
            </a:pPr>
            <a:r>
              <a:rPr lang="en-US" dirty="0"/>
              <a:t>        Return True</a:t>
            </a:r>
          </a:p>
          <a:p>
            <a:pPr marL="0" indent="0">
              <a:buNone/>
            </a:pPr>
            <a:r>
              <a:rPr lang="en-US" dirty="0"/>
              <a:t>    Else #Error State</a:t>
            </a:r>
          </a:p>
          <a:p>
            <a:pPr marL="0" indent="0">
              <a:buNone/>
            </a:pPr>
            <a:r>
              <a:rPr lang="en-US" dirty="0"/>
              <a:t>        Return False</a:t>
            </a:r>
          </a:p>
        </p:txBody>
      </p:sp>
    </p:spTree>
    <p:extLst>
      <p:ext uri="{BB962C8B-B14F-4D97-AF65-F5344CB8AC3E}">
        <p14:creationId xmlns:p14="http://schemas.microsoft.com/office/powerpoint/2010/main" val="221134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2D27-56BD-4C7E-B1CB-1A6BF108091F}"/>
              </a:ext>
            </a:extLst>
          </p:cNvPr>
          <p:cNvSpPr>
            <a:spLocks noGrp="1"/>
          </p:cNvSpPr>
          <p:nvPr>
            <p:ph type="title"/>
          </p:nvPr>
        </p:nvSpPr>
        <p:spPr>
          <a:xfrm>
            <a:off x="677334" y="609600"/>
            <a:ext cx="8596668" cy="695417"/>
          </a:xfrm>
        </p:spPr>
        <p:txBody>
          <a:bodyPr/>
          <a:lstStyle/>
          <a:p>
            <a:r>
              <a:rPr lang="en-US" dirty="0"/>
              <a:t>Pseudocode: Main Function</a:t>
            </a:r>
          </a:p>
        </p:txBody>
      </p:sp>
      <p:sp>
        <p:nvSpPr>
          <p:cNvPr id="3" name="Content Placeholder 2">
            <a:extLst>
              <a:ext uri="{FF2B5EF4-FFF2-40B4-BE49-F238E27FC236}">
                <a16:creationId xmlns:a16="http://schemas.microsoft.com/office/drawing/2014/main" id="{1FCC64EE-1B40-426E-A7F2-6D4D6E3010D2}"/>
              </a:ext>
            </a:extLst>
          </p:cNvPr>
          <p:cNvSpPr>
            <a:spLocks noGrp="1"/>
          </p:cNvSpPr>
          <p:nvPr>
            <p:ph idx="1"/>
          </p:nvPr>
        </p:nvSpPr>
        <p:spPr>
          <a:xfrm>
            <a:off x="677334" y="1305017"/>
            <a:ext cx="8596668" cy="4736345"/>
          </a:xfrm>
        </p:spPr>
        <p:txBody>
          <a:bodyPr>
            <a:normAutofit fontScale="92500" lnSpcReduction="20000"/>
          </a:bodyPr>
          <a:lstStyle/>
          <a:p>
            <a:pPr marL="0" indent="0">
              <a:buNone/>
            </a:pPr>
            <a:r>
              <a:rPr lang="en-US" dirty="0"/>
              <a:t>Void Main()</a:t>
            </a:r>
          </a:p>
          <a:p>
            <a:pPr marL="0" indent="0">
              <a:buNone/>
            </a:pPr>
            <a:r>
              <a:rPr lang="en-US" dirty="0"/>
              <a:t>	Call </a:t>
            </a:r>
            <a:r>
              <a:rPr lang="en-US" dirty="0" err="1"/>
              <a:t>Print_Manager</a:t>
            </a:r>
            <a:r>
              <a:rPr lang="en-US" dirty="0"/>
              <a:t> with ‘Welcome’</a:t>
            </a:r>
          </a:p>
          <a:p>
            <a:pPr marL="0" indent="0">
              <a:buNone/>
            </a:pPr>
            <a:r>
              <a:rPr lang="en-US" dirty="0"/>
              <a:t>	Call </a:t>
            </a:r>
            <a:r>
              <a:rPr lang="en-US" dirty="0" err="1"/>
              <a:t>Print_Manager</a:t>
            </a:r>
            <a:r>
              <a:rPr lang="en-US" dirty="0"/>
              <a:t> with ‘Rules’</a:t>
            </a:r>
          </a:p>
          <a:p>
            <a:pPr marL="0" indent="0">
              <a:buNone/>
            </a:pPr>
            <a:r>
              <a:rPr lang="en-US" dirty="0"/>
              <a:t>	</a:t>
            </a:r>
          </a:p>
          <a:p>
            <a:pPr marL="0" indent="0">
              <a:buNone/>
            </a:pPr>
            <a:r>
              <a:rPr lang="en-US" dirty="0"/>
              <a:t>	While User Input != ‘Quit’ AND Boss Not Defeated AND Not Defeated</a:t>
            </a:r>
          </a:p>
          <a:p>
            <a:pPr marL="0" indent="0">
              <a:buNone/>
            </a:pPr>
            <a:r>
              <a:rPr lang="en-US" dirty="0"/>
              <a:t>		Get User Input -&gt; Command</a:t>
            </a:r>
          </a:p>
          <a:p>
            <a:pPr marL="0" indent="0">
              <a:buNone/>
            </a:pPr>
            <a:endParaRPr lang="en-US" dirty="0"/>
          </a:p>
          <a:p>
            <a:pPr marL="0" indent="0">
              <a:buNone/>
            </a:pPr>
            <a:r>
              <a:rPr lang="en-US" dirty="0"/>
              <a:t>		If ‘move’ Call </a:t>
            </a:r>
            <a:r>
              <a:rPr lang="en-US" dirty="0" err="1"/>
              <a:t>Move_Room</a:t>
            </a:r>
            <a:endParaRPr lang="en-US" dirty="0"/>
          </a:p>
          <a:p>
            <a:pPr marL="0" indent="0">
              <a:buNone/>
            </a:pPr>
            <a:r>
              <a:rPr lang="en-US" dirty="0"/>
              <a:t>		If ‘get’ Call </a:t>
            </a:r>
            <a:r>
              <a:rPr lang="en-US" dirty="0" err="1"/>
              <a:t>Get_Item</a:t>
            </a:r>
            <a:endParaRPr lang="en-US" dirty="0"/>
          </a:p>
          <a:p>
            <a:pPr marL="0" indent="0">
              <a:buNone/>
            </a:pPr>
            <a:r>
              <a:rPr lang="en-US" dirty="0"/>
              <a:t>		If ‘rules’ Call </a:t>
            </a:r>
            <a:r>
              <a:rPr lang="en-US" dirty="0" err="1"/>
              <a:t>Print_Manager</a:t>
            </a:r>
            <a:r>
              <a:rPr lang="en-US" dirty="0"/>
              <a:t> with Rules</a:t>
            </a:r>
          </a:p>
          <a:p>
            <a:pPr marL="0" indent="0">
              <a:buNone/>
            </a:pPr>
            <a:r>
              <a:rPr lang="en-US" dirty="0"/>
              <a:t>		If ‘quit’ Break</a:t>
            </a:r>
          </a:p>
          <a:p>
            <a:pPr marL="0" indent="0">
              <a:buNone/>
            </a:pPr>
            <a:r>
              <a:rPr lang="en-US" dirty="0"/>
              <a:t>		……   </a:t>
            </a:r>
            <a:br>
              <a:rPr lang="en-US" dirty="0"/>
            </a:br>
            <a:r>
              <a:rPr lang="en-US" dirty="0"/>
              <a:t>   		</a:t>
            </a:r>
          </a:p>
          <a:p>
            <a:pPr marL="0" indent="0">
              <a:buNone/>
            </a:pPr>
            <a:r>
              <a:rPr lang="en-US" dirty="0"/>
              <a:t>		Call </a:t>
            </a:r>
            <a:r>
              <a:rPr lang="en-US" dirty="0" err="1"/>
              <a:t>Boss_Fight</a:t>
            </a:r>
            <a:r>
              <a:rPr lang="en-US" dirty="0"/>
              <a:t>() #Returns True if Won and False is Lost</a:t>
            </a:r>
          </a:p>
        </p:txBody>
      </p:sp>
    </p:spTree>
    <p:extLst>
      <p:ext uri="{BB962C8B-B14F-4D97-AF65-F5344CB8AC3E}">
        <p14:creationId xmlns:p14="http://schemas.microsoft.com/office/powerpoint/2010/main" val="250479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7604E-B23A-4E07-9CD5-6FB99B557F28}"/>
              </a:ext>
            </a:extLst>
          </p:cNvPr>
          <p:cNvSpPr>
            <a:spLocks noGrp="1"/>
          </p:cNvSpPr>
          <p:nvPr>
            <p:ph type="title"/>
          </p:nvPr>
        </p:nvSpPr>
        <p:spPr/>
        <p:txBody>
          <a:bodyPr/>
          <a:lstStyle/>
          <a:p>
            <a:r>
              <a:rPr lang="en-US" dirty="0"/>
              <a:t>Pseudocode: </a:t>
            </a:r>
            <a:r>
              <a:rPr lang="en-US" dirty="0" err="1"/>
              <a:t>Print_Manager</a:t>
            </a:r>
            <a:endParaRPr lang="en-US" dirty="0"/>
          </a:p>
        </p:txBody>
      </p:sp>
      <p:sp>
        <p:nvSpPr>
          <p:cNvPr id="3" name="Content Placeholder 2">
            <a:extLst>
              <a:ext uri="{FF2B5EF4-FFF2-40B4-BE49-F238E27FC236}">
                <a16:creationId xmlns:a16="http://schemas.microsoft.com/office/drawing/2014/main" id="{57D08A40-9BF8-43AC-A778-BA0B458D6DA9}"/>
              </a:ext>
            </a:extLst>
          </p:cNvPr>
          <p:cNvSpPr>
            <a:spLocks noGrp="1"/>
          </p:cNvSpPr>
          <p:nvPr>
            <p:ph idx="1"/>
          </p:nvPr>
        </p:nvSpPr>
        <p:spPr>
          <a:xfrm>
            <a:off x="677334" y="2160589"/>
            <a:ext cx="8596668" cy="4364498"/>
          </a:xfrm>
        </p:spPr>
        <p:txBody>
          <a:bodyPr>
            <a:normAutofit fontScale="92500" lnSpcReduction="20000"/>
          </a:bodyPr>
          <a:lstStyle/>
          <a:p>
            <a:pPr marL="0" indent="0">
              <a:buNone/>
            </a:pPr>
            <a:r>
              <a:rPr lang="en-US" b="1" dirty="0"/>
              <a:t>Function</a:t>
            </a:r>
            <a:r>
              <a:rPr lang="en-US" dirty="0"/>
              <a:t> </a:t>
            </a:r>
            <a:r>
              <a:rPr lang="en-US" dirty="0" err="1"/>
              <a:t>Print_Manager</a:t>
            </a:r>
            <a:r>
              <a:rPr lang="en-US" dirty="0"/>
              <a:t>(Event, *</a:t>
            </a:r>
            <a:r>
              <a:rPr lang="en-US" dirty="0" err="1"/>
              <a:t>Additional_param</a:t>
            </a:r>
            <a:r>
              <a:rPr lang="en-US" dirty="0"/>
              <a:t>)</a:t>
            </a:r>
          </a:p>
          <a:p>
            <a:pPr marL="0" indent="0">
              <a:buNone/>
            </a:pPr>
            <a:r>
              <a:rPr lang="en-US" dirty="0"/>
              <a:t>#this will act as a switch and return the various printable messages</a:t>
            </a:r>
          </a:p>
          <a:p>
            <a:pPr marL="0" indent="0">
              <a:buNone/>
            </a:pPr>
            <a:endParaRPr lang="en-US" dirty="0"/>
          </a:p>
          <a:p>
            <a:pPr marL="0" indent="0">
              <a:buNone/>
            </a:pPr>
            <a:r>
              <a:rPr lang="en-US" dirty="0"/>
              <a:t>    Messages container{</a:t>
            </a:r>
          </a:p>
          <a:p>
            <a:pPr marL="0" indent="0">
              <a:buNone/>
            </a:pPr>
            <a:r>
              <a:rPr lang="en-US" dirty="0"/>
              <a:t>        Welcome message,</a:t>
            </a:r>
          </a:p>
          <a:p>
            <a:pPr marL="0" indent="0">
              <a:buNone/>
            </a:pPr>
            <a:r>
              <a:rPr lang="en-US" dirty="0"/>
              <a:t>        Item warning,</a:t>
            </a:r>
          </a:p>
          <a:p>
            <a:pPr marL="0" indent="0">
              <a:buNone/>
            </a:pPr>
            <a:r>
              <a:rPr lang="en-US" dirty="0"/>
              <a:t>        Item successful message</a:t>
            </a:r>
          </a:p>
          <a:p>
            <a:pPr marL="0" indent="0">
              <a:buNone/>
            </a:pPr>
            <a:r>
              <a:rPr lang="en-US" dirty="0"/>
              <a:t>        </a:t>
            </a:r>
            <a:r>
              <a:rPr lang="en-US" dirty="0" err="1"/>
              <a:t>Room_move</a:t>
            </a:r>
            <a:r>
              <a:rPr lang="en-US" dirty="0"/>
              <a:t> warning,</a:t>
            </a:r>
          </a:p>
          <a:p>
            <a:pPr marL="0" indent="0">
              <a:buNone/>
            </a:pPr>
            <a:r>
              <a:rPr lang="en-US" dirty="0"/>
              <a:t>        </a:t>
            </a:r>
            <a:r>
              <a:rPr lang="en-US" dirty="0" err="1"/>
              <a:t>Room_move</a:t>
            </a:r>
            <a:r>
              <a:rPr lang="en-US" dirty="0"/>
              <a:t> success message,</a:t>
            </a:r>
          </a:p>
          <a:p>
            <a:pPr marL="0" indent="0">
              <a:buNone/>
            </a:pPr>
            <a:r>
              <a:rPr lang="en-US" dirty="0"/>
              <a:t>        Boss fight message,</a:t>
            </a:r>
          </a:p>
          <a:p>
            <a:pPr marL="0" indent="0">
              <a:buNone/>
            </a:pPr>
            <a:r>
              <a:rPr lang="en-US" dirty="0"/>
              <a:t>	….</a:t>
            </a:r>
          </a:p>
          <a:p>
            <a:pPr marL="0" indent="0">
              <a:buNone/>
            </a:pPr>
            <a:r>
              <a:rPr lang="en-US" dirty="0"/>
              <a:t>	}</a:t>
            </a:r>
          </a:p>
          <a:p>
            <a:pPr marL="0" indent="0">
              <a:buNone/>
            </a:pPr>
            <a:r>
              <a:rPr lang="en-US" dirty="0"/>
              <a:t>        Return Message</a:t>
            </a:r>
          </a:p>
        </p:txBody>
      </p:sp>
    </p:spTree>
    <p:extLst>
      <p:ext uri="{BB962C8B-B14F-4D97-AF65-F5344CB8AC3E}">
        <p14:creationId xmlns:p14="http://schemas.microsoft.com/office/powerpoint/2010/main" val="347353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E881E-0660-4D54-9AEB-822E996EAC52}"/>
              </a:ext>
            </a:extLst>
          </p:cNvPr>
          <p:cNvSpPr>
            <a:spLocks noGrp="1"/>
          </p:cNvSpPr>
          <p:nvPr>
            <p:ph type="title"/>
          </p:nvPr>
        </p:nvSpPr>
        <p:spPr/>
        <p:txBody>
          <a:bodyPr/>
          <a:lstStyle/>
          <a:p>
            <a:r>
              <a:rPr lang="en-US" dirty="0"/>
              <a:t>Pseudocode: </a:t>
            </a:r>
            <a:r>
              <a:rPr lang="en-US" dirty="0" err="1"/>
              <a:t>Boss_Fight</a:t>
            </a:r>
            <a:r>
              <a:rPr lang="en-US" dirty="0"/>
              <a:t>()</a:t>
            </a:r>
          </a:p>
        </p:txBody>
      </p:sp>
      <p:sp>
        <p:nvSpPr>
          <p:cNvPr id="3" name="Content Placeholder 2">
            <a:extLst>
              <a:ext uri="{FF2B5EF4-FFF2-40B4-BE49-F238E27FC236}">
                <a16:creationId xmlns:a16="http://schemas.microsoft.com/office/drawing/2014/main" id="{B88FA0B5-729A-44C2-9B2E-C59A176EE65B}"/>
              </a:ext>
            </a:extLst>
          </p:cNvPr>
          <p:cNvSpPr>
            <a:spLocks noGrp="1"/>
          </p:cNvSpPr>
          <p:nvPr>
            <p:ph idx="1"/>
          </p:nvPr>
        </p:nvSpPr>
        <p:spPr>
          <a:xfrm>
            <a:off x="677334" y="1393794"/>
            <a:ext cx="8596668" cy="5291091"/>
          </a:xfrm>
        </p:spPr>
        <p:txBody>
          <a:bodyPr>
            <a:normAutofit fontScale="85000" lnSpcReduction="20000"/>
          </a:bodyPr>
          <a:lstStyle/>
          <a:p>
            <a:pPr marL="0" indent="0">
              <a:buNone/>
            </a:pPr>
            <a:r>
              <a:rPr lang="en-US" dirty="0"/>
              <a:t>Function </a:t>
            </a:r>
            <a:r>
              <a:rPr lang="en-US" dirty="0" err="1"/>
              <a:t>Boss_Fight</a:t>
            </a:r>
            <a:r>
              <a:rPr lang="en-US" dirty="0"/>
              <a:t>()</a:t>
            </a:r>
          </a:p>
          <a:p>
            <a:pPr marL="0" indent="0">
              <a:buNone/>
            </a:pPr>
            <a:r>
              <a:rPr lang="en-US" dirty="0"/>
              <a:t>	</a:t>
            </a:r>
          </a:p>
          <a:p>
            <a:pPr marL="0" indent="0">
              <a:buNone/>
            </a:pPr>
            <a:r>
              <a:rPr lang="en-US" dirty="0"/>
              <a:t>	While </a:t>
            </a:r>
            <a:r>
              <a:rPr lang="en-US" dirty="0" err="1"/>
              <a:t>User_Input</a:t>
            </a:r>
            <a:r>
              <a:rPr lang="en-US" dirty="0"/>
              <a:t> != ‘Run Away’ and </a:t>
            </a:r>
            <a:r>
              <a:rPr lang="en-US" dirty="0" err="1"/>
              <a:t>User_Life</a:t>
            </a:r>
            <a:r>
              <a:rPr lang="en-US" dirty="0"/>
              <a:t> &gt; 0</a:t>
            </a:r>
          </a:p>
          <a:p>
            <a:pPr marL="0" indent="0">
              <a:buNone/>
            </a:pPr>
            <a:r>
              <a:rPr lang="en-US" dirty="0"/>
              <a:t>		Call </a:t>
            </a:r>
            <a:r>
              <a:rPr lang="en-US" dirty="0" err="1"/>
              <a:t>Print_Manager</a:t>
            </a:r>
            <a:r>
              <a:rPr lang="en-US" dirty="0"/>
              <a:t> with ‘Boss Fight’</a:t>
            </a:r>
          </a:p>
          <a:p>
            <a:pPr marL="0" indent="0">
              <a:buNone/>
            </a:pPr>
            <a:endParaRPr lang="en-US" dirty="0"/>
          </a:p>
          <a:p>
            <a:pPr marL="0" indent="0">
              <a:buNone/>
            </a:pPr>
            <a:r>
              <a:rPr lang="en-US" dirty="0"/>
              <a:t>		Get User Input</a:t>
            </a:r>
          </a:p>
          <a:p>
            <a:pPr marL="0" indent="0">
              <a:buNone/>
            </a:pPr>
            <a:r>
              <a:rPr lang="en-US" dirty="0"/>
              <a:t>		If ‘Use Item’</a:t>
            </a:r>
          </a:p>
          <a:p>
            <a:pPr marL="0" indent="0">
              <a:buNone/>
            </a:pPr>
            <a:r>
              <a:rPr lang="en-US" dirty="0"/>
              <a:t>			Get User Input: Which Item</a:t>
            </a:r>
          </a:p>
          <a:p>
            <a:pPr marL="0" indent="0">
              <a:buNone/>
            </a:pPr>
            <a:r>
              <a:rPr lang="en-US" dirty="0"/>
              <a:t>			If item in Inventory </a:t>
            </a:r>
            <a:r>
              <a:rPr lang="en-US" dirty="0" err="1"/>
              <a:t>Boss_Life</a:t>
            </a:r>
            <a:r>
              <a:rPr lang="en-US" dirty="0"/>
              <a:t> -= Value</a:t>
            </a:r>
          </a:p>
          <a:p>
            <a:pPr marL="0" indent="0">
              <a:buNone/>
            </a:pPr>
            <a:r>
              <a:rPr lang="en-US" dirty="0"/>
              <a:t>			If item NOT in inventory </a:t>
            </a:r>
            <a:r>
              <a:rPr lang="en-US" dirty="0" err="1"/>
              <a:t>User_Life</a:t>
            </a:r>
            <a:r>
              <a:rPr lang="en-US" dirty="0"/>
              <a:t> -= Value</a:t>
            </a:r>
          </a:p>
          <a:p>
            <a:pPr marL="0" indent="0">
              <a:buNone/>
            </a:pPr>
            <a:r>
              <a:rPr lang="en-US" dirty="0"/>
              <a:t>		If ‘Run Away’</a:t>
            </a:r>
          </a:p>
          <a:p>
            <a:pPr marL="0" indent="0">
              <a:buNone/>
            </a:pPr>
            <a:r>
              <a:rPr lang="en-US" dirty="0"/>
              <a:t>			Break</a:t>
            </a:r>
          </a:p>
          <a:p>
            <a:pPr marL="0" indent="0">
              <a:buNone/>
            </a:pPr>
            <a:endParaRPr lang="en-US" dirty="0"/>
          </a:p>
          <a:p>
            <a:pPr marL="0" indent="0">
              <a:buNone/>
            </a:pPr>
            <a:r>
              <a:rPr lang="en-US" dirty="0"/>
              <a:t>		If </a:t>
            </a:r>
            <a:r>
              <a:rPr lang="en-US" dirty="0" err="1"/>
              <a:t>Boss_life</a:t>
            </a:r>
            <a:r>
              <a:rPr lang="en-US" dirty="0"/>
              <a:t> = 0</a:t>
            </a:r>
          </a:p>
          <a:p>
            <a:pPr marL="0" indent="0">
              <a:buNone/>
            </a:pPr>
            <a:r>
              <a:rPr lang="en-US" dirty="0"/>
              <a:t>			Return True</a:t>
            </a:r>
          </a:p>
          <a:p>
            <a:pPr marL="0" indent="0">
              <a:buNone/>
            </a:pPr>
            <a:r>
              <a:rPr lang="en-US" dirty="0"/>
              <a:t>		Else</a:t>
            </a:r>
          </a:p>
          <a:p>
            <a:pPr marL="0" indent="0">
              <a:buNone/>
            </a:pPr>
            <a:r>
              <a:rPr lang="en-US" dirty="0"/>
              <a:t>			Return False</a:t>
            </a:r>
          </a:p>
        </p:txBody>
      </p:sp>
    </p:spTree>
    <p:extLst>
      <p:ext uri="{BB962C8B-B14F-4D97-AF65-F5344CB8AC3E}">
        <p14:creationId xmlns:p14="http://schemas.microsoft.com/office/powerpoint/2010/main" val="38947361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CE51B33-765F-48BE-BF7D-D076854422A4}">
  <ds:schemaRefs>
    <ds:schemaRef ds:uri="http://schemas.microsoft.com/sharepoint/v3/contenttype/forms"/>
  </ds:schemaRefs>
</ds:datastoreItem>
</file>

<file path=customXml/itemProps2.xml><?xml version="1.0" encoding="utf-8"?>
<ds:datastoreItem xmlns:ds="http://schemas.openxmlformats.org/officeDocument/2006/customXml" ds:itemID="{4080227C-3B9D-4C84-BCF0-9C742F7478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2ED95EB-3526-4CE7-8060-15AB3204068D}">
  <ds:schemaRefs>
    <ds:schemaRef ds:uri="http://purl.org/dc/terms/"/>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http://purl.org/dc/dcmitype/"/>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2006</TotalTime>
  <Words>605</Words>
  <Application>Microsoft Office PowerPoint</Application>
  <PresentationFormat>Widescreen</PresentationFormat>
  <Paragraphs>109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Trebuchet MS</vt:lpstr>
      <vt:lpstr>Wingdings 3</vt:lpstr>
      <vt:lpstr>Facet</vt:lpstr>
      <vt:lpstr>IT 140 Design Project 1</vt:lpstr>
      <vt:lpstr>Storyboard: Description</vt:lpstr>
      <vt:lpstr>Storyboard: Map</vt:lpstr>
      <vt:lpstr>Pseudocode or Flowchart:  Move Between Rooms</vt:lpstr>
      <vt:lpstr>Pseudocode or Flowchart:  Get an Item</vt:lpstr>
      <vt:lpstr>Pseudocode: Main Function</vt:lpstr>
      <vt:lpstr>Pseudocode: Print_Manager</vt:lpstr>
      <vt:lpstr>Pseudocode: Boss_Fight()</vt:lpstr>
    </vt:vector>
  </TitlesOfParts>
  <Company>SNHU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Brandon Hobbs</cp:lastModifiedBy>
  <cp:revision>36</cp:revision>
  <dcterms:created xsi:type="dcterms:W3CDTF">2020-07-28T16:50:56Z</dcterms:created>
  <dcterms:modified xsi:type="dcterms:W3CDTF">2021-06-04T02:41:31Z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