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-DATA\Desktop\bee-colony-RnE\data\regression\regression_lass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-DATA\Desktop\bee-colony-RnE\data\regression\regression_lass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-DATA\Desktop\bee-colony-RnE\data\regression\regression_lass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-DATA\Desktop\bee-colony-RnE\data\regression\regression_ridg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-DATA\Desktop\bee-colony-RnE\data\regression\regression_ridg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-DATA\Desktop\bee-colony-RnE\data\regression\regression_ridg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주별 </a:t>
            </a:r>
            <a:r>
              <a:rPr lang="en-US" altLang="ko-KR"/>
              <a:t>Lasso </a:t>
            </a:r>
            <a:r>
              <a:rPr lang="ko-KR" altLang="en-US"/>
              <a:t>다중 회귀 결정계수</a:t>
            </a:r>
            <a:r>
              <a:rPr lang="en-US" altLang="ko-KR"/>
              <a:t>(R^2)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LOUISIANA</c:v>
                </c:pt>
                <c:pt idx="1">
                  <c:v>WYOMING</c:v>
                </c:pt>
                <c:pt idx="2">
                  <c:v>SOUTH DAKOTA</c:v>
                </c:pt>
                <c:pt idx="3">
                  <c:v>WASHINGTON</c:v>
                </c:pt>
                <c:pt idx="4">
                  <c:v>MICHIGAN</c:v>
                </c:pt>
                <c:pt idx="5">
                  <c:v>FLORIDA</c:v>
                </c:pt>
                <c:pt idx="6">
                  <c:v>GEORGIA</c:v>
                </c:pt>
                <c:pt idx="7">
                  <c:v>NORTH CAROLINA</c:v>
                </c:pt>
                <c:pt idx="8">
                  <c:v>TEXAS</c:v>
                </c:pt>
                <c:pt idx="9">
                  <c:v>MAINE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4.1727983420183599E-2</c:v>
                </c:pt>
                <c:pt idx="1">
                  <c:v>8.4945969820118705E-2</c:v>
                </c:pt>
                <c:pt idx="2">
                  <c:v>0.11304059567995101</c:v>
                </c:pt>
                <c:pt idx="3">
                  <c:v>0.223775548223758</c:v>
                </c:pt>
                <c:pt idx="4">
                  <c:v>0.227419694523016</c:v>
                </c:pt>
                <c:pt idx="5">
                  <c:v>0.27340895222040801</c:v>
                </c:pt>
                <c:pt idx="6">
                  <c:v>0.25507261494378503</c:v>
                </c:pt>
                <c:pt idx="7">
                  <c:v>0.27241224992035001</c:v>
                </c:pt>
                <c:pt idx="8">
                  <c:v>0.332324701406498</c:v>
                </c:pt>
                <c:pt idx="9">
                  <c:v>0.35872619254701699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D-4D04-8AA0-DB09D26A2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LOUISIANA</c:v>
                </c:pt>
                <c:pt idx="1">
                  <c:v>WYOMING</c:v>
                </c:pt>
                <c:pt idx="2">
                  <c:v>SOUTH DAKOTA</c:v>
                </c:pt>
                <c:pt idx="3">
                  <c:v>WASHINGTON</c:v>
                </c:pt>
                <c:pt idx="4">
                  <c:v>MICHIGAN</c:v>
                </c:pt>
                <c:pt idx="5">
                  <c:v>FLORIDA</c:v>
                </c:pt>
                <c:pt idx="6">
                  <c:v>GEORGIA</c:v>
                </c:pt>
                <c:pt idx="7">
                  <c:v>NORTH CAROLINA</c:v>
                </c:pt>
                <c:pt idx="8">
                  <c:v>TEXAS</c:v>
                </c:pt>
                <c:pt idx="9">
                  <c:v>MAINE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4.3822667569564697E-2</c:v>
                </c:pt>
                <c:pt idx="1">
                  <c:v>7.7609039631048801E-2</c:v>
                </c:pt>
                <c:pt idx="2">
                  <c:v>0.10690718156996699</c:v>
                </c:pt>
                <c:pt idx="3">
                  <c:v>0.23636756751792501</c:v>
                </c:pt>
                <c:pt idx="4">
                  <c:v>0.25219765933965899</c:v>
                </c:pt>
                <c:pt idx="5">
                  <c:v>0.25545209221936899</c:v>
                </c:pt>
                <c:pt idx="6">
                  <c:v>0.25838768122116401</c:v>
                </c:pt>
                <c:pt idx="7">
                  <c:v>0.282990537427944</c:v>
                </c:pt>
                <c:pt idx="8">
                  <c:v>0.29508665077465901</c:v>
                </c:pt>
                <c:pt idx="9">
                  <c:v>0.34400216122364502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6D-4D04-8AA0-DB09D26A2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degree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LOUISIANA</c:v>
                </c:pt>
                <c:pt idx="1">
                  <c:v>WYOMING</c:v>
                </c:pt>
                <c:pt idx="2">
                  <c:v>SOUTH DAKOTA</c:v>
                </c:pt>
                <c:pt idx="3">
                  <c:v>WASHINGTON</c:v>
                </c:pt>
                <c:pt idx="4">
                  <c:v>MICHIGAN</c:v>
                </c:pt>
                <c:pt idx="5">
                  <c:v>FLORIDA</c:v>
                </c:pt>
                <c:pt idx="6">
                  <c:v>GEORGIA</c:v>
                </c:pt>
                <c:pt idx="7">
                  <c:v>NORTH CAROLINA</c:v>
                </c:pt>
                <c:pt idx="8">
                  <c:v>TEXAS</c:v>
                </c:pt>
                <c:pt idx="9">
                  <c:v>MAINE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4.4448922761642397E-2</c:v>
                </c:pt>
                <c:pt idx="1">
                  <c:v>7.7310662185989795E-2</c:v>
                </c:pt>
                <c:pt idx="2">
                  <c:v>9.05937954099683E-2</c:v>
                </c:pt>
                <c:pt idx="3">
                  <c:v>0.23079959102571099</c:v>
                </c:pt>
                <c:pt idx="4">
                  <c:v>0.265968093731554</c:v>
                </c:pt>
                <c:pt idx="5">
                  <c:v>0.24496227678483401</c:v>
                </c:pt>
                <c:pt idx="6">
                  <c:v>0.26173235765988601</c:v>
                </c:pt>
                <c:pt idx="7">
                  <c:v>0.29360795716941102</c:v>
                </c:pt>
                <c:pt idx="8">
                  <c:v>0.29323396018231002</c:v>
                </c:pt>
                <c:pt idx="9">
                  <c:v>0.35423762703019002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6D-4D04-8AA0-DB09D26A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6243535"/>
        <c:axId val="1300068559"/>
      </c:barChart>
      <c:catAx>
        <c:axId val="129624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dirty="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0068559"/>
        <c:crosses val="autoZero"/>
        <c:auto val="1"/>
        <c:lblAlgn val="ctr"/>
        <c:lblOffset val="100"/>
        <c:noMultiLvlLbl val="0"/>
      </c:catAx>
      <c:valAx>
        <c:axId val="130006855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300"/>
                  <a:t>결정계수</a:t>
                </a:r>
                <a:r>
                  <a:rPr lang="en-US" altLang="ko-KR" sz="1300"/>
                  <a:t>(R^2)</a:t>
                </a:r>
                <a:endParaRPr lang="ko-KR" altLang="en-US" sz="13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624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주별 </a:t>
            </a:r>
            <a:r>
              <a:rPr lang="en-US" altLang="ko-KR"/>
              <a:t>Lasso </a:t>
            </a:r>
            <a:r>
              <a:rPr lang="ko-KR" altLang="en-US"/>
              <a:t>다중 회귀 결정계수</a:t>
            </a:r>
            <a:r>
              <a:rPr lang="en-US" altLang="ko-KR"/>
              <a:t>(R^2)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Sheet1!$A$12:$A$22</c:f>
              <c:strCache>
                <c:ptCount val="11"/>
                <c:pt idx="0">
                  <c:v>VERMONT</c:v>
                </c:pt>
                <c:pt idx="1">
                  <c:v>ARKANSAS</c:v>
                </c:pt>
                <c:pt idx="2">
                  <c:v>CALIFORNIA</c:v>
                </c:pt>
                <c:pt idx="3">
                  <c:v>HAWAII</c:v>
                </c:pt>
                <c:pt idx="4">
                  <c:v>OREGON</c:v>
                </c:pt>
                <c:pt idx="5">
                  <c:v>ALABAMA</c:v>
                </c:pt>
                <c:pt idx="6">
                  <c:v>IOWA</c:v>
                </c:pt>
                <c:pt idx="7">
                  <c:v>KENTUCKY</c:v>
                </c:pt>
                <c:pt idx="8">
                  <c:v>PENNSYLVANIA</c:v>
                </c:pt>
                <c:pt idx="9">
                  <c:v>UTAH</c:v>
                </c:pt>
                <c:pt idx="10">
                  <c:v>TENNESSEE</c:v>
                </c:pt>
              </c:strCache>
            </c:strRef>
          </c:cat>
          <c:val>
            <c:numRef>
              <c:f>Sheet1!$B$12:$B$22</c:f>
              <c:numCache>
                <c:formatCode>General</c:formatCode>
                <c:ptCount val="11"/>
                <c:pt idx="0">
                  <c:v>0.366388992838654</c:v>
                </c:pt>
                <c:pt idx="1">
                  <c:v>0.36057382724814402</c:v>
                </c:pt>
                <c:pt idx="2">
                  <c:v>0.307082208170327</c:v>
                </c:pt>
                <c:pt idx="3">
                  <c:v>0.33973673092738699</c:v>
                </c:pt>
                <c:pt idx="4">
                  <c:v>0.39576998038107303</c:v>
                </c:pt>
                <c:pt idx="5">
                  <c:v>0.42445862148778402</c:v>
                </c:pt>
                <c:pt idx="6">
                  <c:v>0.36218870462728597</c:v>
                </c:pt>
                <c:pt idx="7">
                  <c:v>0.50497637157528097</c:v>
                </c:pt>
                <c:pt idx="8">
                  <c:v>0.51381206914234601</c:v>
                </c:pt>
                <c:pt idx="9">
                  <c:v>0.42688022553399901</c:v>
                </c:pt>
                <c:pt idx="10">
                  <c:v>0.52894701755451301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B-4D07-89EF-3CB9E6837C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Sheet1!$A$12:$A$22</c:f>
              <c:strCache>
                <c:ptCount val="11"/>
                <c:pt idx="0">
                  <c:v>VERMONT</c:v>
                </c:pt>
                <c:pt idx="1">
                  <c:v>ARKANSAS</c:v>
                </c:pt>
                <c:pt idx="2">
                  <c:v>CALIFORNIA</c:v>
                </c:pt>
                <c:pt idx="3">
                  <c:v>HAWAII</c:v>
                </c:pt>
                <c:pt idx="4">
                  <c:v>OREGON</c:v>
                </c:pt>
                <c:pt idx="5">
                  <c:v>ALABAMA</c:v>
                </c:pt>
                <c:pt idx="6">
                  <c:v>IOWA</c:v>
                </c:pt>
                <c:pt idx="7">
                  <c:v>KENTUCKY</c:v>
                </c:pt>
                <c:pt idx="8">
                  <c:v>PENNSYLVANIA</c:v>
                </c:pt>
                <c:pt idx="9">
                  <c:v>UTAH</c:v>
                </c:pt>
                <c:pt idx="10">
                  <c:v>TENNESSEE</c:v>
                </c:pt>
              </c:strCache>
            </c:strRef>
          </c:cat>
          <c:val>
            <c:numRef>
              <c:f>Sheet1!$C$12:$C$22</c:f>
              <c:numCache>
                <c:formatCode>General</c:formatCode>
                <c:ptCount val="11"/>
                <c:pt idx="0">
                  <c:v>0.37158845219729197</c:v>
                </c:pt>
                <c:pt idx="1">
                  <c:v>0.383869597168223</c:v>
                </c:pt>
                <c:pt idx="2">
                  <c:v>0.43647704171700502</c:v>
                </c:pt>
                <c:pt idx="3">
                  <c:v>0.40725041401701101</c:v>
                </c:pt>
                <c:pt idx="4">
                  <c:v>0.41977376337069899</c:v>
                </c:pt>
                <c:pt idx="5">
                  <c:v>0.45590818766317298</c:v>
                </c:pt>
                <c:pt idx="6">
                  <c:v>0.49127428368745601</c:v>
                </c:pt>
                <c:pt idx="7">
                  <c:v>0.46521083376740102</c:v>
                </c:pt>
                <c:pt idx="8">
                  <c:v>0.49003711014885998</c:v>
                </c:pt>
                <c:pt idx="9">
                  <c:v>0.55825128710523797</c:v>
                </c:pt>
                <c:pt idx="10">
                  <c:v>0.53863812619921403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BB-4D07-89EF-3CB9E6837C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degree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Sheet1!$A$12:$A$22</c:f>
              <c:strCache>
                <c:ptCount val="11"/>
                <c:pt idx="0">
                  <c:v>VERMONT</c:v>
                </c:pt>
                <c:pt idx="1">
                  <c:v>ARKANSAS</c:v>
                </c:pt>
                <c:pt idx="2">
                  <c:v>CALIFORNIA</c:v>
                </c:pt>
                <c:pt idx="3">
                  <c:v>HAWAII</c:v>
                </c:pt>
                <c:pt idx="4">
                  <c:v>OREGON</c:v>
                </c:pt>
                <c:pt idx="5">
                  <c:v>ALABAMA</c:v>
                </c:pt>
                <c:pt idx="6">
                  <c:v>IOWA</c:v>
                </c:pt>
                <c:pt idx="7">
                  <c:v>KENTUCKY</c:v>
                </c:pt>
                <c:pt idx="8">
                  <c:v>PENNSYLVANIA</c:v>
                </c:pt>
                <c:pt idx="9">
                  <c:v>UTAH</c:v>
                </c:pt>
                <c:pt idx="10">
                  <c:v>TENNESSEE</c:v>
                </c:pt>
              </c:strCache>
            </c:strRef>
          </c:cat>
          <c:val>
            <c:numRef>
              <c:f>Sheet1!$D$12:$D$22</c:f>
              <c:numCache>
                <c:formatCode>General</c:formatCode>
                <c:ptCount val="11"/>
                <c:pt idx="0">
                  <c:v>0.34308135145940599</c:v>
                </c:pt>
                <c:pt idx="1">
                  <c:v>0.385092381977655</c:v>
                </c:pt>
                <c:pt idx="2">
                  <c:v>0.41894682943010703</c:v>
                </c:pt>
                <c:pt idx="3">
                  <c:v>0.42262572103027501</c:v>
                </c:pt>
                <c:pt idx="4">
                  <c:v>0.42653472017961702</c:v>
                </c:pt>
                <c:pt idx="5">
                  <c:v>0.42752477230686797</c:v>
                </c:pt>
                <c:pt idx="6">
                  <c:v>0.495612095453908</c:v>
                </c:pt>
                <c:pt idx="7">
                  <c:v>0.47180443637897101</c:v>
                </c:pt>
                <c:pt idx="8">
                  <c:v>0.47915839896035101</c:v>
                </c:pt>
                <c:pt idx="9">
                  <c:v>0.56393519066366204</c:v>
                </c:pt>
                <c:pt idx="10">
                  <c:v>0.56308164878558198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BB-4D07-89EF-3CB9E6837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3857103"/>
        <c:axId val="1300076047"/>
      </c:barChart>
      <c:catAx>
        <c:axId val="1393857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State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0076047"/>
        <c:crosses val="autoZero"/>
        <c:auto val="1"/>
        <c:lblAlgn val="ctr"/>
        <c:lblOffset val="100"/>
        <c:noMultiLvlLbl val="0"/>
      </c:catAx>
      <c:valAx>
        <c:axId val="130007604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결정계수</a:t>
                </a:r>
                <a:r>
                  <a:rPr lang="en-US" altLang="ko-KR"/>
                  <a:t>(R^2)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385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주별 </a:t>
            </a:r>
            <a:r>
              <a:rPr lang="en-US" altLang="ko-KR"/>
              <a:t>Lasso</a:t>
            </a:r>
            <a:r>
              <a:rPr lang="en-US" altLang="ko-KR" baseline="0"/>
              <a:t> </a:t>
            </a:r>
            <a:r>
              <a:rPr lang="ko-KR" altLang="en-US" baseline="0"/>
              <a:t>다중 회귀 결정계수</a:t>
            </a:r>
            <a:r>
              <a:rPr lang="en-US" altLang="ko-KR" baseline="0"/>
              <a:t>(R^2)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Sheet1!$A$23:$A$33</c:f>
              <c:strCache>
                <c:ptCount val="11"/>
                <c:pt idx="0">
                  <c:v>NORTH DAKOTA</c:v>
                </c:pt>
                <c:pt idx="1">
                  <c:v>ILLINOIS</c:v>
                </c:pt>
                <c:pt idx="2">
                  <c:v>MONTANA</c:v>
                </c:pt>
                <c:pt idx="3">
                  <c:v>VIRGINIA</c:v>
                </c:pt>
                <c:pt idx="4">
                  <c:v>INDIANA</c:v>
                </c:pt>
                <c:pt idx="5">
                  <c:v>WISCONSIN</c:v>
                </c:pt>
                <c:pt idx="6">
                  <c:v>NEBRASKA</c:v>
                </c:pt>
                <c:pt idx="7">
                  <c:v>ARIZONA</c:v>
                </c:pt>
                <c:pt idx="8">
                  <c:v>IDAHO</c:v>
                </c:pt>
                <c:pt idx="9">
                  <c:v>OHIO</c:v>
                </c:pt>
                <c:pt idx="10">
                  <c:v>KANSAS</c:v>
                </c:pt>
              </c:strCache>
            </c:strRef>
          </c:cat>
          <c:val>
            <c:numRef>
              <c:f>Sheet1!$B$23:$B$33</c:f>
              <c:numCache>
                <c:formatCode>General</c:formatCode>
                <c:ptCount val="11"/>
                <c:pt idx="0">
                  <c:v>0.61381003128103295</c:v>
                </c:pt>
                <c:pt idx="1">
                  <c:v>0.54172498020700399</c:v>
                </c:pt>
                <c:pt idx="2">
                  <c:v>0.60346073116589605</c:v>
                </c:pt>
                <c:pt idx="3">
                  <c:v>0.59829525624562996</c:v>
                </c:pt>
                <c:pt idx="4">
                  <c:v>0.66748845084896202</c:v>
                </c:pt>
                <c:pt idx="5">
                  <c:v>0.66536474603851004</c:v>
                </c:pt>
                <c:pt idx="6">
                  <c:v>0.63843797857187201</c:v>
                </c:pt>
                <c:pt idx="7">
                  <c:v>0.70777332227589995</c:v>
                </c:pt>
                <c:pt idx="8">
                  <c:v>0.68208503330264003</c:v>
                </c:pt>
                <c:pt idx="9">
                  <c:v>0.62996576309725905</c:v>
                </c:pt>
                <c:pt idx="10">
                  <c:v>0.80962796945450799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0-4751-B5B8-BB21ACF9E5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Sheet1!$A$23:$A$33</c:f>
              <c:strCache>
                <c:ptCount val="11"/>
                <c:pt idx="0">
                  <c:v>NORTH DAKOTA</c:v>
                </c:pt>
                <c:pt idx="1">
                  <c:v>ILLINOIS</c:v>
                </c:pt>
                <c:pt idx="2">
                  <c:v>MONTANA</c:v>
                </c:pt>
                <c:pt idx="3">
                  <c:v>VIRGINIA</c:v>
                </c:pt>
                <c:pt idx="4">
                  <c:v>INDIANA</c:v>
                </c:pt>
                <c:pt idx="5">
                  <c:v>WISCONSIN</c:v>
                </c:pt>
                <c:pt idx="6">
                  <c:v>NEBRASKA</c:v>
                </c:pt>
                <c:pt idx="7">
                  <c:v>ARIZONA</c:v>
                </c:pt>
                <c:pt idx="8">
                  <c:v>IDAHO</c:v>
                </c:pt>
                <c:pt idx="9">
                  <c:v>OHIO</c:v>
                </c:pt>
                <c:pt idx="10">
                  <c:v>KANSAS</c:v>
                </c:pt>
              </c:strCache>
            </c:strRef>
          </c:cat>
          <c:val>
            <c:numRef>
              <c:f>Sheet1!$C$23:$C$33</c:f>
              <c:numCache>
                <c:formatCode>General</c:formatCode>
                <c:ptCount val="11"/>
                <c:pt idx="0">
                  <c:v>0.52844524268617299</c:v>
                </c:pt>
                <c:pt idx="1">
                  <c:v>0.57846453770973805</c:v>
                </c:pt>
                <c:pt idx="2">
                  <c:v>0.56928898579781695</c:v>
                </c:pt>
                <c:pt idx="3">
                  <c:v>0.637722643163395</c:v>
                </c:pt>
                <c:pt idx="4">
                  <c:v>0.62316803279413502</c:v>
                </c:pt>
                <c:pt idx="5">
                  <c:v>0.63167920135511402</c:v>
                </c:pt>
                <c:pt idx="6">
                  <c:v>0.64964973755077604</c:v>
                </c:pt>
                <c:pt idx="7">
                  <c:v>0.65611636878147706</c:v>
                </c:pt>
                <c:pt idx="8">
                  <c:v>0.67646568292943399</c:v>
                </c:pt>
                <c:pt idx="9">
                  <c:v>0.72033232296708205</c:v>
                </c:pt>
                <c:pt idx="10">
                  <c:v>0.81843191011562599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0-4751-B5B8-BB21ACF9E5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degree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Sheet1!$A$23:$A$33</c:f>
              <c:strCache>
                <c:ptCount val="11"/>
                <c:pt idx="0">
                  <c:v>NORTH DAKOTA</c:v>
                </c:pt>
                <c:pt idx="1">
                  <c:v>ILLINOIS</c:v>
                </c:pt>
                <c:pt idx="2">
                  <c:v>MONTANA</c:v>
                </c:pt>
                <c:pt idx="3">
                  <c:v>VIRGINIA</c:v>
                </c:pt>
                <c:pt idx="4">
                  <c:v>INDIANA</c:v>
                </c:pt>
                <c:pt idx="5">
                  <c:v>WISCONSIN</c:v>
                </c:pt>
                <c:pt idx="6">
                  <c:v>NEBRASKA</c:v>
                </c:pt>
                <c:pt idx="7">
                  <c:v>ARIZONA</c:v>
                </c:pt>
                <c:pt idx="8">
                  <c:v>IDAHO</c:v>
                </c:pt>
                <c:pt idx="9">
                  <c:v>OHIO</c:v>
                </c:pt>
                <c:pt idx="10">
                  <c:v>KANSAS</c:v>
                </c:pt>
              </c:strCache>
            </c:strRef>
          </c:cat>
          <c:val>
            <c:numRef>
              <c:f>Sheet1!$D$23:$D$33</c:f>
              <c:numCache>
                <c:formatCode>General</c:formatCode>
                <c:ptCount val="11"/>
                <c:pt idx="0">
                  <c:v>0.499736129787682</c:v>
                </c:pt>
                <c:pt idx="1">
                  <c:v>0.60846966234830702</c:v>
                </c:pt>
                <c:pt idx="2">
                  <c:v>0.56795171282631696</c:v>
                </c:pt>
                <c:pt idx="3">
                  <c:v>0.66166914918196396</c:v>
                </c:pt>
                <c:pt idx="4">
                  <c:v>0.61541159301896398</c:v>
                </c:pt>
                <c:pt idx="5">
                  <c:v>0.63795726598297797</c:v>
                </c:pt>
                <c:pt idx="6">
                  <c:v>0.64943569577742499</c:v>
                </c:pt>
                <c:pt idx="7">
                  <c:v>0.65073506239840995</c:v>
                </c:pt>
                <c:pt idx="8">
                  <c:v>0.66570177737903502</c:v>
                </c:pt>
                <c:pt idx="9">
                  <c:v>0.71844154694265305</c:v>
                </c:pt>
                <c:pt idx="10">
                  <c:v>0.82393484864592303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0-4751-B5B8-BB21ACF9E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9675887"/>
        <c:axId val="1394794767"/>
      </c:barChart>
      <c:catAx>
        <c:axId val="1299675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State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4794767"/>
        <c:crosses val="autoZero"/>
        <c:auto val="1"/>
        <c:lblAlgn val="ctr"/>
        <c:lblOffset val="100"/>
        <c:noMultiLvlLbl val="0"/>
      </c:catAx>
      <c:valAx>
        <c:axId val="139479476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결정계수</a:t>
                </a:r>
                <a:r>
                  <a:rPr lang="en-US" altLang="ko-KR"/>
                  <a:t>(R^2)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67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주별</a:t>
            </a:r>
            <a:r>
              <a:rPr lang="en-US" altLang="ko-KR" dirty="0"/>
              <a:t> Ridge</a:t>
            </a:r>
            <a:r>
              <a:rPr lang="ko-KR" altLang="en-US" dirty="0"/>
              <a:t> 다중</a:t>
            </a:r>
            <a:r>
              <a:rPr lang="en-US" altLang="ko-KR" dirty="0"/>
              <a:t> </a:t>
            </a:r>
            <a:r>
              <a:rPr lang="ko-KR" altLang="en-US" dirty="0"/>
              <a:t>회귀 결정계수</a:t>
            </a:r>
            <a:r>
              <a:rPr lang="en-US" altLang="ko-KR" dirty="0"/>
              <a:t>(R^2)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LOUISIANA</c:v>
                </c:pt>
                <c:pt idx="1">
                  <c:v>SOUTH DAKOTA</c:v>
                </c:pt>
                <c:pt idx="2">
                  <c:v>WYOMING</c:v>
                </c:pt>
                <c:pt idx="3">
                  <c:v>MICHIGAN</c:v>
                </c:pt>
                <c:pt idx="4">
                  <c:v>FLORIDA</c:v>
                </c:pt>
                <c:pt idx="5">
                  <c:v>WASHINGTON</c:v>
                </c:pt>
                <c:pt idx="6">
                  <c:v>GEORGIA</c:v>
                </c:pt>
                <c:pt idx="7">
                  <c:v>NORTH CAROLINA</c:v>
                </c:pt>
                <c:pt idx="8">
                  <c:v>TEXAS</c:v>
                </c:pt>
                <c:pt idx="9">
                  <c:v>VERMONT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3.7732940261063802E-2</c:v>
                </c:pt>
                <c:pt idx="1">
                  <c:v>8.58182556325848E-2</c:v>
                </c:pt>
                <c:pt idx="2">
                  <c:v>8.4540259486587499E-2</c:v>
                </c:pt>
                <c:pt idx="3">
                  <c:v>0.20521705834703</c:v>
                </c:pt>
                <c:pt idx="4">
                  <c:v>0.221731806007883</c:v>
                </c:pt>
                <c:pt idx="5">
                  <c:v>0.22853982662105701</c:v>
                </c:pt>
                <c:pt idx="6">
                  <c:v>0.223378745399924</c:v>
                </c:pt>
                <c:pt idx="7">
                  <c:v>0.25284456059161697</c:v>
                </c:pt>
                <c:pt idx="8">
                  <c:v>0.31952452542899101</c:v>
                </c:pt>
                <c:pt idx="9">
                  <c:v>0.343648884287723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A-4046-A26A-4877AA9DFB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LOUISIANA</c:v>
                </c:pt>
                <c:pt idx="1">
                  <c:v>SOUTH DAKOTA</c:v>
                </c:pt>
                <c:pt idx="2">
                  <c:v>WYOMING</c:v>
                </c:pt>
                <c:pt idx="3">
                  <c:v>MICHIGAN</c:v>
                </c:pt>
                <c:pt idx="4">
                  <c:v>FLORIDA</c:v>
                </c:pt>
                <c:pt idx="5">
                  <c:v>WASHINGTON</c:v>
                </c:pt>
                <c:pt idx="6">
                  <c:v>GEORGIA</c:v>
                </c:pt>
                <c:pt idx="7">
                  <c:v>NORTH CAROLINA</c:v>
                </c:pt>
                <c:pt idx="8">
                  <c:v>TEXAS</c:v>
                </c:pt>
                <c:pt idx="9">
                  <c:v>VERMONT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4.6939843377508103E-2</c:v>
                </c:pt>
                <c:pt idx="1">
                  <c:v>7.5579879885308399E-2</c:v>
                </c:pt>
                <c:pt idx="2">
                  <c:v>8.4410053373041194E-2</c:v>
                </c:pt>
                <c:pt idx="3">
                  <c:v>0.22815623311681399</c:v>
                </c:pt>
                <c:pt idx="4">
                  <c:v>0.22553447411668101</c:v>
                </c:pt>
                <c:pt idx="5">
                  <c:v>0.23550077873528999</c:v>
                </c:pt>
                <c:pt idx="6">
                  <c:v>0.25099587361313902</c:v>
                </c:pt>
                <c:pt idx="7">
                  <c:v>0.27369495172887598</c:v>
                </c:pt>
                <c:pt idx="8">
                  <c:v>0.32159220574508401</c:v>
                </c:pt>
                <c:pt idx="9">
                  <c:v>0.36194518584622898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CA-4046-A26A-4877AA9DFB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degree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LOUISIANA</c:v>
                </c:pt>
                <c:pt idx="1">
                  <c:v>SOUTH DAKOTA</c:v>
                </c:pt>
                <c:pt idx="2">
                  <c:v>WYOMING</c:v>
                </c:pt>
                <c:pt idx="3">
                  <c:v>MICHIGAN</c:v>
                </c:pt>
                <c:pt idx="4">
                  <c:v>FLORIDA</c:v>
                </c:pt>
                <c:pt idx="5">
                  <c:v>WASHINGTON</c:v>
                </c:pt>
                <c:pt idx="6">
                  <c:v>GEORGIA</c:v>
                </c:pt>
                <c:pt idx="7">
                  <c:v>NORTH CAROLINA</c:v>
                </c:pt>
                <c:pt idx="8">
                  <c:v>TEXAS</c:v>
                </c:pt>
                <c:pt idx="9">
                  <c:v>VERMONT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5.7026473411339901E-2</c:v>
                </c:pt>
                <c:pt idx="1">
                  <c:v>8.7488376252536401E-2</c:v>
                </c:pt>
                <c:pt idx="2">
                  <c:v>8.4966209708686596E-2</c:v>
                </c:pt>
                <c:pt idx="3">
                  <c:v>0.243001983738722</c:v>
                </c:pt>
                <c:pt idx="4">
                  <c:v>0.24891123589508601</c:v>
                </c:pt>
                <c:pt idx="5">
                  <c:v>0.242132727813685</c:v>
                </c:pt>
                <c:pt idx="6">
                  <c:v>0.27106318751804698</c:v>
                </c:pt>
                <c:pt idx="7">
                  <c:v>0.29079992479996603</c:v>
                </c:pt>
                <c:pt idx="8">
                  <c:v>0.324516160958285</c:v>
                </c:pt>
                <c:pt idx="9">
                  <c:v>0.36193458484042601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CA-4046-A26A-4877AA9DF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3266096"/>
        <c:axId val="2027569584"/>
      </c:barChart>
      <c:catAx>
        <c:axId val="202326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State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7569584"/>
        <c:crosses val="autoZero"/>
        <c:auto val="1"/>
        <c:lblAlgn val="ctr"/>
        <c:lblOffset val="100"/>
        <c:noMultiLvlLbl val="0"/>
      </c:catAx>
      <c:valAx>
        <c:axId val="2027569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결정계수</a:t>
                </a:r>
                <a:r>
                  <a:rPr lang="en-US" altLang="ko-KR" dirty="0"/>
                  <a:t>(r^2)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26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주별 </a:t>
            </a:r>
            <a:r>
              <a:rPr lang="en-US" altLang="ko-KR" dirty="0"/>
              <a:t>Ridge </a:t>
            </a:r>
            <a:r>
              <a:rPr lang="ko-KR" altLang="en-US" dirty="0"/>
              <a:t>다중</a:t>
            </a:r>
            <a:r>
              <a:rPr lang="en-US" altLang="ko-KR" baseline="0" dirty="0"/>
              <a:t> </a:t>
            </a:r>
            <a:r>
              <a:rPr lang="ko-KR" altLang="en-US" baseline="0" dirty="0"/>
              <a:t>회귀 결정계수</a:t>
            </a:r>
            <a:r>
              <a:rPr lang="en-US" altLang="ko-KR" baseline="0" dirty="0"/>
              <a:t>(r^2)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Sheet1!$A$12:$A$22</c:f>
              <c:strCache>
                <c:ptCount val="11"/>
                <c:pt idx="0">
                  <c:v>CALIFORNIA</c:v>
                </c:pt>
                <c:pt idx="1">
                  <c:v>ARKANSAS</c:v>
                </c:pt>
                <c:pt idx="2">
                  <c:v>MAINE</c:v>
                </c:pt>
                <c:pt idx="3">
                  <c:v>OREGON</c:v>
                </c:pt>
                <c:pt idx="4">
                  <c:v>IOWA</c:v>
                </c:pt>
                <c:pt idx="5">
                  <c:v>HAWAII</c:v>
                </c:pt>
                <c:pt idx="6">
                  <c:v>ALABAMA</c:v>
                </c:pt>
                <c:pt idx="7">
                  <c:v>KENTUCKY</c:v>
                </c:pt>
                <c:pt idx="8">
                  <c:v>UTAH</c:v>
                </c:pt>
                <c:pt idx="9">
                  <c:v>PENNSYLVANIA</c:v>
                </c:pt>
                <c:pt idx="10">
                  <c:v>TENNESSEE</c:v>
                </c:pt>
              </c:strCache>
            </c:strRef>
          </c:cat>
          <c:val>
            <c:numRef>
              <c:f>Sheet1!$B$12:$B$22</c:f>
              <c:numCache>
                <c:formatCode>General</c:formatCode>
                <c:ptCount val="11"/>
                <c:pt idx="0">
                  <c:v>0.32418338282138398</c:v>
                </c:pt>
                <c:pt idx="1">
                  <c:v>0.37602491468809202</c:v>
                </c:pt>
                <c:pt idx="2">
                  <c:v>0.39307332339372603</c:v>
                </c:pt>
                <c:pt idx="3">
                  <c:v>0.37276608540953998</c:v>
                </c:pt>
                <c:pt idx="4">
                  <c:v>0.35716451223989598</c:v>
                </c:pt>
                <c:pt idx="5">
                  <c:v>0.38064709261860802</c:v>
                </c:pt>
                <c:pt idx="6">
                  <c:v>0.441699990440372</c:v>
                </c:pt>
                <c:pt idx="7">
                  <c:v>0.49403681918450698</c:v>
                </c:pt>
                <c:pt idx="8">
                  <c:v>0.41768506684444401</c:v>
                </c:pt>
                <c:pt idx="9">
                  <c:v>0.50792294962044204</c:v>
                </c:pt>
                <c:pt idx="10">
                  <c:v>0.50299138657150999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9-4E97-8FCF-EA06EF007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Sheet1!$A$12:$A$22</c:f>
              <c:strCache>
                <c:ptCount val="11"/>
                <c:pt idx="0">
                  <c:v>CALIFORNIA</c:v>
                </c:pt>
                <c:pt idx="1">
                  <c:v>ARKANSAS</c:v>
                </c:pt>
                <c:pt idx="2">
                  <c:v>MAINE</c:v>
                </c:pt>
                <c:pt idx="3">
                  <c:v>OREGON</c:v>
                </c:pt>
                <c:pt idx="4">
                  <c:v>IOWA</c:v>
                </c:pt>
                <c:pt idx="5">
                  <c:v>HAWAII</c:v>
                </c:pt>
                <c:pt idx="6">
                  <c:v>ALABAMA</c:v>
                </c:pt>
                <c:pt idx="7">
                  <c:v>KENTUCKY</c:v>
                </c:pt>
                <c:pt idx="8">
                  <c:v>UTAH</c:v>
                </c:pt>
                <c:pt idx="9">
                  <c:v>PENNSYLVANIA</c:v>
                </c:pt>
                <c:pt idx="10">
                  <c:v>TENNESSEE</c:v>
                </c:pt>
              </c:strCache>
            </c:strRef>
          </c:cat>
          <c:val>
            <c:numRef>
              <c:f>Sheet1!$C$12:$C$22</c:f>
              <c:numCache>
                <c:formatCode>General</c:formatCode>
                <c:ptCount val="11"/>
                <c:pt idx="0">
                  <c:v>0.37810342232952698</c:v>
                </c:pt>
                <c:pt idx="1">
                  <c:v>0.38874022043186501</c:v>
                </c:pt>
                <c:pt idx="2">
                  <c:v>0.38655758150744801</c:v>
                </c:pt>
                <c:pt idx="3">
                  <c:v>0.41190610773762798</c:v>
                </c:pt>
                <c:pt idx="4">
                  <c:v>0.45175120215112302</c:v>
                </c:pt>
                <c:pt idx="5">
                  <c:v>0.46689149117321499</c:v>
                </c:pt>
                <c:pt idx="6">
                  <c:v>0.47324654326044402</c:v>
                </c:pt>
                <c:pt idx="7">
                  <c:v>0.46824923881709601</c:v>
                </c:pt>
                <c:pt idx="8">
                  <c:v>0.50952670115455301</c:v>
                </c:pt>
                <c:pt idx="9">
                  <c:v>0.488991269721122</c:v>
                </c:pt>
                <c:pt idx="10">
                  <c:v>0.54546677964201096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9-4E97-8FCF-EA06EF0077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degree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Sheet1!$A$12:$A$22</c:f>
              <c:strCache>
                <c:ptCount val="11"/>
                <c:pt idx="0">
                  <c:v>CALIFORNIA</c:v>
                </c:pt>
                <c:pt idx="1">
                  <c:v>ARKANSAS</c:v>
                </c:pt>
                <c:pt idx="2">
                  <c:v>MAINE</c:v>
                </c:pt>
                <c:pt idx="3">
                  <c:v>OREGON</c:v>
                </c:pt>
                <c:pt idx="4">
                  <c:v>IOWA</c:v>
                </c:pt>
                <c:pt idx="5">
                  <c:v>HAWAII</c:v>
                </c:pt>
                <c:pt idx="6">
                  <c:v>ALABAMA</c:v>
                </c:pt>
                <c:pt idx="7">
                  <c:v>KENTUCKY</c:v>
                </c:pt>
                <c:pt idx="8">
                  <c:v>UTAH</c:v>
                </c:pt>
                <c:pt idx="9">
                  <c:v>PENNSYLVANIA</c:v>
                </c:pt>
                <c:pt idx="10">
                  <c:v>TENNESSEE</c:v>
                </c:pt>
              </c:strCache>
            </c:strRef>
          </c:cat>
          <c:val>
            <c:numRef>
              <c:f>Sheet1!$D$12:$D$22</c:f>
              <c:numCache>
                <c:formatCode>General</c:formatCode>
                <c:ptCount val="11"/>
                <c:pt idx="0">
                  <c:v>0.39623593956326397</c:v>
                </c:pt>
                <c:pt idx="1">
                  <c:v>0.389844828639547</c:v>
                </c:pt>
                <c:pt idx="2">
                  <c:v>0.39391209902080399</c:v>
                </c:pt>
                <c:pt idx="3">
                  <c:v>0.42028474889919798</c:v>
                </c:pt>
                <c:pt idx="4">
                  <c:v>0.45915236699692402</c:v>
                </c:pt>
                <c:pt idx="5">
                  <c:v>0.47489970660637698</c:v>
                </c:pt>
                <c:pt idx="6">
                  <c:v>0.45136362213952502</c:v>
                </c:pt>
                <c:pt idx="7">
                  <c:v>0.47809711761504198</c:v>
                </c:pt>
                <c:pt idx="8">
                  <c:v>0.52606481520457005</c:v>
                </c:pt>
                <c:pt idx="9">
                  <c:v>0.49562566038181699</c:v>
                </c:pt>
                <c:pt idx="10">
                  <c:v>0.54227207446938397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99-4E97-8FCF-EA06EF007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4506400"/>
        <c:axId val="2027582480"/>
      </c:barChart>
      <c:catAx>
        <c:axId val="201450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State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7582480"/>
        <c:crosses val="autoZero"/>
        <c:auto val="1"/>
        <c:lblAlgn val="ctr"/>
        <c:lblOffset val="100"/>
        <c:noMultiLvlLbl val="0"/>
      </c:catAx>
      <c:valAx>
        <c:axId val="2027582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결정계수</a:t>
                </a:r>
                <a:r>
                  <a:rPr lang="en-US" altLang="ko-KR" dirty="0"/>
                  <a:t>(R^2)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450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주별 </a:t>
            </a:r>
            <a:r>
              <a:rPr lang="en-US" altLang="ko-KR" dirty="0"/>
              <a:t>Ridge </a:t>
            </a:r>
            <a:r>
              <a:rPr lang="ko-KR" altLang="en-US" dirty="0"/>
              <a:t>다중 회귀 결정계수</a:t>
            </a:r>
            <a:r>
              <a:rPr lang="en-US" altLang="ko-KR" dirty="0"/>
              <a:t>(R^2)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Sheet1!$A$23:$A$33</c:f>
              <c:strCache>
                <c:ptCount val="11"/>
                <c:pt idx="0">
                  <c:v>ILLINOIS</c:v>
                </c:pt>
                <c:pt idx="1">
                  <c:v>VIRGINIA</c:v>
                </c:pt>
                <c:pt idx="2">
                  <c:v>NORTH DAKOTA</c:v>
                </c:pt>
                <c:pt idx="3">
                  <c:v>MONTANA</c:v>
                </c:pt>
                <c:pt idx="4">
                  <c:v>WISCONSIN</c:v>
                </c:pt>
                <c:pt idx="5">
                  <c:v>INDIANA</c:v>
                </c:pt>
                <c:pt idx="6">
                  <c:v>NEBRASKA</c:v>
                </c:pt>
                <c:pt idx="7">
                  <c:v>OHIO</c:v>
                </c:pt>
                <c:pt idx="8">
                  <c:v>IDAHO</c:v>
                </c:pt>
                <c:pt idx="9">
                  <c:v>ARIZONA</c:v>
                </c:pt>
                <c:pt idx="10">
                  <c:v>KANSAS</c:v>
                </c:pt>
              </c:strCache>
            </c:strRef>
          </c:cat>
          <c:val>
            <c:numRef>
              <c:f>Sheet1!$B$23:$B$33</c:f>
              <c:numCache>
                <c:formatCode>General</c:formatCode>
                <c:ptCount val="11"/>
                <c:pt idx="0">
                  <c:v>0.48620081387216102</c:v>
                </c:pt>
                <c:pt idx="1">
                  <c:v>0.56164605448365301</c:v>
                </c:pt>
                <c:pt idx="2">
                  <c:v>0.63398569370421398</c:v>
                </c:pt>
                <c:pt idx="3">
                  <c:v>0.61930125156774896</c:v>
                </c:pt>
                <c:pt idx="4">
                  <c:v>0.60323949266434695</c:v>
                </c:pt>
                <c:pt idx="5">
                  <c:v>0.66501899624169902</c:v>
                </c:pt>
                <c:pt idx="6">
                  <c:v>0.63573253162825105</c:v>
                </c:pt>
                <c:pt idx="7">
                  <c:v>0.64448157995280997</c:v>
                </c:pt>
                <c:pt idx="8">
                  <c:v>0.69150907573533105</c:v>
                </c:pt>
                <c:pt idx="9">
                  <c:v>0.74076880439315895</c:v>
                </c:pt>
                <c:pt idx="10">
                  <c:v>0.78803322045702096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9-4AD3-A019-8905C2052C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Sheet1!$A$23:$A$33</c:f>
              <c:strCache>
                <c:ptCount val="11"/>
                <c:pt idx="0">
                  <c:v>ILLINOIS</c:v>
                </c:pt>
                <c:pt idx="1">
                  <c:v>VIRGINIA</c:v>
                </c:pt>
                <c:pt idx="2">
                  <c:v>NORTH DAKOTA</c:v>
                </c:pt>
                <c:pt idx="3">
                  <c:v>MONTANA</c:v>
                </c:pt>
                <c:pt idx="4">
                  <c:v>WISCONSIN</c:v>
                </c:pt>
                <c:pt idx="5">
                  <c:v>INDIANA</c:v>
                </c:pt>
                <c:pt idx="6">
                  <c:v>NEBRASKA</c:v>
                </c:pt>
                <c:pt idx="7">
                  <c:v>OHIO</c:v>
                </c:pt>
                <c:pt idx="8">
                  <c:v>IDAHO</c:v>
                </c:pt>
                <c:pt idx="9">
                  <c:v>ARIZONA</c:v>
                </c:pt>
                <c:pt idx="10">
                  <c:v>KANSAS</c:v>
                </c:pt>
              </c:strCache>
            </c:strRef>
          </c:cat>
          <c:val>
            <c:numRef>
              <c:f>Sheet1!$C$23:$C$33</c:f>
              <c:numCache>
                <c:formatCode>General</c:formatCode>
                <c:ptCount val="11"/>
                <c:pt idx="0">
                  <c:v>0.53613257001700299</c:v>
                </c:pt>
                <c:pt idx="1">
                  <c:v>0.61766043553350303</c:v>
                </c:pt>
                <c:pt idx="2">
                  <c:v>0.59993084137477604</c:v>
                </c:pt>
                <c:pt idx="3">
                  <c:v>0.61097141151308798</c:v>
                </c:pt>
                <c:pt idx="4">
                  <c:v>0.61921420330618304</c:v>
                </c:pt>
                <c:pt idx="5">
                  <c:v>0.63423032356099196</c:v>
                </c:pt>
                <c:pt idx="6">
                  <c:v>0.64739320490764696</c:v>
                </c:pt>
                <c:pt idx="7">
                  <c:v>0.71352361221444505</c:v>
                </c:pt>
                <c:pt idx="8">
                  <c:v>0.69867545707272705</c:v>
                </c:pt>
                <c:pt idx="9">
                  <c:v>0.74393117723630198</c:v>
                </c:pt>
                <c:pt idx="10">
                  <c:v>0.81323040729213503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89-4AD3-A019-8905C2052C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degree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Sheet1!$A$23:$A$33</c:f>
              <c:strCache>
                <c:ptCount val="11"/>
                <c:pt idx="0">
                  <c:v>ILLINOIS</c:v>
                </c:pt>
                <c:pt idx="1">
                  <c:v>VIRGINIA</c:v>
                </c:pt>
                <c:pt idx="2">
                  <c:v>NORTH DAKOTA</c:v>
                </c:pt>
                <c:pt idx="3">
                  <c:v>MONTANA</c:v>
                </c:pt>
                <c:pt idx="4">
                  <c:v>WISCONSIN</c:v>
                </c:pt>
                <c:pt idx="5">
                  <c:v>INDIANA</c:v>
                </c:pt>
                <c:pt idx="6">
                  <c:v>NEBRASKA</c:v>
                </c:pt>
                <c:pt idx="7">
                  <c:v>OHIO</c:v>
                </c:pt>
                <c:pt idx="8">
                  <c:v>IDAHO</c:v>
                </c:pt>
                <c:pt idx="9">
                  <c:v>ARIZONA</c:v>
                </c:pt>
                <c:pt idx="10">
                  <c:v>KANSAS</c:v>
                </c:pt>
              </c:strCache>
            </c:strRef>
          </c:cat>
          <c:val>
            <c:numRef>
              <c:f>Sheet1!$D$23:$D$33</c:f>
              <c:numCache>
                <c:formatCode>General</c:formatCode>
                <c:ptCount val="11"/>
                <c:pt idx="0">
                  <c:v>0.56961962933287602</c:v>
                </c:pt>
                <c:pt idx="1">
                  <c:v>0.62799120304511002</c:v>
                </c:pt>
                <c:pt idx="2">
                  <c:v>0.57739179542826202</c:v>
                </c:pt>
                <c:pt idx="3">
                  <c:v>0.61004154425269397</c:v>
                </c:pt>
                <c:pt idx="4">
                  <c:v>0.63375105472793603</c:v>
                </c:pt>
                <c:pt idx="5">
                  <c:v>0.60955979944734495</c:v>
                </c:pt>
                <c:pt idx="6">
                  <c:v>0.66138566503115503</c:v>
                </c:pt>
                <c:pt idx="7">
                  <c:v>0.71553827002668502</c:v>
                </c:pt>
                <c:pt idx="8">
                  <c:v>0.69263762840628196</c:v>
                </c:pt>
                <c:pt idx="9">
                  <c:v>0.71973117003327503</c:v>
                </c:pt>
                <c:pt idx="10">
                  <c:v>0.82605917745798096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89-4AD3-A019-8905C2052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473760"/>
        <c:axId val="2023994928"/>
      </c:barChart>
      <c:catAx>
        <c:axId val="2027473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State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994928"/>
        <c:crosses val="autoZero"/>
        <c:auto val="1"/>
        <c:lblAlgn val="ctr"/>
        <c:lblOffset val="100"/>
        <c:noMultiLvlLbl val="0"/>
      </c:catAx>
      <c:valAx>
        <c:axId val="202399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결정계수</a:t>
                </a:r>
                <a:r>
                  <a:rPr lang="en-US" altLang="ko-KR" dirty="0"/>
                  <a:t>(R^2)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747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97EF-64F3-4351-887D-DCD78128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C30DEA-6CB6-4CCF-95B8-1E44633C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1EF7-98B0-4E5C-8F03-C20F1617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19CE-B2B7-487C-AC89-906814CD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0A388-4A93-4027-ACB6-9CA1CE6F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9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C6EBC-83EE-4C9A-9583-71031E85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B81CD-5012-4968-9466-E7DDBA09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39C83-ACC3-4C18-AD59-33A8615E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637F3-C9B9-4D2D-AFCA-AE11C930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A9D74-84D2-4CF4-AEE6-A560981A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5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0C2285-AA36-4275-805C-B02532294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3209F-B10E-4467-9770-66AE910BE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339C4-B341-41A3-8765-23327AE6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E4931-25DB-4057-A3B4-C9E50BEA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6A2D7-6B1B-402C-9291-03B3F689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5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E2431-D4FA-4368-BA37-A8CA319E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AE2B3-167F-48CC-988A-28D56013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58A09-BBEA-4851-8978-0BA59109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46ABC-46F2-4074-B6C2-2C6694E1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EE9B6-9FBC-4EB6-BD8C-51CBB482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2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DC962-08E3-4406-BA2C-01B22AF1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331AC-B6FF-42C4-9B15-F1D58072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732EC-DFEB-491A-B3A3-B165C08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7F800-044D-478D-B1EE-676D87E0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01F15-294C-4B05-B800-C1092BFF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0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ED0-3C21-4A36-892D-B0DA31E2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EE3EE-AF97-4518-95A5-7EB7C883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5275B-E793-4745-ACAE-3C2FA6AC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E1CF2-6FE9-44EC-817C-1B47DC44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82B47-4B34-4117-99DA-4AFEAF02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7B13C-2ED3-4F28-B8E9-A23972D6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5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4994E-BFD7-46AA-BF2E-653DFF49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831F0-AACC-47B9-858B-8A49DBF0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E8B87-FC9F-46DD-9152-AD7362E0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B3EC14-33E8-4961-9A70-85B1F38B0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053840-F476-4502-BD38-7E7B1779F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2562F-2794-4ACC-8599-D9FEF3AE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3620A-C975-4343-A872-DBD8408F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EC812-13A9-4D8F-9C48-4CB0EB3A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484B-493F-4B6D-918A-6909AD05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98D2CF-464D-489D-9D37-896FA388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1E0AC-42F8-4C69-BA0F-EB441B2F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AC984-BC43-4FA4-9922-235EA3A5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051E3C-F048-46A6-B943-66747C15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6B6F7-53F2-49DA-834A-4659086E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530C86-C2AE-4FB1-A70A-7CB8A01E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7E505-09D4-417F-957A-25CE7E6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4E7C5-4980-4834-97DF-C4981987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4500B-B969-486A-B355-CAE7D85F2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A4BA8-535D-4CE3-B2E1-9CE83B2C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7848B-05F2-4E15-9642-52C95B08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59B33-BFA2-4FE4-AFC1-40F7C09F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15C7-9BDB-49B5-83E4-C3052302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E624C1-AC8C-4D2F-A885-CD5A33316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CFBFB-3768-4311-B63A-C8445450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B469A-1A09-4037-9E92-74ED1A79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06171-FC62-40BA-91D4-14828A24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B83F9-422D-402F-B0D6-1603B584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EB8F5-234C-4E26-B273-7FF1C0C7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E01DB-7F74-4668-B051-B52FC35D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58434-5E9A-4047-83DF-1B30069A6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D09D-1267-41D1-AC84-2B641BE68B26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DBC32-2FC2-4078-8383-8D78BA2C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0AD0-1241-44CC-9783-8F2C2126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A353-0E93-4F1E-8390-15B3B519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93CE60C-7C9F-40F3-B79E-884E50006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8957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384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83EBFD52-F4E7-4F8F-9D87-361D05F70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66457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651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9C0BF4E4-4A3A-4F18-B126-D5CB14E2CC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2790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04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03BBA3C-C08B-49D6-856F-5072A99D1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4642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150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F6927B0-2A9A-4813-B832-D15F1367A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7299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60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84E63B7-0B7C-44B1-A7E5-04B5F7E29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7675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570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2022-07-11T10:27:03Z</dcterms:created>
  <dcterms:modified xsi:type="dcterms:W3CDTF">2022-07-11T10:40:21Z</dcterms:modified>
</cp:coreProperties>
</file>