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4"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70"/>
    <p:restoredTop sz="94659"/>
  </p:normalViewPr>
  <p:slideViewPr>
    <p:cSldViewPr snapToGrid="0" snapToObjects="1">
      <p:cViewPr varScale="1">
        <p:scale>
          <a:sx n="55" d="100"/>
          <a:sy n="55" d="100"/>
        </p:scale>
        <p:origin x="216"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Barron" userId="d4d1134c-0bd6-416e-972d-f1593cf42fcb" providerId="ADAL" clId="{25E0A9DB-72EE-6848-9F13-9518EEF28E36}"/>
    <pc:docChg chg="modSld">
      <pc:chgData name="Alexander Barron" userId="d4d1134c-0bd6-416e-972d-f1593cf42fcb" providerId="ADAL" clId="{25E0A9DB-72EE-6848-9F13-9518EEF28E36}" dt="2020-02-02T10:34:15.173" v="28" actId="20577"/>
      <pc:docMkLst>
        <pc:docMk/>
      </pc:docMkLst>
      <pc:sldChg chg="modSp">
        <pc:chgData name="Alexander Barron" userId="d4d1134c-0bd6-416e-972d-f1593cf42fcb" providerId="ADAL" clId="{25E0A9DB-72EE-6848-9F13-9518EEF28E36}" dt="2020-02-02T10:34:15.173" v="28" actId="20577"/>
        <pc:sldMkLst>
          <pc:docMk/>
          <pc:sldMk cId="1265038317" sldId="263"/>
        </pc:sldMkLst>
        <pc:spChg chg="mod">
          <ac:chgData name="Alexander Barron" userId="d4d1134c-0bd6-416e-972d-f1593cf42fcb" providerId="ADAL" clId="{25E0A9DB-72EE-6848-9F13-9518EEF28E36}" dt="2020-02-02T10:34:15.173" v="28" actId="20577"/>
          <ac:spMkLst>
            <pc:docMk/>
            <pc:sldMk cId="1265038317" sldId="263"/>
            <ac:spMk id="6" creationId="{8275A8BE-A887-AD45-BF75-357F28B6DB1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22E7-4AD4-4E42-9335-AB6788E76D4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9F71A76-CEBC-154C-8B2E-AE2ABF07D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9D16135-CB47-E547-A368-9C6DF0221226}"/>
              </a:ext>
            </a:extLst>
          </p:cNvPr>
          <p:cNvSpPr>
            <a:spLocks noGrp="1"/>
          </p:cNvSpPr>
          <p:nvPr>
            <p:ph type="dt" sz="half" idx="10"/>
          </p:nvPr>
        </p:nvSpPr>
        <p:spPr/>
        <p:txBody>
          <a:bodyPr/>
          <a:lstStyle/>
          <a:p>
            <a:fld id="{406896FD-7F84-DD41-B7F4-EF404D9B1DD8}" type="datetimeFigureOut">
              <a:rPr lang="en-US" smtClean="0"/>
              <a:t>2/2/20</a:t>
            </a:fld>
            <a:endParaRPr lang="en-US"/>
          </a:p>
        </p:txBody>
      </p:sp>
      <p:sp>
        <p:nvSpPr>
          <p:cNvPr id="5" name="Footer Placeholder 4">
            <a:extLst>
              <a:ext uri="{FF2B5EF4-FFF2-40B4-BE49-F238E27FC236}">
                <a16:creationId xmlns:a16="http://schemas.microsoft.com/office/drawing/2014/main" id="{F6EDFBD5-D3F4-5E4F-9FB6-CCC2BE79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1BB75-CFE8-3844-877E-A42AF0983BF7}"/>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857518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D5CD-9F3B-7746-8D98-50CDA150C04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60E5CE4-85E8-2F4B-8F46-88E64E0B1E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749E48-2EA3-ED41-84F5-4D5C56A33968}"/>
              </a:ext>
            </a:extLst>
          </p:cNvPr>
          <p:cNvSpPr>
            <a:spLocks noGrp="1"/>
          </p:cNvSpPr>
          <p:nvPr>
            <p:ph type="dt" sz="half" idx="10"/>
          </p:nvPr>
        </p:nvSpPr>
        <p:spPr/>
        <p:txBody>
          <a:bodyPr/>
          <a:lstStyle/>
          <a:p>
            <a:fld id="{406896FD-7F84-DD41-B7F4-EF404D9B1DD8}" type="datetimeFigureOut">
              <a:rPr lang="en-US" smtClean="0"/>
              <a:t>2/2/20</a:t>
            </a:fld>
            <a:endParaRPr lang="en-US"/>
          </a:p>
        </p:txBody>
      </p:sp>
      <p:sp>
        <p:nvSpPr>
          <p:cNvPr id="5" name="Footer Placeholder 4">
            <a:extLst>
              <a:ext uri="{FF2B5EF4-FFF2-40B4-BE49-F238E27FC236}">
                <a16:creationId xmlns:a16="http://schemas.microsoft.com/office/drawing/2014/main" id="{85B23F29-D0B8-144D-96D8-A7898BB1B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76E94-0ACD-3647-AF4A-81B9BC26D62F}"/>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7379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5778D-C072-FD4D-8BF2-7CDA7E2777D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F04112-4D4A-A44D-953B-8B4D85391A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A0412C-6301-6946-9ECC-0D39363A384F}"/>
              </a:ext>
            </a:extLst>
          </p:cNvPr>
          <p:cNvSpPr>
            <a:spLocks noGrp="1"/>
          </p:cNvSpPr>
          <p:nvPr>
            <p:ph type="dt" sz="half" idx="10"/>
          </p:nvPr>
        </p:nvSpPr>
        <p:spPr/>
        <p:txBody>
          <a:bodyPr/>
          <a:lstStyle/>
          <a:p>
            <a:fld id="{406896FD-7F84-DD41-B7F4-EF404D9B1DD8}" type="datetimeFigureOut">
              <a:rPr lang="en-US" smtClean="0"/>
              <a:t>2/2/20</a:t>
            </a:fld>
            <a:endParaRPr lang="en-US"/>
          </a:p>
        </p:txBody>
      </p:sp>
      <p:sp>
        <p:nvSpPr>
          <p:cNvPr id="5" name="Footer Placeholder 4">
            <a:extLst>
              <a:ext uri="{FF2B5EF4-FFF2-40B4-BE49-F238E27FC236}">
                <a16:creationId xmlns:a16="http://schemas.microsoft.com/office/drawing/2014/main" id="{7F1991EF-A5AA-8040-96C3-907C1A486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13F41-5675-5D44-AC7B-1B16767E3D9D}"/>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373406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10D1-23EA-4140-B6DD-4D85D49BFD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FA9D60-B324-DF44-B6E8-7B57F1E25B8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4F46A0-53F6-4F43-93D9-6BBAD5830DF2}"/>
              </a:ext>
            </a:extLst>
          </p:cNvPr>
          <p:cNvSpPr>
            <a:spLocks noGrp="1"/>
          </p:cNvSpPr>
          <p:nvPr>
            <p:ph type="dt" sz="half" idx="10"/>
          </p:nvPr>
        </p:nvSpPr>
        <p:spPr/>
        <p:txBody>
          <a:bodyPr/>
          <a:lstStyle/>
          <a:p>
            <a:fld id="{406896FD-7F84-DD41-B7F4-EF404D9B1DD8}" type="datetimeFigureOut">
              <a:rPr lang="en-US" smtClean="0"/>
              <a:t>2/2/20</a:t>
            </a:fld>
            <a:endParaRPr lang="en-US"/>
          </a:p>
        </p:txBody>
      </p:sp>
      <p:sp>
        <p:nvSpPr>
          <p:cNvPr id="5" name="Footer Placeholder 4">
            <a:extLst>
              <a:ext uri="{FF2B5EF4-FFF2-40B4-BE49-F238E27FC236}">
                <a16:creationId xmlns:a16="http://schemas.microsoft.com/office/drawing/2014/main" id="{D20F7DA6-4695-3D4A-96F1-9202533A7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4FCFA-B63F-AA49-BAD8-0997F217897C}"/>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01822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A3D8-447F-F44B-91E2-DE24CF004F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148DC78-3BFF-FA45-B0C2-95C50B7B9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86EBC1-5A32-1642-B172-DFDA1C7DE33C}"/>
              </a:ext>
            </a:extLst>
          </p:cNvPr>
          <p:cNvSpPr>
            <a:spLocks noGrp="1"/>
          </p:cNvSpPr>
          <p:nvPr>
            <p:ph type="dt" sz="half" idx="10"/>
          </p:nvPr>
        </p:nvSpPr>
        <p:spPr/>
        <p:txBody>
          <a:bodyPr/>
          <a:lstStyle/>
          <a:p>
            <a:fld id="{406896FD-7F84-DD41-B7F4-EF404D9B1DD8}" type="datetimeFigureOut">
              <a:rPr lang="en-US" smtClean="0"/>
              <a:t>2/2/20</a:t>
            </a:fld>
            <a:endParaRPr lang="en-US"/>
          </a:p>
        </p:txBody>
      </p:sp>
      <p:sp>
        <p:nvSpPr>
          <p:cNvPr id="5" name="Footer Placeholder 4">
            <a:extLst>
              <a:ext uri="{FF2B5EF4-FFF2-40B4-BE49-F238E27FC236}">
                <a16:creationId xmlns:a16="http://schemas.microsoft.com/office/drawing/2014/main" id="{CDE01D2C-4198-434E-A489-0464DEDD7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9BA77-7804-A548-B283-3FD0D6B4822C}"/>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9991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B907-31BC-9144-B934-0449DC87E0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D7EEB9-1D7E-2243-AB18-393510086D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4EE5C43-7796-3843-9A8F-ACE2C8B5550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0D19880-DD5F-0145-8C38-DB3EDF5BD024}"/>
              </a:ext>
            </a:extLst>
          </p:cNvPr>
          <p:cNvSpPr>
            <a:spLocks noGrp="1"/>
          </p:cNvSpPr>
          <p:nvPr>
            <p:ph type="dt" sz="half" idx="10"/>
          </p:nvPr>
        </p:nvSpPr>
        <p:spPr/>
        <p:txBody>
          <a:bodyPr/>
          <a:lstStyle/>
          <a:p>
            <a:fld id="{406896FD-7F84-DD41-B7F4-EF404D9B1DD8}" type="datetimeFigureOut">
              <a:rPr lang="en-US" smtClean="0"/>
              <a:t>2/2/20</a:t>
            </a:fld>
            <a:endParaRPr lang="en-US"/>
          </a:p>
        </p:txBody>
      </p:sp>
      <p:sp>
        <p:nvSpPr>
          <p:cNvPr id="6" name="Footer Placeholder 5">
            <a:extLst>
              <a:ext uri="{FF2B5EF4-FFF2-40B4-BE49-F238E27FC236}">
                <a16:creationId xmlns:a16="http://schemas.microsoft.com/office/drawing/2014/main" id="{37A712D5-9EA4-8741-ABB0-6289A1CD9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9DA62-D10F-F04B-B379-75D05E8E693A}"/>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20299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B1D0-FE31-A340-8066-D68773D726D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91B5DF-97CB-BB44-997B-EE29DE9A0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5810B3-81D1-7B4D-851F-A3EB12A8F21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9C9CD78-2EF4-9149-8268-74FEB59C7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A112C1C-2325-C849-A692-45D5A678E8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9F7ECCB-A403-5E4C-AFCC-2D95F873265E}"/>
              </a:ext>
            </a:extLst>
          </p:cNvPr>
          <p:cNvSpPr>
            <a:spLocks noGrp="1"/>
          </p:cNvSpPr>
          <p:nvPr>
            <p:ph type="dt" sz="half" idx="10"/>
          </p:nvPr>
        </p:nvSpPr>
        <p:spPr/>
        <p:txBody>
          <a:bodyPr/>
          <a:lstStyle/>
          <a:p>
            <a:fld id="{406896FD-7F84-DD41-B7F4-EF404D9B1DD8}" type="datetimeFigureOut">
              <a:rPr lang="en-US" smtClean="0"/>
              <a:t>2/2/20</a:t>
            </a:fld>
            <a:endParaRPr lang="en-US"/>
          </a:p>
        </p:txBody>
      </p:sp>
      <p:sp>
        <p:nvSpPr>
          <p:cNvPr id="8" name="Footer Placeholder 7">
            <a:extLst>
              <a:ext uri="{FF2B5EF4-FFF2-40B4-BE49-F238E27FC236}">
                <a16:creationId xmlns:a16="http://schemas.microsoft.com/office/drawing/2014/main" id="{59D1385D-86DC-A041-8A99-C7E1A3053A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E74AAD-00EB-D94F-B922-A766517F8FF8}"/>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67315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DB94-0E43-F541-B017-4310171764F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86A540-EE97-4843-A44F-BB55EFD93F2F}"/>
              </a:ext>
            </a:extLst>
          </p:cNvPr>
          <p:cNvSpPr>
            <a:spLocks noGrp="1"/>
          </p:cNvSpPr>
          <p:nvPr>
            <p:ph type="dt" sz="half" idx="10"/>
          </p:nvPr>
        </p:nvSpPr>
        <p:spPr/>
        <p:txBody>
          <a:bodyPr/>
          <a:lstStyle/>
          <a:p>
            <a:fld id="{406896FD-7F84-DD41-B7F4-EF404D9B1DD8}" type="datetimeFigureOut">
              <a:rPr lang="en-US" smtClean="0"/>
              <a:t>2/2/20</a:t>
            </a:fld>
            <a:endParaRPr lang="en-US"/>
          </a:p>
        </p:txBody>
      </p:sp>
      <p:sp>
        <p:nvSpPr>
          <p:cNvPr id="4" name="Footer Placeholder 3">
            <a:extLst>
              <a:ext uri="{FF2B5EF4-FFF2-40B4-BE49-F238E27FC236}">
                <a16:creationId xmlns:a16="http://schemas.microsoft.com/office/drawing/2014/main" id="{1952BA95-E588-4E48-8913-90565879D7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3811C2-7EC0-8040-B73D-9400782F3839}"/>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13148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50F3-4DE0-9C4C-A3C4-4BBF1FFD1516}"/>
              </a:ext>
            </a:extLst>
          </p:cNvPr>
          <p:cNvSpPr>
            <a:spLocks noGrp="1"/>
          </p:cNvSpPr>
          <p:nvPr>
            <p:ph type="dt" sz="half" idx="10"/>
          </p:nvPr>
        </p:nvSpPr>
        <p:spPr/>
        <p:txBody>
          <a:bodyPr/>
          <a:lstStyle/>
          <a:p>
            <a:fld id="{406896FD-7F84-DD41-B7F4-EF404D9B1DD8}" type="datetimeFigureOut">
              <a:rPr lang="en-US" smtClean="0"/>
              <a:t>2/2/20</a:t>
            </a:fld>
            <a:endParaRPr lang="en-US"/>
          </a:p>
        </p:txBody>
      </p:sp>
      <p:sp>
        <p:nvSpPr>
          <p:cNvPr id="3" name="Footer Placeholder 2">
            <a:extLst>
              <a:ext uri="{FF2B5EF4-FFF2-40B4-BE49-F238E27FC236}">
                <a16:creationId xmlns:a16="http://schemas.microsoft.com/office/drawing/2014/main" id="{3BE43232-4BF1-BF4A-AA40-E6AA56B23E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808040-420B-2D44-A984-57377B7E7912}"/>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3986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E633-ACFB-7F49-89DD-BF94E4902D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EC68BA1-2B32-CE45-85F7-F63DB8E1E2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12D5433-96D7-BC45-B4FD-23A3A63FB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E35935-8C6D-6543-A382-A586AC95DA86}"/>
              </a:ext>
            </a:extLst>
          </p:cNvPr>
          <p:cNvSpPr>
            <a:spLocks noGrp="1"/>
          </p:cNvSpPr>
          <p:nvPr>
            <p:ph type="dt" sz="half" idx="10"/>
          </p:nvPr>
        </p:nvSpPr>
        <p:spPr/>
        <p:txBody>
          <a:bodyPr/>
          <a:lstStyle/>
          <a:p>
            <a:fld id="{406896FD-7F84-DD41-B7F4-EF404D9B1DD8}" type="datetimeFigureOut">
              <a:rPr lang="en-US" smtClean="0"/>
              <a:t>2/2/20</a:t>
            </a:fld>
            <a:endParaRPr lang="en-US"/>
          </a:p>
        </p:txBody>
      </p:sp>
      <p:sp>
        <p:nvSpPr>
          <p:cNvPr id="6" name="Footer Placeholder 5">
            <a:extLst>
              <a:ext uri="{FF2B5EF4-FFF2-40B4-BE49-F238E27FC236}">
                <a16:creationId xmlns:a16="http://schemas.microsoft.com/office/drawing/2014/main" id="{FED6D737-5261-EB44-B305-F34ABEED9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D1F2A-6E65-424D-A117-F04281F2A135}"/>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19062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590B-FE20-F44D-A9D1-D845601139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E46A43-3D79-3C45-9638-644A6ACA5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242CF8-2F9C-FD44-8B01-9C5233162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1EB3CA-F8CB-234B-BD9E-A351CF742941}"/>
              </a:ext>
            </a:extLst>
          </p:cNvPr>
          <p:cNvSpPr>
            <a:spLocks noGrp="1"/>
          </p:cNvSpPr>
          <p:nvPr>
            <p:ph type="dt" sz="half" idx="10"/>
          </p:nvPr>
        </p:nvSpPr>
        <p:spPr/>
        <p:txBody>
          <a:bodyPr/>
          <a:lstStyle/>
          <a:p>
            <a:fld id="{406896FD-7F84-DD41-B7F4-EF404D9B1DD8}" type="datetimeFigureOut">
              <a:rPr lang="en-US" smtClean="0"/>
              <a:t>2/2/20</a:t>
            </a:fld>
            <a:endParaRPr lang="en-US"/>
          </a:p>
        </p:txBody>
      </p:sp>
      <p:sp>
        <p:nvSpPr>
          <p:cNvPr id="6" name="Footer Placeholder 5">
            <a:extLst>
              <a:ext uri="{FF2B5EF4-FFF2-40B4-BE49-F238E27FC236}">
                <a16:creationId xmlns:a16="http://schemas.microsoft.com/office/drawing/2014/main" id="{5F8B3DE8-2307-C641-A6BA-EE5BD0AE8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5BEC8-697F-244E-8381-606C1BBB35A4}"/>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95353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B022C-DA09-544B-8811-62DA21D8EF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C59F79-699F-5742-8EAB-32CFE8745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3DF848-4FA1-9547-BFC0-D8DEEEEB9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896FD-7F84-DD41-B7F4-EF404D9B1DD8}" type="datetimeFigureOut">
              <a:rPr lang="en-US" smtClean="0"/>
              <a:t>2/2/20</a:t>
            </a:fld>
            <a:endParaRPr lang="en-US"/>
          </a:p>
        </p:txBody>
      </p:sp>
      <p:sp>
        <p:nvSpPr>
          <p:cNvPr id="5" name="Footer Placeholder 4">
            <a:extLst>
              <a:ext uri="{FF2B5EF4-FFF2-40B4-BE49-F238E27FC236}">
                <a16:creationId xmlns:a16="http://schemas.microsoft.com/office/drawing/2014/main" id="{63C5B8E6-A321-9B43-8ECB-F612836BB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6621F0-37CC-4149-AB9B-EF8F1A6F7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DD1B6-EF05-024E-B246-1708565BBFE9}" type="slidenum">
              <a:rPr lang="en-US" smtClean="0"/>
              <a:t>‹#›</a:t>
            </a:fld>
            <a:endParaRPr lang="en-US"/>
          </a:p>
        </p:txBody>
      </p:sp>
    </p:spTree>
    <p:extLst>
      <p:ext uri="{BB962C8B-B14F-4D97-AF65-F5344CB8AC3E}">
        <p14:creationId xmlns:p14="http://schemas.microsoft.com/office/powerpoint/2010/main" val="554761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9E2A-749A-264C-999D-E76EB16F5C91}"/>
              </a:ext>
            </a:extLst>
          </p:cNvPr>
          <p:cNvSpPr>
            <a:spLocks noGrp="1"/>
          </p:cNvSpPr>
          <p:nvPr>
            <p:ph type="ctrTitle"/>
          </p:nvPr>
        </p:nvSpPr>
        <p:spPr/>
        <p:txBody>
          <a:bodyPr/>
          <a:lstStyle/>
          <a:p>
            <a:r>
              <a:rPr lang="en-US" dirty="0" err="1"/>
              <a:t>Prosight</a:t>
            </a:r>
            <a:r>
              <a:rPr lang="en-US" dirty="0"/>
              <a:t> Storyboard</a:t>
            </a:r>
          </a:p>
        </p:txBody>
      </p:sp>
      <p:sp>
        <p:nvSpPr>
          <p:cNvPr id="3" name="Subtitle 2">
            <a:extLst>
              <a:ext uri="{FF2B5EF4-FFF2-40B4-BE49-F238E27FC236}">
                <a16:creationId xmlns:a16="http://schemas.microsoft.com/office/drawing/2014/main" id="{DEC25716-D50A-9449-A709-DC1DA44F0E3E}"/>
              </a:ext>
            </a:extLst>
          </p:cNvPr>
          <p:cNvSpPr>
            <a:spLocks noGrp="1"/>
          </p:cNvSpPr>
          <p:nvPr>
            <p:ph type="subTitle" idx="1"/>
          </p:nvPr>
        </p:nvSpPr>
        <p:spPr/>
        <p:txBody>
          <a:bodyPr/>
          <a:lstStyle/>
          <a:p>
            <a:r>
              <a:rPr lang="en-US" dirty="0"/>
              <a:t>Assignment 3</a:t>
            </a:r>
          </a:p>
        </p:txBody>
      </p:sp>
    </p:spTree>
    <p:extLst>
      <p:ext uri="{BB962C8B-B14F-4D97-AF65-F5344CB8AC3E}">
        <p14:creationId xmlns:p14="http://schemas.microsoft.com/office/powerpoint/2010/main" val="137038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02FC-3501-2E4D-ACF5-E7CC637787FF}"/>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84048969-D2EF-9841-8E0B-112A49E0E98F}"/>
              </a:ext>
            </a:extLst>
          </p:cNvPr>
          <p:cNvSpPr>
            <a:spLocks noGrp="1"/>
          </p:cNvSpPr>
          <p:nvPr>
            <p:ph idx="1"/>
          </p:nvPr>
        </p:nvSpPr>
        <p:spPr/>
        <p:txBody>
          <a:bodyPr/>
          <a:lstStyle/>
          <a:p>
            <a:r>
              <a:rPr lang="en-US" dirty="0"/>
              <a:t>Include </a:t>
            </a:r>
            <a:r>
              <a:rPr lang="en-US" dirty="0" err="1"/>
              <a:t>colour</a:t>
            </a:r>
            <a:r>
              <a:rPr lang="en-US" dirty="0"/>
              <a:t> and graphics</a:t>
            </a:r>
          </a:p>
          <a:p>
            <a:endParaRPr lang="en-US" dirty="0"/>
          </a:p>
          <a:p>
            <a:r>
              <a:rPr lang="en-US" dirty="0"/>
              <a:t>Intro</a:t>
            </a:r>
          </a:p>
          <a:p>
            <a:r>
              <a:rPr lang="en-US" dirty="0"/>
              <a:t>Structure, logical progression</a:t>
            </a:r>
          </a:p>
          <a:p>
            <a:r>
              <a:rPr lang="en-US" dirty="0"/>
              <a:t>Be engaging</a:t>
            </a:r>
          </a:p>
          <a:p>
            <a:endParaRPr lang="en-US" dirty="0"/>
          </a:p>
          <a:p>
            <a:r>
              <a:rPr lang="en-US" dirty="0"/>
              <a:t>Style – as per info</a:t>
            </a:r>
          </a:p>
          <a:p>
            <a:endParaRPr lang="en-US" dirty="0"/>
          </a:p>
        </p:txBody>
      </p:sp>
    </p:spTree>
    <p:extLst>
      <p:ext uri="{BB962C8B-B14F-4D97-AF65-F5344CB8AC3E}">
        <p14:creationId xmlns:p14="http://schemas.microsoft.com/office/powerpoint/2010/main" val="211387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C814-87E4-B748-A17C-C4FD2F95F1ED}"/>
              </a:ext>
            </a:extLst>
          </p:cNvPr>
          <p:cNvSpPr>
            <a:spLocks noGrp="1"/>
          </p:cNvSpPr>
          <p:nvPr>
            <p:ph type="title"/>
          </p:nvPr>
        </p:nvSpPr>
        <p:spPr/>
        <p:txBody>
          <a:bodyPr/>
          <a:lstStyle/>
          <a:p>
            <a:r>
              <a:rPr lang="en-US" dirty="0"/>
              <a:t>Introduction – 15 seconds</a:t>
            </a:r>
          </a:p>
        </p:txBody>
      </p:sp>
      <p:sp>
        <p:nvSpPr>
          <p:cNvPr id="3" name="Content Placeholder 2">
            <a:extLst>
              <a:ext uri="{FF2B5EF4-FFF2-40B4-BE49-F238E27FC236}">
                <a16:creationId xmlns:a16="http://schemas.microsoft.com/office/drawing/2014/main" id="{0C29E474-F4E4-DE4E-A187-2BC2D31563CE}"/>
              </a:ext>
            </a:extLst>
          </p:cNvPr>
          <p:cNvSpPr>
            <a:spLocks noGrp="1"/>
          </p:cNvSpPr>
          <p:nvPr>
            <p:ph idx="1"/>
          </p:nvPr>
        </p:nvSpPr>
        <p:spPr>
          <a:xfrm>
            <a:off x="838200" y="1825625"/>
            <a:ext cx="10515600" cy="4351338"/>
          </a:xfrm>
        </p:spPr>
        <p:txBody>
          <a:bodyPr>
            <a:normAutofit lnSpcReduction="10000"/>
          </a:bodyPr>
          <a:lstStyle/>
          <a:p>
            <a:r>
              <a:rPr lang="en-US" dirty="0"/>
              <a:t>Intro and what we are going to talk about</a:t>
            </a:r>
          </a:p>
          <a:p>
            <a:endParaRPr lang="en-US" dirty="0"/>
          </a:p>
          <a:p>
            <a:r>
              <a:rPr lang="en-AU" dirty="0"/>
              <a:t>A 2018 report titled Programme for International Student Assessment (PISA) details the long-term decline in Australian students in Science, Reading and Mathematics subjects in comparison to Chinese students. Specifically, the report details that Australian students are on average 3.5 years behind Chinese students in mathematics. </a:t>
            </a:r>
          </a:p>
          <a:p>
            <a:endParaRPr lang="en-US" dirty="0"/>
          </a:p>
          <a:p>
            <a:r>
              <a:rPr lang="en-US" dirty="0"/>
              <a:t>we’re joined by X from </a:t>
            </a:r>
            <a:r>
              <a:rPr lang="en-US" dirty="0" err="1"/>
              <a:t>Prosight</a:t>
            </a:r>
            <a:r>
              <a:rPr lang="en-US" dirty="0"/>
              <a:t> to talk to us about some of the challenges facing students today</a:t>
            </a:r>
          </a:p>
        </p:txBody>
      </p:sp>
    </p:spTree>
    <p:extLst>
      <p:ext uri="{BB962C8B-B14F-4D97-AF65-F5344CB8AC3E}">
        <p14:creationId xmlns:p14="http://schemas.microsoft.com/office/powerpoint/2010/main" val="70442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What is the problem – 60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US" dirty="0"/>
              <a:t>Script along the lines of “What is the problem being faced by online learners, here is X member from </a:t>
            </a:r>
            <a:r>
              <a:rPr lang="en-US" dirty="0" err="1"/>
              <a:t>prosight</a:t>
            </a:r>
            <a:r>
              <a:rPr lang="en-US" dirty="0"/>
              <a:t>”</a:t>
            </a:r>
          </a:p>
          <a:p>
            <a:endParaRPr lang="en-US" dirty="0"/>
          </a:p>
          <a:p>
            <a:r>
              <a:rPr lang="en-US" dirty="0" err="1"/>
              <a:t>Prosight</a:t>
            </a:r>
            <a:r>
              <a:rPr lang="en-US" dirty="0"/>
              <a:t> member X to illustrate the challenges of online learning</a:t>
            </a:r>
          </a:p>
        </p:txBody>
      </p:sp>
    </p:spTree>
    <p:extLst>
      <p:ext uri="{BB962C8B-B14F-4D97-AF65-F5344CB8AC3E}">
        <p14:creationId xmlns:p14="http://schemas.microsoft.com/office/powerpoint/2010/main" val="271625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What steps are we taking as Australians? – 60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US" dirty="0"/>
              <a:t>Illustrate the points that there are solutions out there, however none of them are really understanding the needs of the student and are bespoke</a:t>
            </a:r>
          </a:p>
        </p:txBody>
      </p:sp>
    </p:spTree>
    <p:extLst>
      <p:ext uri="{BB962C8B-B14F-4D97-AF65-F5344CB8AC3E}">
        <p14:creationId xmlns:p14="http://schemas.microsoft.com/office/powerpoint/2010/main" val="216825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So what is being done? - 90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Pitch </a:t>
            </a:r>
            <a:r>
              <a:rPr lang="en-AU" dirty="0" err="1"/>
              <a:t>Prosight’s</a:t>
            </a:r>
            <a:r>
              <a:rPr lang="en-AU" dirty="0"/>
              <a:t> study tool as the answer, why it fills the gap available and how amazing it is</a:t>
            </a:r>
          </a:p>
          <a:p>
            <a:endParaRPr lang="en-AU" dirty="0"/>
          </a:p>
          <a:p>
            <a:r>
              <a:rPr lang="en-AU" dirty="0"/>
              <a:t>How does it work, explain how students can use it.</a:t>
            </a:r>
            <a:endParaRPr lang="en-US" dirty="0"/>
          </a:p>
        </p:txBody>
      </p:sp>
    </p:spTree>
    <p:extLst>
      <p:ext uri="{BB962C8B-B14F-4D97-AF65-F5344CB8AC3E}">
        <p14:creationId xmlns:p14="http://schemas.microsoft.com/office/powerpoint/2010/main" val="360417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Why is the team doing this ?- 30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Explain our motivations</a:t>
            </a:r>
          </a:p>
          <a:p>
            <a:endParaRPr lang="en-AU" dirty="0"/>
          </a:p>
          <a:p>
            <a:r>
              <a:rPr lang="en-AU" dirty="0"/>
              <a:t>How it can change lives</a:t>
            </a:r>
          </a:p>
          <a:p>
            <a:endParaRPr lang="en-AU" dirty="0"/>
          </a:p>
          <a:p>
            <a:endParaRPr lang="en-US" dirty="0"/>
          </a:p>
        </p:txBody>
      </p:sp>
    </p:spTree>
    <p:extLst>
      <p:ext uri="{BB962C8B-B14F-4D97-AF65-F5344CB8AC3E}">
        <p14:creationId xmlns:p14="http://schemas.microsoft.com/office/powerpoint/2010/main" val="105785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How can I find out more? 30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Cover off cost (free)</a:t>
            </a:r>
          </a:p>
          <a:p>
            <a:endParaRPr lang="en-AU" dirty="0"/>
          </a:p>
          <a:p>
            <a:r>
              <a:rPr lang="en-AU" dirty="0"/>
              <a:t>Cover off that it will be launching soon for Australia</a:t>
            </a:r>
            <a:r>
              <a:rPr lang="en-AU"/>
              <a:t>, later </a:t>
            </a:r>
            <a:r>
              <a:rPr lang="en-AU" dirty="0"/>
              <a:t>in the rest of the world</a:t>
            </a:r>
          </a:p>
          <a:p>
            <a:endParaRPr lang="en-AU" dirty="0"/>
          </a:p>
          <a:p>
            <a:endParaRPr lang="en-US" dirty="0"/>
          </a:p>
        </p:txBody>
      </p:sp>
    </p:spTree>
    <p:extLst>
      <p:ext uri="{BB962C8B-B14F-4D97-AF65-F5344CB8AC3E}">
        <p14:creationId xmlns:p14="http://schemas.microsoft.com/office/powerpoint/2010/main" val="126503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C814-87E4-B748-A17C-C4FD2F95F1ED}"/>
              </a:ext>
            </a:extLst>
          </p:cNvPr>
          <p:cNvSpPr>
            <a:spLocks noGrp="1"/>
          </p:cNvSpPr>
          <p:nvPr>
            <p:ph type="title"/>
          </p:nvPr>
        </p:nvSpPr>
        <p:spPr/>
        <p:txBody>
          <a:bodyPr/>
          <a:lstStyle/>
          <a:p>
            <a:r>
              <a:rPr lang="en-US" dirty="0"/>
              <a:t>Outro – 15 seconds</a:t>
            </a:r>
          </a:p>
        </p:txBody>
      </p:sp>
      <p:sp>
        <p:nvSpPr>
          <p:cNvPr id="3" name="Content Placeholder 2">
            <a:extLst>
              <a:ext uri="{FF2B5EF4-FFF2-40B4-BE49-F238E27FC236}">
                <a16:creationId xmlns:a16="http://schemas.microsoft.com/office/drawing/2014/main" id="{0C29E474-F4E4-DE4E-A187-2BC2D31563CE}"/>
              </a:ext>
            </a:extLst>
          </p:cNvPr>
          <p:cNvSpPr>
            <a:spLocks noGrp="1"/>
          </p:cNvSpPr>
          <p:nvPr>
            <p:ph idx="1"/>
          </p:nvPr>
        </p:nvSpPr>
        <p:spPr>
          <a:xfrm>
            <a:off x="838199" y="1825625"/>
            <a:ext cx="10275277" cy="4351338"/>
          </a:xfrm>
        </p:spPr>
        <p:txBody>
          <a:bodyPr/>
          <a:lstStyle/>
          <a:p>
            <a:r>
              <a:rPr lang="en-US" dirty="0"/>
              <a:t>Thanks everyone</a:t>
            </a:r>
          </a:p>
          <a:p>
            <a:endParaRPr lang="en-US" dirty="0"/>
          </a:p>
          <a:p>
            <a:r>
              <a:rPr lang="en-US" dirty="0"/>
              <a:t>Don’t forget you can find out more at </a:t>
            </a:r>
            <a:r>
              <a:rPr lang="en-US" dirty="0" err="1"/>
              <a:t>www.pro-sight.com.au</a:t>
            </a:r>
            <a:endParaRPr lang="en-US" dirty="0"/>
          </a:p>
        </p:txBody>
      </p:sp>
    </p:spTree>
    <p:extLst>
      <p:ext uri="{BB962C8B-B14F-4D97-AF65-F5344CB8AC3E}">
        <p14:creationId xmlns:p14="http://schemas.microsoft.com/office/powerpoint/2010/main" val="4034525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315</Words>
  <Application>Microsoft Office PowerPoint</Application>
  <PresentationFormat>Widescreen</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Prosight Storyboard</vt:lpstr>
      <vt:lpstr>Key points</vt:lpstr>
      <vt:lpstr>Introduction – 15 seconds</vt:lpstr>
      <vt:lpstr>What is the problem – 60 seconds</vt:lpstr>
      <vt:lpstr>What steps are we taking as Australians? – 60 seconds</vt:lpstr>
      <vt:lpstr>So what is being done? - 90 seconds</vt:lpstr>
      <vt:lpstr>Why is the team doing this ?- 30 seconds</vt:lpstr>
      <vt:lpstr>How can I find out more? 30 seconds</vt:lpstr>
      <vt:lpstr>Outro – 15 seconds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Barron</dc:creator>
  <cp:lastModifiedBy>Alexander Barron</cp:lastModifiedBy>
  <cp:revision>5</cp:revision>
  <dcterms:created xsi:type="dcterms:W3CDTF">2020-01-30T08:43:59Z</dcterms:created>
  <dcterms:modified xsi:type="dcterms:W3CDTF">2020-02-02T10:34:24Z</dcterms:modified>
</cp:coreProperties>
</file>