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TT Norms" panose="020B0604020202020204" charset="0"/>
      <p:regular r:id="rId13"/>
    </p:embeddedFont>
    <p:embeddedFont>
      <p:font typeface="TT Norm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3A415-0ABE-47C7-B8AB-2BABB5188A76}" v="20" dt="2024-04-25T01:39:06.253"/>
    <p1510:client id="{A5F9BA77-3A8F-B9A9-B0FA-39FAB2DA2426}" v="11" dt="2024-04-25T13:47:5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60" y="2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LEONARDO  CESAR ESPEJO MOYA" userId="45cef03e-02e4-4f95-94a6-3643445b8596" providerId="ADAL" clId="{5383A415-0ABE-47C7-B8AB-2BABB5188A76}"/>
    <pc:docChg chg="custSel modSld">
      <pc:chgData name="ALUMNO - LEONARDO  CESAR ESPEJO MOYA" userId="45cef03e-02e4-4f95-94a6-3643445b8596" providerId="ADAL" clId="{5383A415-0ABE-47C7-B8AB-2BABB5188A76}" dt="2024-04-25T01:39:06.253" v="19" actId="1076"/>
      <pc:docMkLst>
        <pc:docMk/>
      </pc:docMkLst>
      <pc:sldChg chg="modSp mod">
        <pc:chgData name="ALUMNO - LEONARDO  CESAR ESPEJO MOYA" userId="45cef03e-02e4-4f95-94a6-3643445b8596" providerId="ADAL" clId="{5383A415-0ABE-47C7-B8AB-2BABB5188A76}" dt="2024-04-25T01:35:50.424" v="3" actId="122"/>
        <pc:sldMkLst>
          <pc:docMk/>
          <pc:sldMk cId="0" sldId="260"/>
        </pc:sldMkLst>
        <pc:spChg chg="mod">
          <ac:chgData name="ALUMNO - LEONARDO  CESAR ESPEJO MOYA" userId="45cef03e-02e4-4f95-94a6-3643445b8596" providerId="ADAL" clId="{5383A415-0ABE-47C7-B8AB-2BABB5188A76}" dt="2024-04-25T01:35:50.424" v="3" actId="122"/>
          <ac:spMkLst>
            <pc:docMk/>
            <pc:sldMk cId="0" sldId="260"/>
            <ac:spMk id="18" creationId="{00000000-0000-0000-0000-000000000000}"/>
          </ac:spMkLst>
        </pc:spChg>
      </pc:sldChg>
      <pc:sldChg chg="addSp delSp modSp mod">
        <pc:chgData name="ALUMNO - LEONARDO  CESAR ESPEJO MOYA" userId="45cef03e-02e4-4f95-94a6-3643445b8596" providerId="ADAL" clId="{5383A415-0ABE-47C7-B8AB-2BABB5188A76}" dt="2024-04-25T01:37:56.749" v="11" actId="1076"/>
        <pc:sldMkLst>
          <pc:docMk/>
          <pc:sldMk cId="0" sldId="262"/>
        </pc:sldMkLst>
        <pc:spChg chg="del">
          <ac:chgData name="ALUMNO - LEONARDO  CESAR ESPEJO MOYA" userId="45cef03e-02e4-4f95-94a6-3643445b8596" providerId="ADAL" clId="{5383A415-0ABE-47C7-B8AB-2BABB5188A76}" dt="2024-04-25T01:37:26.915" v="4" actId="478"/>
          <ac:spMkLst>
            <pc:docMk/>
            <pc:sldMk cId="0" sldId="262"/>
            <ac:spMk id="5" creationId="{00000000-0000-0000-0000-000000000000}"/>
          </ac:spMkLst>
        </pc:spChg>
        <pc:picChg chg="add mod">
          <ac:chgData name="ALUMNO - LEONARDO  CESAR ESPEJO MOYA" userId="45cef03e-02e4-4f95-94a6-3643445b8596" providerId="ADAL" clId="{5383A415-0ABE-47C7-B8AB-2BABB5188A76}" dt="2024-04-25T01:37:56.749" v="11" actId="1076"/>
          <ac:picMkLst>
            <pc:docMk/>
            <pc:sldMk cId="0" sldId="262"/>
            <ac:picMk id="8" creationId="{0A2D6449-DF26-BC86-84EB-6F6261BEF1A3}"/>
          </ac:picMkLst>
        </pc:picChg>
      </pc:sldChg>
      <pc:sldChg chg="modSp mod">
        <pc:chgData name="ALUMNO - LEONARDO  CESAR ESPEJO MOYA" userId="45cef03e-02e4-4f95-94a6-3643445b8596" providerId="ADAL" clId="{5383A415-0ABE-47C7-B8AB-2BABB5188A76}" dt="2024-04-25T01:38:32.507" v="13" actId="1076"/>
        <pc:sldMkLst>
          <pc:docMk/>
          <pc:sldMk cId="0" sldId="263"/>
        </pc:sldMkLst>
        <pc:spChg chg="mod">
          <ac:chgData name="ALUMNO - LEONARDO  CESAR ESPEJO MOYA" userId="45cef03e-02e4-4f95-94a6-3643445b8596" providerId="ADAL" clId="{5383A415-0ABE-47C7-B8AB-2BABB5188A76}" dt="2024-04-25T01:38:32.507" v="13" actId="1076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ALUMNO - LEONARDO  CESAR ESPEJO MOYA" userId="45cef03e-02e4-4f95-94a6-3643445b8596" providerId="ADAL" clId="{5383A415-0ABE-47C7-B8AB-2BABB5188A76}" dt="2024-04-25T01:39:06.253" v="19" actId="1076"/>
        <pc:sldMkLst>
          <pc:docMk/>
          <pc:sldMk cId="0" sldId="265"/>
        </pc:sldMkLst>
        <pc:spChg chg="mod">
          <ac:chgData name="ALUMNO - LEONARDO  CESAR ESPEJO MOYA" userId="45cef03e-02e4-4f95-94a6-3643445b8596" providerId="ADAL" clId="{5383A415-0ABE-47C7-B8AB-2BABB5188A76}" dt="2024-04-25T01:38:58.543" v="18" actId="14100"/>
          <ac:spMkLst>
            <pc:docMk/>
            <pc:sldMk cId="0" sldId="265"/>
            <ac:spMk id="5" creationId="{00000000-0000-0000-0000-000000000000}"/>
          </ac:spMkLst>
        </pc:spChg>
        <pc:spChg chg="mod">
          <ac:chgData name="ALUMNO - LEONARDO  CESAR ESPEJO MOYA" userId="45cef03e-02e4-4f95-94a6-3643445b8596" providerId="ADAL" clId="{5383A415-0ABE-47C7-B8AB-2BABB5188A76}" dt="2024-04-25T01:39:06.253" v="19" actId="1076"/>
          <ac:spMkLst>
            <pc:docMk/>
            <pc:sldMk cId="0" sldId="265"/>
            <ac:spMk id="6" creationId="{00000000-0000-0000-0000-000000000000}"/>
          </ac:spMkLst>
        </pc:spChg>
      </pc:sldChg>
    </pc:docChg>
  </pc:docChgLst>
  <pc:docChgLst>
    <pc:chgData name="Usuario invitado" userId="S::urn:spo:anon#e8898dcea742f6a84aeb76eb6ef6ac29b532e988db111bb6a461badc47bb3d2d::" providerId="AD" clId="Web-{A5F9BA77-3A8F-B9A9-B0FA-39FAB2DA2426}"/>
    <pc:docChg chg="modSld">
      <pc:chgData name="Usuario invitado" userId="S::urn:spo:anon#e8898dcea742f6a84aeb76eb6ef6ac29b532e988db111bb6a461badc47bb3d2d::" providerId="AD" clId="Web-{A5F9BA77-3A8F-B9A9-B0FA-39FAB2DA2426}" dt="2024-04-25T13:47:52.835" v="6" actId="14100"/>
      <pc:docMkLst>
        <pc:docMk/>
      </pc:docMkLst>
      <pc:sldChg chg="modSp">
        <pc:chgData name="Usuario invitado" userId="S::urn:spo:anon#e8898dcea742f6a84aeb76eb6ef6ac29b532e988db111bb6a461badc47bb3d2d::" providerId="AD" clId="Web-{A5F9BA77-3A8F-B9A9-B0FA-39FAB2DA2426}" dt="2024-04-25T13:47:52.835" v="6" actId="14100"/>
        <pc:sldMkLst>
          <pc:docMk/>
          <pc:sldMk cId="0" sldId="256"/>
        </pc:sldMkLst>
        <pc:spChg chg="mod">
          <ac:chgData name="Usuario invitado" userId="S::urn:spo:anon#e8898dcea742f6a84aeb76eb6ef6ac29b532e988db111bb6a461badc47bb3d2d::" providerId="AD" clId="Web-{A5F9BA77-3A8F-B9A9-B0FA-39FAB2DA2426}" dt="2024-04-25T13:47:52.835" v="6" actId="14100"/>
          <ac:spMkLst>
            <pc:docMk/>
            <pc:sldMk cId="0" sldId="256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527" y="2329097"/>
            <a:ext cx="12623695" cy="4818531"/>
            <a:chOff x="0" y="0"/>
            <a:chExt cx="3324759" cy="1269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4759" cy="1269078"/>
            </a:xfrm>
            <a:custGeom>
              <a:avLst/>
              <a:gdLst/>
              <a:ahLst/>
              <a:cxnLst/>
              <a:rect l="l" t="t" r="r" b="b"/>
              <a:pathLst>
                <a:path w="3324759" h="1269078">
                  <a:moveTo>
                    <a:pt x="31278" y="0"/>
                  </a:moveTo>
                  <a:lnTo>
                    <a:pt x="3293482" y="0"/>
                  </a:lnTo>
                  <a:cubicBezTo>
                    <a:pt x="3301777" y="0"/>
                    <a:pt x="3309733" y="3295"/>
                    <a:pt x="3315598" y="9161"/>
                  </a:cubicBezTo>
                  <a:cubicBezTo>
                    <a:pt x="3321464" y="15027"/>
                    <a:pt x="3324759" y="22982"/>
                    <a:pt x="3324759" y="31278"/>
                  </a:cubicBezTo>
                  <a:lnTo>
                    <a:pt x="3324759" y="1237801"/>
                  </a:lnTo>
                  <a:cubicBezTo>
                    <a:pt x="3324759" y="1255075"/>
                    <a:pt x="3310756" y="1269078"/>
                    <a:pt x="3293482" y="1269078"/>
                  </a:cubicBezTo>
                  <a:lnTo>
                    <a:pt x="31278" y="1269078"/>
                  </a:lnTo>
                  <a:cubicBezTo>
                    <a:pt x="22982" y="1269078"/>
                    <a:pt x="15027" y="1265783"/>
                    <a:pt x="9161" y="1259917"/>
                  </a:cubicBezTo>
                  <a:cubicBezTo>
                    <a:pt x="3295" y="1254051"/>
                    <a:pt x="0" y="1246096"/>
                    <a:pt x="0" y="1237801"/>
                  </a:cubicBezTo>
                  <a:lnTo>
                    <a:pt x="0" y="31278"/>
                  </a:lnTo>
                  <a:cubicBezTo>
                    <a:pt x="0" y="22982"/>
                    <a:pt x="3295" y="15027"/>
                    <a:pt x="9161" y="9161"/>
                  </a:cubicBezTo>
                  <a:cubicBezTo>
                    <a:pt x="15027" y="3295"/>
                    <a:pt x="22982" y="0"/>
                    <a:pt x="3127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24759" cy="131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11508" y="1407941"/>
            <a:ext cx="4463399" cy="6565591"/>
            <a:chOff x="0" y="0"/>
            <a:chExt cx="1175545" cy="1729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1009" y="796539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18995" y="6822821"/>
            <a:ext cx="2216227" cy="2123027"/>
            <a:chOff x="0" y="0"/>
            <a:chExt cx="812800" cy="7786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234412" y="2555781"/>
            <a:ext cx="4024888" cy="3086100"/>
            <a:chOff x="0" y="0"/>
            <a:chExt cx="1060053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8" name="Freeform 18"/>
          <p:cNvSpPr/>
          <p:nvPr/>
        </p:nvSpPr>
        <p:spPr>
          <a:xfrm>
            <a:off x="12908271" y="3067050"/>
            <a:ext cx="3665913" cy="4114800"/>
          </a:xfrm>
          <a:custGeom>
            <a:avLst/>
            <a:gdLst/>
            <a:ahLst/>
            <a:cxnLst/>
            <a:rect l="l" t="t" r="r" b="b"/>
            <a:pathLst>
              <a:path w="3665913" h="4114800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9" name="Freeform 19"/>
          <p:cNvSpPr/>
          <p:nvPr/>
        </p:nvSpPr>
        <p:spPr>
          <a:xfrm>
            <a:off x="11704720" y="7032849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0" name="Freeform 20"/>
          <p:cNvSpPr/>
          <p:nvPr/>
        </p:nvSpPr>
        <p:spPr>
          <a:xfrm>
            <a:off x="38100" y="77945"/>
            <a:ext cx="4497849" cy="1368096"/>
          </a:xfrm>
          <a:custGeom>
            <a:avLst/>
            <a:gdLst/>
            <a:ahLst/>
            <a:cxnLst/>
            <a:rect l="l" t="t" r="r" b="b"/>
            <a:pathLst>
              <a:path w="4497849" h="1368096">
                <a:moveTo>
                  <a:pt x="0" y="0"/>
                </a:moveTo>
                <a:lnTo>
                  <a:pt x="4497849" y="0"/>
                </a:lnTo>
                <a:lnTo>
                  <a:pt x="4497849" y="1368096"/>
                </a:lnTo>
                <a:lnTo>
                  <a:pt x="0" y="13680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1" name="TextBox 21"/>
          <p:cNvSpPr txBox="1"/>
          <p:nvPr/>
        </p:nvSpPr>
        <p:spPr>
          <a:xfrm>
            <a:off x="1519915" y="3114551"/>
            <a:ext cx="8791954" cy="3865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19"/>
              </a:lnSpc>
            </a:pPr>
            <a:r>
              <a:rPr lang="en-US" sz="9457" spc="-425">
                <a:solidFill>
                  <a:srgbClr val="272B47"/>
                </a:solidFill>
                <a:latin typeface="TT Norms Bold"/>
              </a:rPr>
              <a:t>DESARROLLO WEB INTEGRADO</a:t>
            </a:r>
          </a:p>
        </p:txBody>
      </p:sp>
      <p:grpSp>
        <p:nvGrpSpPr>
          <p:cNvPr id="22" name="Group 22"/>
          <p:cNvGrpSpPr/>
          <p:nvPr/>
        </p:nvGrpSpPr>
        <p:grpSpPr>
          <a:xfrm rot="109667">
            <a:off x="533680" y="4095626"/>
            <a:ext cx="6096000" cy="1611630"/>
            <a:chOff x="0" y="0"/>
            <a:chExt cx="8128000" cy="2148840"/>
          </a:xfrm>
        </p:grpSpPr>
        <p:sp>
          <p:nvSpPr>
            <p:cNvPr id="23" name="Freeform 23"/>
            <p:cNvSpPr/>
            <p:nvPr/>
          </p:nvSpPr>
          <p:spPr>
            <a:xfrm>
              <a:off x="44450" y="40640"/>
              <a:ext cx="8035290" cy="2057400"/>
            </a:xfrm>
            <a:custGeom>
              <a:avLst/>
              <a:gdLst/>
              <a:ahLst/>
              <a:cxnLst/>
              <a:rect l="l" t="t" r="r" b="b"/>
              <a:pathLst>
                <a:path w="8035290" h="2057400">
                  <a:moveTo>
                    <a:pt x="8003540" y="120650"/>
                  </a:moveTo>
                  <a:cubicBezTo>
                    <a:pt x="7631430" y="72390"/>
                    <a:pt x="7578090" y="71120"/>
                    <a:pt x="7435850" y="67310"/>
                  </a:cubicBezTo>
                  <a:cubicBezTo>
                    <a:pt x="7048500" y="57150"/>
                    <a:pt x="5781040" y="55880"/>
                    <a:pt x="5267960" y="60960"/>
                  </a:cubicBezTo>
                  <a:cubicBezTo>
                    <a:pt x="4986020" y="63500"/>
                    <a:pt x="4829810" y="68580"/>
                    <a:pt x="4611370" y="77470"/>
                  </a:cubicBezTo>
                  <a:cubicBezTo>
                    <a:pt x="4395470" y="86360"/>
                    <a:pt x="4180840" y="96520"/>
                    <a:pt x="3964940" y="114300"/>
                  </a:cubicBezTo>
                  <a:cubicBezTo>
                    <a:pt x="3746500" y="132080"/>
                    <a:pt x="3524250" y="156210"/>
                    <a:pt x="3309620" y="182880"/>
                  </a:cubicBezTo>
                  <a:cubicBezTo>
                    <a:pt x="3101340" y="209550"/>
                    <a:pt x="2898140" y="240030"/>
                    <a:pt x="2696210" y="274320"/>
                  </a:cubicBezTo>
                  <a:cubicBezTo>
                    <a:pt x="2499360" y="307340"/>
                    <a:pt x="2306320" y="344170"/>
                    <a:pt x="2113280" y="384810"/>
                  </a:cubicBezTo>
                  <a:cubicBezTo>
                    <a:pt x="1922780" y="425450"/>
                    <a:pt x="1727200" y="469900"/>
                    <a:pt x="1546860" y="518160"/>
                  </a:cubicBezTo>
                  <a:cubicBezTo>
                    <a:pt x="1377950" y="563880"/>
                    <a:pt x="1212850" y="610870"/>
                    <a:pt x="1060450" y="665480"/>
                  </a:cubicBezTo>
                  <a:cubicBezTo>
                    <a:pt x="919480" y="716280"/>
                    <a:pt x="782320" y="769620"/>
                    <a:pt x="660400" y="830580"/>
                  </a:cubicBezTo>
                  <a:cubicBezTo>
                    <a:pt x="549910" y="885190"/>
                    <a:pt x="441960" y="946150"/>
                    <a:pt x="354330" y="1010920"/>
                  </a:cubicBezTo>
                  <a:cubicBezTo>
                    <a:pt x="279400" y="1066800"/>
                    <a:pt x="209550" y="1127760"/>
                    <a:pt x="161290" y="1191260"/>
                  </a:cubicBezTo>
                  <a:cubicBezTo>
                    <a:pt x="119380" y="1245870"/>
                    <a:pt x="86360" y="1305560"/>
                    <a:pt x="69850" y="1363980"/>
                  </a:cubicBezTo>
                  <a:cubicBezTo>
                    <a:pt x="54610" y="1416050"/>
                    <a:pt x="48260" y="1470660"/>
                    <a:pt x="55880" y="1520190"/>
                  </a:cubicBezTo>
                  <a:cubicBezTo>
                    <a:pt x="62230" y="1567180"/>
                    <a:pt x="80010" y="1615440"/>
                    <a:pt x="109220" y="1654810"/>
                  </a:cubicBezTo>
                  <a:cubicBezTo>
                    <a:pt x="140970" y="1699260"/>
                    <a:pt x="190500" y="1737360"/>
                    <a:pt x="247650" y="1769110"/>
                  </a:cubicBezTo>
                  <a:cubicBezTo>
                    <a:pt x="320040" y="1809750"/>
                    <a:pt x="416560" y="1837690"/>
                    <a:pt x="516890" y="1864360"/>
                  </a:cubicBezTo>
                  <a:cubicBezTo>
                    <a:pt x="638810" y="1897380"/>
                    <a:pt x="782320" y="1920240"/>
                    <a:pt x="930910" y="1940560"/>
                  </a:cubicBezTo>
                  <a:cubicBezTo>
                    <a:pt x="1099820" y="1963420"/>
                    <a:pt x="1285240" y="1978660"/>
                    <a:pt x="1479550" y="1990090"/>
                  </a:cubicBezTo>
                  <a:cubicBezTo>
                    <a:pt x="1699260" y="2002790"/>
                    <a:pt x="1938020" y="2006600"/>
                    <a:pt x="2184400" y="2006600"/>
                  </a:cubicBezTo>
                  <a:cubicBezTo>
                    <a:pt x="2457450" y="2006600"/>
                    <a:pt x="2754630" y="1996440"/>
                    <a:pt x="3046730" y="1986280"/>
                  </a:cubicBezTo>
                  <a:cubicBezTo>
                    <a:pt x="3348990" y="1974850"/>
                    <a:pt x="3663950" y="1959610"/>
                    <a:pt x="3970020" y="1941830"/>
                  </a:cubicBezTo>
                  <a:cubicBezTo>
                    <a:pt x="4272280" y="1924050"/>
                    <a:pt x="4575810" y="1906270"/>
                    <a:pt x="4872990" y="1878330"/>
                  </a:cubicBezTo>
                  <a:cubicBezTo>
                    <a:pt x="5162550" y="1851660"/>
                    <a:pt x="5458460" y="1821180"/>
                    <a:pt x="5730240" y="1779270"/>
                  </a:cubicBezTo>
                  <a:cubicBezTo>
                    <a:pt x="5980430" y="1741170"/>
                    <a:pt x="6225540" y="1697990"/>
                    <a:pt x="6446520" y="1643380"/>
                  </a:cubicBezTo>
                  <a:cubicBezTo>
                    <a:pt x="6640830" y="1595120"/>
                    <a:pt x="6822440" y="1540510"/>
                    <a:pt x="6985000" y="1478280"/>
                  </a:cubicBezTo>
                  <a:cubicBezTo>
                    <a:pt x="7125970" y="1423670"/>
                    <a:pt x="7261860" y="1362710"/>
                    <a:pt x="7371080" y="1297940"/>
                  </a:cubicBezTo>
                  <a:cubicBezTo>
                    <a:pt x="7459980" y="1245870"/>
                    <a:pt x="7539990" y="1189990"/>
                    <a:pt x="7598410" y="1132840"/>
                  </a:cubicBezTo>
                  <a:cubicBezTo>
                    <a:pt x="7645400" y="1087120"/>
                    <a:pt x="7684770" y="1038860"/>
                    <a:pt x="7705090" y="989330"/>
                  </a:cubicBezTo>
                  <a:cubicBezTo>
                    <a:pt x="7722870" y="947420"/>
                    <a:pt x="7729220" y="902970"/>
                    <a:pt x="7724140" y="861060"/>
                  </a:cubicBezTo>
                  <a:cubicBezTo>
                    <a:pt x="7719060" y="817880"/>
                    <a:pt x="7698740" y="772160"/>
                    <a:pt x="7672070" y="732790"/>
                  </a:cubicBezTo>
                  <a:cubicBezTo>
                    <a:pt x="7642860" y="688340"/>
                    <a:pt x="7599680" y="647700"/>
                    <a:pt x="7551420" y="612140"/>
                  </a:cubicBezTo>
                  <a:cubicBezTo>
                    <a:pt x="7495540" y="571500"/>
                    <a:pt x="7424420" y="538480"/>
                    <a:pt x="7350760" y="511810"/>
                  </a:cubicBezTo>
                  <a:cubicBezTo>
                    <a:pt x="7266940" y="481330"/>
                    <a:pt x="7169150" y="462280"/>
                    <a:pt x="7070090" y="445770"/>
                  </a:cubicBezTo>
                  <a:cubicBezTo>
                    <a:pt x="6959600" y="427990"/>
                    <a:pt x="6838950" y="419100"/>
                    <a:pt x="6717030" y="414020"/>
                  </a:cubicBezTo>
                  <a:cubicBezTo>
                    <a:pt x="6584950" y="407670"/>
                    <a:pt x="6441440" y="408940"/>
                    <a:pt x="6306820" y="412750"/>
                  </a:cubicBezTo>
                  <a:cubicBezTo>
                    <a:pt x="6176010" y="416560"/>
                    <a:pt x="6041390" y="425450"/>
                    <a:pt x="5920740" y="435610"/>
                  </a:cubicBezTo>
                  <a:cubicBezTo>
                    <a:pt x="5815330" y="444500"/>
                    <a:pt x="5727700" y="453390"/>
                    <a:pt x="5622290" y="471170"/>
                  </a:cubicBezTo>
                  <a:cubicBezTo>
                    <a:pt x="5504180" y="490220"/>
                    <a:pt x="5299710" y="557530"/>
                    <a:pt x="5246370" y="551180"/>
                  </a:cubicBezTo>
                  <a:cubicBezTo>
                    <a:pt x="5231130" y="549910"/>
                    <a:pt x="5222240" y="546100"/>
                    <a:pt x="5218430" y="538480"/>
                  </a:cubicBezTo>
                  <a:cubicBezTo>
                    <a:pt x="5214620" y="530860"/>
                    <a:pt x="5220970" y="506730"/>
                    <a:pt x="5228590" y="502920"/>
                  </a:cubicBezTo>
                  <a:cubicBezTo>
                    <a:pt x="5236210" y="499110"/>
                    <a:pt x="5259070" y="508000"/>
                    <a:pt x="5264150" y="515620"/>
                  </a:cubicBezTo>
                  <a:cubicBezTo>
                    <a:pt x="5267960" y="521970"/>
                    <a:pt x="5265420" y="533400"/>
                    <a:pt x="5261610" y="539750"/>
                  </a:cubicBezTo>
                  <a:cubicBezTo>
                    <a:pt x="5257800" y="546100"/>
                    <a:pt x="5248910" y="551180"/>
                    <a:pt x="5241290" y="551180"/>
                  </a:cubicBezTo>
                  <a:cubicBezTo>
                    <a:pt x="5233670" y="551180"/>
                    <a:pt x="5218430" y="541020"/>
                    <a:pt x="5215890" y="533400"/>
                  </a:cubicBezTo>
                  <a:cubicBezTo>
                    <a:pt x="5213350" y="525780"/>
                    <a:pt x="5215890" y="513080"/>
                    <a:pt x="5227320" y="504190"/>
                  </a:cubicBezTo>
                  <a:cubicBezTo>
                    <a:pt x="5266690" y="471170"/>
                    <a:pt x="5494020" y="440690"/>
                    <a:pt x="5615940" y="420370"/>
                  </a:cubicBezTo>
                  <a:cubicBezTo>
                    <a:pt x="5722620" y="402590"/>
                    <a:pt x="5811520" y="393700"/>
                    <a:pt x="5918200" y="384810"/>
                  </a:cubicBezTo>
                  <a:cubicBezTo>
                    <a:pt x="6040120" y="374650"/>
                    <a:pt x="6176010" y="365760"/>
                    <a:pt x="6308090" y="361950"/>
                  </a:cubicBezTo>
                  <a:cubicBezTo>
                    <a:pt x="6443980" y="358140"/>
                    <a:pt x="6587490" y="358140"/>
                    <a:pt x="6720840" y="364490"/>
                  </a:cubicBezTo>
                  <a:cubicBezTo>
                    <a:pt x="6845300" y="370840"/>
                    <a:pt x="6969760" y="377190"/>
                    <a:pt x="7082790" y="396240"/>
                  </a:cubicBezTo>
                  <a:cubicBezTo>
                    <a:pt x="7185660" y="412750"/>
                    <a:pt x="7285990" y="433070"/>
                    <a:pt x="7373620" y="466090"/>
                  </a:cubicBezTo>
                  <a:cubicBezTo>
                    <a:pt x="7452360" y="495300"/>
                    <a:pt x="7527290" y="530860"/>
                    <a:pt x="7586980" y="575310"/>
                  </a:cubicBezTo>
                  <a:cubicBezTo>
                    <a:pt x="7640320" y="614680"/>
                    <a:pt x="7686040" y="662940"/>
                    <a:pt x="7717790" y="713740"/>
                  </a:cubicBezTo>
                  <a:cubicBezTo>
                    <a:pt x="7747000" y="760730"/>
                    <a:pt x="7769860" y="814070"/>
                    <a:pt x="7773670" y="864870"/>
                  </a:cubicBezTo>
                  <a:cubicBezTo>
                    <a:pt x="7777480" y="914400"/>
                    <a:pt x="7767320" y="969010"/>
                    <a:pt x="7745730" y="1017270"/>
                  </a:cubicBezTo>
                  <a:cubicBezTo>
                    <a:pt x="7721600" y="1071880"/>
                    <a:pt x="7679690" y="1123950"/>
                    <a:pt x="7628890" y="1173480"/>
                  </a:cubicBezTo>
                  <a:cubicBezTo>
                    <a:pt x="7566660" y="1234440"/>
                    <a:pt x="7484110" y="1290320"/>
                    <a:pt x="7392670" y="1343660"/>
                  </a:cubicBezTo>
                  <a:cubicBezTo>
                    <a:pt x="7280910" y="1409700"/>
                    <a:pt x="7143750" y="1471930"/>
                    <a:pt x="7000240" y="1526540"/>
                  </a:cubicBezTo>
                  <a:cubicBezTo>
                    <a:pt x="6835140" y="1590040"/>
                    <a:pt x="6650990" y="1644650"/>
                    <a:pt x="6455410" y="1692910"/>
                  </a:cubicBezTo>
                  <a:cubicBezTo>
                    <a:pt x="6233160" y="1747520"/>
                    <a:pt x="5988050" y="1791970"/>
                    <a:pt x="5736590" y="1830070"/>
                  </a:cubicBezTo>
                  <a:cubicBezTo>
                    <a:pt x="5463540" y="1871980"/>
                    <a:pt x="5167630" y="1902460"/>
                    <a:pt x="4876800" y="1929130"/>
                  </a:cubicBezTo>
                  <a:cubicBezTo>
                    <a:pt x="4579620" y="1957070"/>
                    <a:pt x="4276090" y="1974850"/>
                    <a:pt x="3972560" y="1992630"/>
                  </a:cubicBezTo>
                  <a:cubicBezTo>
                    <a:pt x="3666490" y="2010410"/>
                    <a:pt x="3351530" y="2025650"/>
                    <a:pt x="3048000" y="2037080"/>
                  </a:cubicBezTo>
                  <a:cubicBezTo>
                    <a:pt x="2754630" y="2047240"/>
                    <a:pt x="2457450" y="2057400"/>
                    <a:pt x="2183130" y="2057400"/>
                  </a:cubicBezTo>
                  <a:cubicBezTo>
                    <a:pt x="1935480" y="2057400"/>
                    <a:pt x="1695450" y="2053590"/>
                    <a:pt x="1474470" y="2040890"/>
                  </a:cubicBezTo>
                  <a:cubicBezTo>
                    <a:pt x="1278890" y="2029460"/>
                    <a:pt x="1093470" y="2014220"/>
                    <a:pt x="922020" y="1990090"/>
                  </a:cubicBezTo>
                  <a:cubicBezTo>
                    <a:pt x="770890" y="1969770"/>
                    <a:pt x="624840" y="1946910"/>
                    <a:pt x="499110" y="1912620"/>
                  </a:cubicBezTo>
                  <a:cubicBezTo>
                    <a:pt x="393700" y="1883410"/>
                    <a:pt x="292100" y="1854200"/>
                    <a:pt x="215900" y="1808480"/>
                  </a:cubicBezTo>
                  <a:cubicBezTo>
                    <a:pt x="153670" y="1771650"/>
                    <a:pt x="99060" y="1725930"/>
                    <a:pt x="63500" y="1675130"/>
                  </a:cubicBezTo>
                  <a:cubicBezTo>
                    <a:pt x="31750" y="1628140"/>
                    <a:pt x="12700" y="1572260"/>
                    <a:pt x="6350" y="1517650"/>
                  </a:cubicBezTo>
                  <a:cubicBezTo>
                    <a:pt x="0" y="1461770"/>
                    <a:pt x="7620" y="1399540"/>
                    <a:pt x="25400" y="1341120"/>
                  </a:cubicBezTo>
                  <a:cubicBezTo>
                    <a:pt x="45720" y="1277620"/>
                    <a:pt x="81280" y="1214120"/>
                    <a:pt x="127000" y="1155700"/>
                  </a:cubicBezTo>
                  <a:cubicBezTo>
                    <a:pt x="179070" y="1088390"/>
                    <a:pt x="248920" y="1024890"/>
                    <a:pt x="327660" y="966470"/>
                  </a:cubicBezTo>
                  <a:cubicBezTo>
                    <a:pt x="417830" y="899160"/>
                    <a:pt x="528320" y="839470"/>
                    <a:pt x="641350" y="783590"/>
                  </a:cubicBezTo>
                  <a:cubicBezTo>
                    <a:pt x="765810" y="722630"/>
                    <a:pt x="904240" y="668020"/>
                    <a:pt x="1046480" y="617220"/>
                  </a:cubicBezTo>
                  <a:cubicBezTo>
                    <a:pt x="1200150" y="562610"/>
                    <a:pt x="1365250" y="514350"/>
                    <a:pt x="1535430" y="468630"/>
                  </a:cubicBezTo>
                  <a:cubicBezTo>
                    <a:pt x="1717040" y="420370"/>
                    <a:pt x="1912620" y="375920"/>
                    <a:pt x="2103120" y="335280"/>
                  </a:cubicBezTo>
                  <a:cubicBezTo>
                    <a:pt x="2296160" y="294640"/>
                    <a:pt x="2490470" y="256540"/>
                    <a:pt x="2688590" y="223520"/>
                  </a:cubicBezTo>
                  <a:cubicBezTo>
                    <a:pt x="2890520" y="189230"/>
                    <a:pt x="3094990" y="158750"/>
                    <a:pt x="3304540" y="132080"/>
                  </a:cubicBezTo>
                  <a:cubicBezTo>
                    <a:pt x="3520440" y="105410"/>
                    <a:pt x="3743960" y="81280"/>
                    <a:pt x="3962400" y="63500"/>
                  </a:cubicBezTo>
                  <a:cubicBezTo>
                    <a:pt x="4178300" y="45720"/>
                    <a:pt x="4392930" y="35560"/>
                    <a:pt x="4610100" y="26670"/>
                  </a:cubicBezTo>
                  <a:cubicBezTo>
                    <a:pt x="4828540" y="17780"/>
                    <a:pt x="4984750" y="12700"/>
                    <a:pt x="5267960" y="10160"/>
                  </a:cubicBezTo>
                  <a:cubicBezTo>
                    <a:pt x="5782310" y="5080"/>
                    <a:pt x="6977380" y="0"/>
                    <a:pt x="7438390" y="16510"/>
                  </a:cubicBezTo>
                  <a:cubicBezTo>
                    <a:pt x="7654290" y="24130"/>
                    <a:pt x="7810500" y="34290"/>
                    <a:pt x="7913370" y="49530"/>
                  </a:cubicBezTo>
                  <a:cubicBezTo>
                    <a:pt x="7964170" y="57150"/>
                    <a:pt x="8009890" y="60960"/>
                    <a:pt x="8025130" y="76200"/>
                  </a:cubicBezTo>
                  <a:cubicBezTo>
                    <a:pt x="8032750" y="83820"/>
                    <a:pt x="8035290" y="96520"/>
                    <a:pt x="8032750" y="104140"/>
                  </a:cubicBezTo>
                  <a:cubicBezTo>
                    <a:pt x="8028940" y="111760"/>
                    <a:pt x="8003540" y="120650"/>
                    <a:pt x="8003540" y="12065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902299" y="2565306"/>
            <a:ext cx="6027185" cy="47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en-US" sz="3010">
                <a:solidFill>
                  <a:srgbClr val="272B47"/>
                </a:solidFill>
                <a:latin typeface="TT Norms Bold"/>
              </a:rPr>
              <a:t>AVANCE DE TRABAJO FINAL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19915" y="7442902"/>
            <a:ext cx="7392530" cy="2368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71"/>
              </a:lnSpc>
            </a:pPr>
            <a:r>
              <a:rPr lang="en-US" sz="2750" dirty="0">
                <a:solidFill>
                  <a:srgbClr val="272B47"/>
                </a:solidFill>
                <a:latin typeface="TT Norms Bold"/>
              </a:rPr>
              <a:t>ALUMNOS: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 dirty="0">
                <a:solidFill>
                  <a:srgbClr val="272B47"/>
                </a:solidFill>
                <a:latin typeface="TT Norms Bold"/>
              </a:rPr>
              <a:t>Barra </a:t>
            </a:r>
            <a:r>
              <a:rPr lang="en-US" sz="2400" dirty="0" err="1">
                <a:solidFill>
                  <a:srgbClr val="272B47"/>
                </a:solidFill>
                <a:latin typeface="TT Norms Bold"/>
              </a:rPr>
              <a:t>Cconcho</a:t>
            </a:r>
            <a:r>
              <a:rPr lang="en-US" sz="2400" dirty="0">
                <a:solidFill>
                  <a:srgbClr val="272B47"/>
                </a:solidFill>
                <a:latin typeface="TT Norms Bold"/>
              </a:rPr>
              <a:t> Carlos 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 dirty="0">
                <a:solidFill>
                  <a:srgbClr val="272B47"/>
                </a:solidFill>
                <a:latin typeface="TT Norms Bold"/>
              </a:rPr>
              <a:t>Espejo Moya Leonardo 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 dirty="0">
                <a:solidFill>
                  <a:srgbClr val="272B47"/>
                </a:solidFill>
                <a:latin typeface="TT Norms Bold"/>
              </a:rPr>
              <a:t>Meneses Solorzano Brandon 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 dirty="0">
                <a:solidFill>
                  <a:srgbClr val="272B47"/>
                </a:solidFill>
                <a:latin typeface="TT Norms Bold"/>
              </a:rPr>
              <a:t>Pando Quinde Leandro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 dirty="0">
                <a:solidFill>
                  <a:srgbClr val="272B47"/>
                </a:solidFill>
                <a:latin typeface="TT Norms Bold"/>
              </a:rPr>
              <a:t>Gonzales Cárdenas Gian Marco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88827" y="7442902"/>
            <a:ext cx="4704364" cy="8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1"/>
              </a:lnSpc>
            </a:pPr>
            <a:r>
              <a:rPr lang="en-US" sz="2799">
                <a:solidFill>
                  <a:srgbClr val="272B47"/>
                </a:solidFill>
                <a:latin typeface="TT Norms Bold"/>
              </a:rPr>
              <a:t>PROFESOR:</a:t>
            </a:r>
          </a:p>
          <a:p>
            <a:pPr marL="518160" lvl="1" indent="-259080">
              <a:lnSpc>
                <a:spcPts val="2976"/>
              </a:lnSpc>
              <a:buFont typeface="Arial"/>
              <a:buChar char="•"/>
            </a:pPr>
            <a:r>
              <a:rPr lang="en-US" sz="2400">
                <a:solidFill>
                  <a:srgbClr val="272B47"/>
                </a:solidFill>
                <a:latin typeface="TT Norms Bold"/>
              </a:rPr>
              <a:t>Barnett Oscar Alberto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4993"/>
            <a:ext cx="2224384" cy="884868"/>
            <a:chOff x="0" y="0"/>
            <a:chExt cx="537216" cy="2137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216" cy="213707"/>
            </a:xfrm>
            <a:custGeom>
              <a:avLst/>
              <a:gdLst/>
              <a:ahLst/>
              <a:cxnLst/>
              <a:rect l="l" t="t" r="r" b="b"/>
              <a:pathLst>
                <a:path w="537216" h="213707">
                  <a:moveTo>
                    <a:pt x="106853" y="0"/>
                  </a:moveTo>
                  <a:lnTo>
                    <a:pt x="430363" y="0"/>
                  </a:lnTo>
                  <a:cubicBezTo>
                    <a:pt x="458702" y="0"/>
                    <a:pt x="485881" y="11258"/>
                    <a:pt x="505920" y="31297"/>
                  </a:cubicBezTo>
                  <a:cubicBezTo>
                    <a:pt x="525959" y="51335"/>
                    <a:pt x="537216" y="78514"/>
                    <a:pt x="537216" y="106853"/>
                  </a:cubicBezTo>
                  <a:lnTo>
                    <a:pt x="537216" y="106853"/>
                  </a:lnTo>
                  <a:cubicBezTo>
                    <a:pt x="537216" y="135193"/>
                    <a:pt x="525959" y="162371"/>
                    <a:pt x="505920" y="182410"/>
                  </a:cubicBezTo>
                  <a:cubicBezTo>
                    <a:pt x="485881" y="202449"/>
                    <a:pt x="458702" y="213707"/>
                    <a:pt x="430363" y="213707"/>
                  </a:cubicBezTo>
                  <a:lnTo>
                    <a:pt x="106853" y="213707"/>
                  </a:lnTo>
                  <a:cubicBezTo>
                    <a:pt x="78514" y="213707"/>
                    <a:pt x="51335" y="202449"/>
                    <a:pt x="31297" y="182410"/>
                  </a:cubicBezTo>
                  <a:cubicBezTo>
                    <a:pt x="11258" y="162371"/>
                    <a:pt x="0" y="135193"/>
                    <a:pt x="0" y="106853"/>
                  </a:cubicBezTo>
                  <a:lnTo>
                    <a:pt x="0" y="106853"/>
                  </a:lnTo>
                  <a:cubicBezTo>
                    <a:pt x="0" y="78514"/>
                    <a:pt x="11258" y="51335"/>
                    <a:pt x="31297" y="31297"/>
                  </a:cubicBezTo>
                  <a:cubicBezTo>
                    <a:pt x="51335" y="11258"/>
                    <a:pt x="78514" y="0"/>
                    <a:pt x="10685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37216" cy="280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72B47"/>
                  </a:solidFill>
                  <a:latin typeface="TT Norms Bold"/>
                </a:rPr>
                <a:t>Anexos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27741" y="1868396"/>
            <a:ext cx="15632517" cy="7151641"/>
          </a:xfrm>
          <a:custGeom>
            <a:avLst/>
            <a:gdLst/>
            <a:ahLst/>
            <a:cxnLst/>
            <a:rect l="l" t="t" r="r" b="b"/>
            <a:pathLst>
              <a:path w="15632517" h="7151641">
                <a:moveTo>
                  <a:pt x="0" y="0"/>
                </a:moveTo>
                <a:lnTo>
                  <a:pt x="15632518" y="0"/>
                </a:lnTo>
                <a:lnTo>
                  <a:pt x="15632518" y="7151641"/>
                </a:lnTo>
                <a:lnTo>
                  <a:pt x="0" y="7151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13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2870351" y="1000125"/>
            <a:ext cx="1268064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T Norms Bold"/>
              </a:rPr>
              <a:t>Registro de nuevas adquisiciones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4993"/>
            <a:ext cx="2224384" cy="884868"/>
            <a:chOff x="0" y="0"/>
            <a:chExt cx="537216" cy="2137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216" cy="213707"/>
            </a:xfrm>
            <a:custGeom>
              <a:avLst/>
              <a:gdLst/>
              <a:ahLst/>
              <a:cxnLst/>
              <a:rect l="l" t="t" r="r" b="b"/>
              <a:pathLst>
                <a:path w="537216" h="213707">
                  <a:moveTo>
                    <a:pt x="106853" y="0"/>
                  </a:moveTo>
                  <a:lnTo>
                    <a:pt x="430363" y="0"/>
                  </a:lnTo>
                  <a:cubicBezTo>
                    <a:pt x="458702" y="0"/>
                    <a:pt x="485881" y="11258"/>
                    <a:pt x="505920" y="31297"/>
                  </a:cubicBezTo>
                  <a:cubicBezTo>
                    <a:pt x="525959" y="51335"/>
                    <a:pt x="537216" y="78514"/>
                    <a:pt x="537216" y="106853"/>
                  </a:cubicBezTo>
                  <a:lnTo>
                    <a:pt x="537216" y="106853"/>
                  </a:lnTo>
                  <a:cubicBezTo>
                    <a:pt x="537216" y="135193"/>
                    <a:pt x="525959" y="162371"/>
                    <a:pt x="505920" y="182410"/>
                  </a:cubicBezTo>
                  <a:cubicBezTo>
                    <a:pt x="485881" y="202449"/>
                    <a:pt x="458702" y="213707"/>
                    <a:pt x="430363" y="213707"/>
                  </a:cubicBezTo>
                  <a:lnTo>
                    <a:pt x="106853" y="213707"/>
                  </a:lnTo>
                  <a:cubicBezTo>
                    <a:pt x="78514" y="213707"/>
                    <a:pt x="51335" y="202449"/>
                    <a:pt x="31297" y="182410"/>
                  </a:cubicBezTo>
                  <a:cubicBezTo>
                    <a:pt x="11258" y="162371"/>
                    <a:pt x="0" y="135193"/>
                    <a:pt x="0" y="106853"/>
                  </a:cubicBezTo>
                  <a:lnTo>
                    <a:pt x="0" y="106853"/>
                  </a:lnTo>
                  <a:cubicBezTo>
                    <a:pt x="0" y="78514"/>
                    <a:pt x="11258" y="51335"/>
                    <a:pt x="31297" y="31297"/>
                  </a:cubicBezTo>
                  <a:cubicBezTo>
                    <a:pt x="51335" y="11258"/>
                    <a:pt x="78514" y="0"/>
                    <a:pt x="10685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37216" cy="280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72B47"/>
                  </a:solidFill>
                  <a:latin typeface="TT Norms Bold"/>
                </a:rPr>
                <a:t>Anexos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5486400" y="0"/>
            <a:ext cx="7157539" cy="10287000"/>
          </a:xfrm>
          <a:custGeom>
            <a:avLst/>
            <a:gdLst/>
            <a:ahLst/>
            <a:cxnLst/>
            <a:rect l="l" t="t" r="r" b="b"/>
            <a:pathLst>
              <a:path w="4566739" h="9043459">
                <a:moveTo>
                  <a:pt x="0" y="0"/>
                </a:moveTo>
                <a:lnTo>
                  <a:pt x="4566739" y="0"/>
                </a:lnTo>
                <a:lnTo>
                  <a:pt x="4566739" y="9043459"/>
                </a:lnTo>
                <a:lnTo>
                  <a:pt x="0" y="9043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192" r="-342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0" y="2171700"/>
            <a:ext cx="47244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TT Norms Bold"/>
              </a:rPr>
              <a:t>Gestión</a:t>
            </a:r>
            <a:r>
              <a:rPr lang="en-US" sz="3999" dirty="0">
                <a:solidFill>
                  <a:srgbClr val="000000"/>
                </a:solidFill>
                <a:latin typeface="TT Norms Bold"/>
              </a:rPr>
              <a:t> de </a:t>
            </a:r>
            <a:r>
              <a:rPr lang="en-US" sz="3999" dirty="0" err="1">
                <a:solidFill>
                  <a:srgbClr val="000000"/>
                </a:solidFill>
                <a:latin typeface="TT Norms Bold"/>
              </a:rPr>
              <a:t>transferencia</a:t>
            </a:r>
            <a:r>
              <a:rPr lang="en-US" sz="3999" dirty="0">
                <a:solidFill>
                  <a:srgbClr val="000000"/>
                </a:solidFill>
                <a:latin typeface="TT Norms Bold"/>
              </a:rPr>
              <a:t> de stock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6751" y="-837278"/>
            <a:ext cx="5272120" cy="5304957"/>
            <a:chOff x="0" y="0"/>
            <a:chExt cx="1388542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8542" cy="1397190"/>
            </a:xfrm>
            <a:custGeom>
              <a:avLst/>
              <a:gdLst/>
              <a:ahLst/>
              <a:cxnLst/>
              <a:rect l="l" t="t" r="r" b="b"/>
              <a:pathLst>
                <a:path w="1388542" h="1397190">
                  <a:moveTo>
                    <a:pt x="74892" y="0"/>
                  </a:moveTo>
                  <a:lnTo>
                    <a:pt x="1313650" y="0"/>
                  </a:lnTo>
                  <a:cubicBezTo>
                    <a:pt x="1355012" y="0"/>
                    <a:pt x="1388542" y="33530"/>
                    <a:pt x="1388542" y="74892"/>
                  </a:cubicBezTo>
                  <a:lnTo>
                    <a:pt x="1388542" y="1322299"/>
                  </a:lnTo>
                  <a:cubicBezTo>
                    <a:pt x="1388542" y="1363660"/>
                    <a:pt x="1355012" y="1397190"/>
                    <a:pt x="1313650" y="1397190"/>
                  </a:cubicBezTo>
                  <a:lnTo>
                    <a:pt x="74892" y="1397190"/>
                  </a:lnTo>
                  <a:cubicBezTo>
                    <a:pt x="33530" y="1397190"/>
                    <a:pt x="0" y="1363660"/>
                    <a:pt x="0" y="1322299"/>
                  </a:cubicBezTo>
                  <a:lnTo>
                    <a:pt x="0" y="74892"/>
                  </a:lnTo>
                  <a:cubicBezTo>
                    <a:pt x="0" y="33530"/>
                    <a:pt x="33530" y="0"/>
                    <a:pt x="7489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88542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93845" y="2953536"/>
            <a:ext cx="4194875" cy="4964511"/>
            <a:chOff x="0" y="0"/>
            <a:chExt cx="1104823" cy="13075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23" cy="1307526"/>
            </a:xfrm>
            <a:custGeom>
              <a:avLst/>
              <a:gdLst/>
              <a:ahLst/>
              <a:cxnLst/>
              <a:rect l="l" t="t" r="r" b="b"/>
              <a:pathLst>
                <a:path w="1104823" h="1307526">
                  <a:moveTo>
                    <a:pt x="94124" y="0"/>
                  </a:moveTo>
                  <a:lnTo>
                    <a:pt x="1010699" y="0"/>
                  </a:lnTo>
                  <a:cubicBezTo>
                    <a:pt x="1035662" y="0"/>
                    <a:pt x="1059603" y="9917"/>
                    <a:pt x="1077255" y="27568"/>
                  </a:cubicBezTo>
                  <a:cubicBezTo>
                    <a:pt x="1094907" y="45220"/>
                    <a:pt x="1104823" y="69161"/>
                    <a:pt x="1104823" y="94124"/>
                  </a:cubicBezTo>
                  <a:lnTo>
                    <a:pt x="1104823" y="1213402"/>
                  </a:lnTo>
                  <a:cubicBezTo>
                    <a:pt x="1104823" y="1238365"/>
                    <a:pt x="1094907" y="1262306"/>
                    <a:pt x="1077255" y="1279957"/>
                  </a:cubicBezTo>
                  <a:cubicBezTo>
                    <a:pt x="1059603" y="1297609"/>
                    <a:pt x="1035662" y="1307526"/>
                    <a:pt x="1010699" y="1307526"/>
                  </a:cubicBezTo>
                  <a:lnTo>
                    <a:pt x="94124" y="1307526"/>
                  </a:lnTo>
                  <a:cubicBezTo>
                    <a:pt x="69161" y="1307526"/>
                    <a:pt x="45220" y="1297609"/>
                    <a:pt x="27568" y="1279957"/>
                  </a:cubicBezTo>
                  <a:cubicBezTo>
                    <a:pt x="9917" y="1262306"/>
                    <a:pt x="0" y="1238365"/>
                    <a:pt x="0" y="1213402"/>
                  </a:cubicBezTo>
                  <a:lnTo>
                    <a:pt x="0" y="94124"/>
                  </a:lnTo>
                  <a:cubicBezTo>
                    <a:pt x="0" y="69161"/>
                    <a:pt x="9917" y="45220"/>
                    <a:pt x="27568" y="27568"/>
                  </a:cubicBezTo>
                  <a:cubicBezTo>
                    <a:pt x="45220" y="9917"/>
                    <a:pt x="69161" y="0"/>
                    <a:pt x="94124" y="0"/>
                  </a:cubicBezTo>
                  <a:close/>
                </a:path>
              </a:pathLst>
            </a:custGeom>
            <a:solidFill>
              <a:srgbClr val="45D1F2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04823" cy="1355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29038" y="606426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0910" y="3282189"/>
            <a:ext cx="9982284" cy="421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719"/>
              </a:lnSpc>
              <a:buAutoNum type="arabicPeriod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Introducción</a:t>
            </a:r>
          </a:p>
          <a:p>
            <a:pPr marL="1036320" lvl="1" indent="-518160">
              <a:lnSpc>
                <a:spcPts val="6719"/>
              </a:lnSpc>
              <a:buAutoNum type="arabicPeriod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Descripción del problema</a:t>
            </a:r>
          </a:p>
          <a:p>
            <a:pPr marL="1036320" lvl="1" indent="-518160">
              <a:lnSpc>
                <a:spcPts val="6719"/>
              </a:lnSpc>
              <a:buAutoNum type="arabicPeriod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Descripción de la solución</a:t>
            </a:r>
          </a:p>
          <a:p>
            <a:pPr marL="1036320" lvl="1" indent="-518160">
              <a:lnSpc>
                <a:spcPts val="6719"/>
              </a:lnSpc>
              <a:buAutoNum type="arabicPeriod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Tecnología Utilizada </a:t>
            </a:r>
          </a:p>
          <a:p>
            <a:pPr marL="1036320" lvl="1" indent="-518160">
              <a:lnSpc>
                <a:spcPts val="6719"/>
              </a:lnSpc>
              <a:buAutoNum type="arabicPeriod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Anexos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1927537" y="6541938"/>
            <a:ext cx="1689101" cy="2130746"/>
          </a:xfrm>
          <a:custGeom>
            <a:avLst/>
            <a:gdLst/>
            <a:ahLst/>
            <a:cxnLst/>
            <a:rect l="l" t="t" r="r" b="b"/>
            <a:pathLst>
              <a:path w="1689101" h="2130746">
                <a:moveTo>
                  <a:pt x="0" y="0"/>
                </a:moveTo>
                <a:lnTo>
                  <a:pt x="1689101" y="0"/>
                </a:lnTo>
                <a:lnTo>
                  <a:pt x="1689101" y="2130746"/>
                </a:lnTo>
                <a:lnTo>
                  <a:pt x="0" y="2130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3" name="TextBox 13"/>
          <p:cNvSpPr txBox="1"/>
          <p:nvPr/>
        </p:nvSpPr>
        <p:spPr>
          <a:xfrm>
            <a:off x="2097986" y="1135143"/>
            <a:ext cx="9595209" cy="1226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spc="-417">
                <a:solidFill>
                  <a:srgbClr val="272B47"/>
                </a:solidFill>
                <a:latin typeface="TT Norms Bold"/>
              </a:rPr>
              <a:t>CONTENIDOS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248883" y="2614226"/>
            <a:ext cx="4882330" cy="3080307"/>
          </a:xfrm>
          <a:custGeom>
            <a:avLst/>
            <a:gdLst/>
            <a:ahLst/>
            <a:cxnLst/>
            <a:rect l="l" t="t" r="r" b="b"/>
            <a:pathLst>
              <a:path w="4882330" h="3080307">
                <a:moveTo>
                  <a:pt x="0" y="0"/>
                </a:moveTo>
                <a:lnTo>
                  <a:pt x="4882331" y="0"/>
                </a:lnTo>
                <a:lnTo>
                  <a:pt x="4882331" y="3080306"/>
                </a:lnTo>
                <a:lnTo>
                  <a:pt x="0" y="3080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9231" y="1555139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970908" y="3830930"/>
            <a:ext cx="3515105" cy="2908509"/>
            <a:chOff x="0" y="0"/>
            <a:chExt cx="848942" cy="7024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8942" cy="702441"/>
            </a:xfrm>
            <a:custGeom>
              <a:avLst/>
              <a:gdLst/>
              <a:ahLst/>
              <a:cxnLst/>
              <a:rect l="l" t="t" r="r" b="b"/>
              <a:pathLst>
                <a:path w="848942" h="702441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92967" y="5056710"/>
            <a:ext cx="3365458" cy="336545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758892" y="4251059"/>
            <a:ext cx="7173472" cy="356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60"/>
              </a:lnSpc>
            </a:pPr>
            <a:r>
              <a:rPr lang="en-US" sz="2543" dirty="0">
                <a:solidFill>
                  <a:srgbClr val="272B47"/>
                </a:solidFill>
                <a:latin typeface="TT Norms"/>
              </a:rPr>
              <a:t>Este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proyecto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tiene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como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fin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desarrollar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una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aplicación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web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empresarial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para la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gestión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centralizada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del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inventario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de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libros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de la Librería Nacional,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dicha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librería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tiene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una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cadena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de 25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sucursales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en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diferentes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departamentos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. Para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ello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se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utlizará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Spring Framework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en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el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backend y Angular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en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</a:t>
            </a:r>
            <a:r>
              <a:rPr lang="en-US" sz="2543" dirty="0" err="1">
                <a:solidFill>
                  <a:srgbClr val="272B47"/>
                </a:solidFill>
                <a:latin typeface="TT Norms"/>
              </a:rPr>
              <a:t>el</a:t>
            </a:r>
            <a:r>
              <a:rPr lang="en-US" sz="2543" dirty="0">
                <a:solidFill>
                  <a:srgbClr val="272B47"/>
                </a:solidFill>
                <a:latin typeface="TT Norms"/>
              </a:rPr>
              <a:t> fronted. </a:t>
            </a:r>
          </a:p>
          <a:p>
            <a:pPr algn="just">
              <a:lnSpc>
                <a:spcPts val="3560"/>
              </a:lnSpc>
              <a:spcBef>
                <a:spcPct val="0"/>
              </a:spcBef>
            </a:pPr>
            <a:endParaRPr lang="en-US" sz="2543" dirty="0">
              <a:solidFill>
                <a:srgbClr val="272B47"/>
              </a:solidFill>
              <a:latin typeface="TT Norm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59469" y="2517086"/>
            <a:ext cx="5580077" cy="104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5"/>
              </a:lnSpc>
            </a:pPr>
            <a:r>
              <a:rPr lang="en-US" sz="7029" spc="-274">
                <a:solidFill>
                  <a:srgbClr val="272B47"/>
                </a:solidFill>
                <a:latin typeface="TT Norms Bold"/>
              </a:rPr>
              <a:t>Introducción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75981" y="3443262"/>
            <a:ext cx="5663565" cy="387668"/>
            <a:chOff x="0" y="0"/>
            <a:chExt cx="7551420" cy="516890"/>
          </a:xfrm>
        </p:grpSpPr>
        <p:sp>
          <p:nvSpPr>
            <p:cNvPr id="17" name="Freeform 17"/>
            <p:cNvSpPr/>
            <p:nvPr/>
          </p:nvSpPr>
          <p:spPr>
            <a:xfrm>
              <a:off x="49530" y="22860"/>
              <a:ext cx="7451090" cy="462280"/>
            </a:xfrm>
            <a:custGeom>
              <a:avLst/>
              <a:gdLst/>
              <a:ahLst/>
              <a:cxnLst/>
              <a:rect l="l" t="t" r="r" b="b"/>
              <a:pathLst>
                <a:path w="7451090" h="46228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367008" y="5549717"/>
            <a:ext cx="2732138" cy="2379444"/>
          </a:xfrm>
          <a:custGeom>
            <a:avLst/>
            <a:gdLst/>
            <a:ahLst/>
            <a:cxnLst/>
            <a:rect l="l" t="t" r="r" b="b"/>
            <a:pathLst>
              <a:path w="2732138" h="2379444">
                <a:moveTo>
                  <a:pt x="0" y="0"/>
                </a:moveTo>
                <a:lnTo>
                  <a:pt x="2732138" y="0"/>
                </a:lnTo>
                <a:lnTo>
                  <a:pt x="2732138" y="2379444"/>
                </a:lnTo>
                <a:lnTo>
                  <a:pt x="0" y="2379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9231" y="1555139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970908" y="3830930"/>
            <a:ext cx="3515105" cy="2908509"/>
            <a:chOff x="0" y="0"/>
            <a:chExt cx="848942" cy="7024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8942" cy="702441"/>
            </a:xfrm>
            <a:custGeom>
              <a:avLst/>
              <a:gdLst/>
              <a:ahLst/>
              <a:cxnLst/>
              <a:rect l="l" t="t" r="r" b="b"/>
              <a:pathLst>
                <a:path w="848942" h="702441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92967" y="5056710"/>
            <a:ext cx="3365458" cy="336545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59469" y="1845404"/>
            <a:ext cx="8933341" cy="209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5"/>
              </a:lnSpc>
            </a:pPr>
            <a:r>
              <a:rPr lang="en-US" sz="7029" spc="-274">
                <a:solidFill>
                  <a:srgbClr val="272B47"/>
                </a:solidFill>
                <a:latin typeface="TT Norms Bold"/>
              </a:rPr>
              <a:t>Descripción del problema</a:t>
            </a:r>
          </a:p>
        </p:txBody>
      </p:sp>
      <p:grpSp>
        <p:nvGrpSpPr>
          <p:cNvPr id="15" name="Group 15"/>
          <p:cNvGrpSpPr/>
          <p:nvPr/>
        </p:nvGrpSpPr>
        <p:grpSpPr>
          <a:xfrm rot="109667">
            <a:off x="1523875" y="2725186"/>
            <a:ext cx="5671658" cy="1499445"/>
            <a:chOff x="0" y="0"/>
            <a:chExt cx="8128000" cy="2148840"/>
          </a:xfrm>
        </p:grpSpPr>
        <p:sp>
          <p:nvSpPr>
            <p:cNvPr id="16" name="Freeform 16"/>
            <p:cNvSpPr/>
            <p:nvPr/>
          </p:nvSpPr>
          <p:spPr>
            <a:xfrm>
              <a:off x="44450" y="40640"/>
              <a:ext cx="8035290" cy="2057400"/>
            </a:xfrm>
            <a:custGeom>
              <a:avLst/>
              <a:gdLst/>
              <a:ahLst/>
              <a:cxnLst/>
              <a:rect l="l" t="t" r="r" b="b"/>
              <a:pathLst>
                <a:path w="8035290" h="2057400">
                  <a:moveTo>
                    <a:pt x="8003540" y="120650"/>
                  </a:moveTo>
                  <a:cubicBezTo>
                    <a:pt x="7631430" y="72390"/>
                    <a:pt x="7578090" y="71120"/>
                    <a:pt x="7435850" y="67310"/>
                  </a:cubicBezTo>
                  <a:cubicBezTo>
                    <a:pt x="7048500" y="57150"/>
                    <a:pt x="5781040" y="55880"/>
                    <a:pt x="5267960" y="60960"/>
                  </a:cubicBezTo>
                  <a:cubicBezTo>
                    <a:pt x="4986020" y="63500"/>
                    <a:pt x="4829810" y="68580"/>
                    <a:pt x="4611370" y="77470"/>
                  </a:cubicBezTo>
                  <a:cubicBezTo>
                    <a:pt x="4395470" y="86360"/>
                    <a:pt x="4180840" y="96520"/>
                    <a:pt x="3964940" y="114300"/>
                  </a:cubicBezTo>
                  <a:cubicBezTo>
                    <a:pt x="3746500" y="132080"/>
                    <a:pt x="3524250" y="156210"/>
                    <a:pt x="3309620" y="182880"/>
                  </a:cubicBezTo>
                  <a:cubicBezTo>
                    <a:pt x="3101340" y="209550"/>
                    <a:pt x="2898140" y="240030"/>
                    <a:pt x="2696210" y="274320"/>
                  </a:cubicBezTo>
                  <a:cubicBezTo>
                    <a:pt x="2499360" y="307340"/>
                    <a:pt x="2306320" y="344170"/>
                    <a:pt x="2113280" y="384810"/>
                  </a:cubicBezTo>
                  <a:cubicBezTo>
                    <a:pt x="1922780" y="425450"/>
                    <a:pt x="1727200" y="469900"/>
                    <a:pt x="1546860" y="518160"/>
                  </a:cubicBezTo>
                  <a:cubicBezTo>
                    <a:pt x="1377950" y="563880"/>
                    <a:pt x="1212850" y="610870"/>
                    <a:pt x="1060450" y="665480"/>
                  </a:cubicBezTo>
                  <a:cubicBezTo>
                    <a:pt x="919480" y="716280"/>
                    <a:pt x="782320" y="769620"/>
                    <a:pt x="660400" y="830580"/>
                  </a:cubicBezTo>
                  <a:cubicBezTo>
                    <a:pt x="549910" y="885190"/>
                    <a:pt x="441960" y="946150"/>
                    <a:pt x="354330" y="1010920"/>
                  </a:cubicBezTo>
                  <a:cubicBezTo>
                    <a:pt x="279400" y="1066800"/>
                    <a:pt x="209550" y="1127760"/>
                    <a:pt x="161290" y="1191260"/>
                  </a:cubicBezTo>
                  <a:cubicBezTo>
                    <a:pt x="119380" y="1245870"/>
                    <a:pt x="86360" y="1305560"/>
                    <a:pt x="69850" y="1363980"/>
                  </a:cubicBezTo>
                  <a:cubicBezTo>
                    <a:pt x="54610" y="1416050"/>
                    <a:pt x="48260" y="1470660"/>
                    <a:pt x="55880" y="1520190"/>
                  </a:cubicBezTo>
                  <a:cubicBezTo>
                    <a:pt x="62230" y="1567180"/>
                    <a:pt x="80010" y="1615440"/>
                    <a:pt x="109220" y="1654810"/>
                  </a:cubicBezTo>
                  <a:cubicBezTo>
                    <a:pt x="140970" y="1699260"/>
                    <a:pt x="190500" y="1737360"/>
                    <a:pt x="247650" y="1769110"/>
                  </a:cubicBezTo>
                  <a:cubicBezTo>
                    <a:pt x="320040" y="1809750"/>
                    <a:pt x="416560" y="1837690"/>
                    <a:pt x="516890" y="1864360"/>
                  </a:cubicBezTo>
                  <a:cubicBezTo>
                    <a:pt x="638810" y="1897380"/>
                    <a:pt x="782320" y="1920240"/>
                    <a:pt x="930910" y="1940560"/>
                  </a:cubicBezTo>
                  <a:cubicBezTo>
                    <a:pt x="1099820" y="1963420"/>
                    <a:pt x="1285240" y="1978660"/>
                    <a:pt x="1479550" y="1990090"/>
                  </a:cubicBezTo>
                  <a:cubicBezTo>
                    <a:pt x="1699260" y="2002790"/>
                    <a:pt x="1938020" y="2006600"/>
                    <a:pt x="2184400" y="2006600"/>
                  </a:cubicBezTo>
                  <a:cubicBezTo>
                    <a:pt x="2457450" y="2006600"/>
                    <a:pt x="2754630" y="1996440"/>
                    <a:pt x="3046730" y="1986280"/>
                  </a:cubicBezTo>
                  <a:cubicBezTo>
                    <a:pt x="3348990" y="1974850"/>
                    <a:pt x="3663950" y="1959610"/>
                    <a:pt x="3970020" y="1941830"/>
                  </a:cubicBezTo>
                  <a:cubicBezTo>
                    <a:pt x="4272280" y="1924050"/>
                    <a:pt x="4575810" y="1906270"/>
                    <a:pt x="4872990" y="1878330"/>
                  </a:cubicBezTo>
                  <a:cubicBezTo>
                    <a:pt x="5162550" y="1851660"/>
                    <a:pt x="5458460" y="1821180"/>
                    <a:pt x="5730240" y="1779270"/>
                  </a:cubicBezTo>
                  <a:cubicBezTo>
                    <a:pt x="5980430" y="1741170"/>
                    <a:pt x="6225540" y="1697990"/>
                    <a:pt x="6446520" y="1643380"/>
                  </a:cubicBezTo>
                  <a:cubicBezTo>
                    <a:pt x="6640830" y="1595120"/>
                    <a:pt x="6822440" y="1540510"/>
                    <a:pt x="6985000" y="1478280"/>
                  </a:cubicBezTo>
                  <a:cubicBezTo>
                    <a:pt x="7125970" y="1423670"/>
                    <a:pt x="7261860" y="1362710"/>
                    <a:pt x="7371080" y="1297940"/>
                  </a:cubicBezTo>
                  <a:cubicBezTo>
                    <a:pt x="7459980" y="1245870"/>
                    <a:pt x="7539990" y="1189990"/>
                    <a:pt x="7598410" y="1132840"/>
                  </a:cubicBezTo>
                  <a:cubicBezTo>
                    <a:pt x="7645400" y="1087120"/>
                    <a:pt x="7684770" y="1038860"/>
                    <a:pt x="7705090" y="989330"/>
                  </a:cubicBezTo>
                  <a:cubicBezTo>
                    <a:pt x="7722870" y="947420"/>
                    <a:pt x="7729220" y="902970"/>
                    <a:pt x="7724140" y="861060"/>
                  </a:cubicBezTo>
                  <a:cubicBezTo>
                    <a:pt x="7719060" y="817880"/>
                    <a:pt x="7698740" y="772160"/>
                    <a:pt x="7672070" y="732790"/>
                  </a:cubicBezTo>
                  <a:cubicBezTo>
                    <a:pt x="7642860" y="688340"/>
                    <a:pt x="7599680" y="647700"/>
                    <a:pt x="7551420" y="612140"/>
                  </a:cubicBezTo>
                  <a:cubicBezTo>
                    <a:pt x="7495540" y="571500"/>
                    <a:pt x="7424420" y="538480"/>
                    <a:pt x="7350760" y="511810"/>
                  </a:cubicBezTo>
                  <a:cubicBezTo>
                    <a:pt x="7266940" y="481330"/>
                    <a:pt x="7169150" y="462280"/>
                    <a:pt x="7070090" y="445770"/>
                  </a:cubicBezTo>
                  <a:cubicBezTo>
                    <a:pt x="6959600" y="427990"/>
                    <a:pt x="6838950" y="419100"/>
                    <a:pt x="6717030" y="414020"/>
                  </a:cubicBezTo>
                  <a:cubicBezTo>
                    <a:pt x="6584950" y="407670"/>
                    <a:pt x="6441440" y="408940"/>
                    <a:pt x="6306820" y="412750"/>
                  </a:cubicBezTo>
                  <a:cubicBezTo>
                    <a:pt x="6176010" y="416560"/>
                    <a:pt x="6041390" y="425450"/>
                    <a:pt x="5920740" y="435610"/>
                  </a:cubicBezTo>
                  <a:cubicBezTo>
                    <a:pt x="5815330" y="444500"/>
                    <a:pt x="5727700" y="453390"/>
                    <a:pt x="5622290" y="471170"/>
                  </a:cubicBezTo>
                  <a:cubicBezTo>
                    <a:pt x="5504180" y="490220"/>
                    <a:pt x="5299710" y="557530"/>
                    <a:pt x="5246370" y="551180"/>
                  </a:cubicBezTo>
                  <a:cubicBezTo>
                    <a:pt x="5231130" y="549910"/>
                    <a:pt x="5222240" y="546100"/>
                    <a:pt x="5218430" y="538480"/>
                  </a:cubicBezTo>
                  <a:cubicBezTo>
                    <a:pt x="5214620" y="530860"/>
                    <a:pt x="5220970" y="506730"/>
                    <a:pt x="5228590" y="502920"/>
                  </a:cubicBezTo>
                  <a:cubicBezTo>
                    <a:pt x="5236210" y="499110"/>
                    <a:pt x="5259070" y="508000"/>
                    <a:pt x="5264150" y="515620"/>
                  </a:cubicBezTo>
                  <a:cubicBezTo>
                    <a:pt x="5267960" y="521970"/>
                    <a:pt x="5265420" y="533400"/>
                    <a:pt x="5261610" y="539750"/>
                  </a:cubicBezTo>
                  <a:cubicBezTo>
                    <a:pt x="5257800" y="546100"/>
                    <a:pt x="5248910" y="551180"/>
                    <a:pt x="5241290" y="551180"/>
                  </a:cubicBezTo>
                  <a:cubicBezTo>
                    <a:pt x="5233670" y="551180"/>
                    <a:pt x="5218430" y="541020"/>
                    <a:pt x="5215890" y="533400"/>
                  </a:cubicBezTo>
                  <a:cubicBezTo>
                    <a:pt x="5213350" y="525780"/>
                    <a:pt x="5215890" y="513080"/>
                    <a:pt x="5227320" y="504190"/>
                  </a:cubicBezTo>
                  <a:cubicBezTo>
                    <a:pt x="5266690" y="471170"/>
                    <a:pt x="5494020" y="440690"/>
                    <a:pt x="5615940" y="420370"/>
                  </a:cubicBezTo>
                  <a:cubicBezTo>
                    <a:pt x="5722620" y="402590"/>
                    <a:pt x="5811520" y="393700"/>
                    <a:pt x="5918200" y="384810"/>
                  </a:cubicBezTo>
                  <a:cubicBezTo>
                    <a:pt x="6040120" y="374650"/>
                    <a:pt x="6176010" y="365760"/>
                    <a:pt x="6308090" y="361950"/>
                  </a:cubicBezTo>
                  <a:cubicBezTo>
                    <a:pt x="6443980" y="358140"/>
                    <a:pt x="6587490" y="358140"/>
                    <a:pt x="6720840" y="364490"/>
                  </a:cubicBezTo>
                  <a:cubicBezTo>
                    <a:pt x="6845300" y="370840"/>
                    <a:pt x="6969760" y="377190"/>
                    <a:pt x="7082790" y="396240"/>
                  </a:cubicBezTo>
                  <a:cubicBezTo>
                    <a:pt x="7185660" y="412750"/>
                    <a:pt x="7285990" y="433070"/>
                    <a:pt x="7373620" y="466090"/>
                  </a:cubicBezTo>
                  <a:cubicBezTo>
                    <a:pt x="7452360" y="495300"/>
                    <a:pt x="7527290" y="530860"/>
                    <a:pt x="7586980" y="575310"/>
                  </a:cubicBezTo>
                  <a:cubicBezTo>
                    <a:pt x="7640320" y="614680"/>
                    <a:pt x="7686040" y="662940"/>
                    <a:pt x="7717790" y="713740"/>
                  </a:cubicBezTo>
                  <a:cubicBezTo>
                    <a:pt x="7747000" y="760730"/>
                    <a:pt x="7769860" y="814070"/>
                    <a:pt x="7773670" y="864870"/>
                  </a:cubicBezTo>
                  <a:cubicBezTo>
                    <a:pt x="7777480" y="914400"/>
                    <a:pt x="7767320" y="969010"/>
                    <a:pt x="7745730" y="1017270"/>
                  </a:cubicBezTo>
                  <a:cubicBezTo>
                    <a:pt x="7721600" y="1071880"/>
                    <a:pt x="7679690" y="1123950"/>
                    <a:pt x="7628890" y="1173480"/>
                  </a:cubicBezTo>
                  <a:cubicBezTo>
                    <a:pt x="7566660" y="1234440"/>
                    <a:pt x="7484110" y="1290320"/>
                    <a:pt x="7392670" y="1343660"/>
                  </a:cubicBezTo>
                  <a:cubicBezTo>
                    <a:pt x="7280910" y="1409700"/>
                    <a:pt x="7143750" y="1471930"/>
                    <a:pt x="7000240" y="1526540"/>
                  </a:cubicBezTo>
                  <a:cubicBezTo>
                    <a:pt x="6835140" y="1590040"/>
                    <a:pt x="6650990" y="1644650"/>
                    <a:pt x="6455410" y="1692910"/>
                  </a:cubicBezTo>
                  <a:cubicBezTo>
                    <a:pt x="6233160" y="1747520"/>
                    <a:pt x="5988050" y="1791970"/>
                    <a:pt x="5736590" y="1830070"/>
                  </a:cubicBezTo>
                  <a:cubicBezTo>
                    <a:pt x="5463540" y="1871980"/>
                    <a:pt x="5167630" y="1902460"/>
                    <a:pt x="4876800" y="1929130"/>
                  </a:cubicBezTo>
                  <a:cubicBezTo>
                    <a:pt x="4579620" y="1957070"/>
                    <a:pt x="4276090" y="1974850"/>
                    <a:pt x="3972560" y="1992630"/>
                  </a:cubicBezTo>
                  <a:cubicBezTo>
                    <a:pt x="3666490" y="2010410"/>
                    <a:pt x="3351530" y="2025650"/>
                    <a:pt x="3048000" y="2037080"/>
                  </a:cubicBezTo>
                  <a:cubicBezTo>
                    <a:pt x="2754630" y="2047240"/>
                    <a:pt x="2457450" y="2057400"/>
                    <a:pt x="2183130" y="2057400"/>
                  </a:cubicBezTo>
                  <a:cubicBezTo>
                    <a:pt x="1935480" y="2057400"/>
                    <a:pt x="1695450" y="2053590"/>
                    <a:pt x="1474470" y="2040890"/>
                  </a:cubicBezTo>
                  <a:cubicBezTo>
                    <a:pt x="1278890" y="2029460"/>
                    <a:pt x="1093470" y="2014220"/>
                    <a:pt x="922020" y="1990090"/>
                  </a:cubicBezTo>
                  <a:cubicBezTo>
                    <a:pt x="770890" y="1969770"/>
                    <a:pt x="624840" y="1946910"/>
                    <a:pt x="499110" y="1912620"/>
                  </a:cubicBezTo>
                  <a:cubicBezTo>
                    <a:pt x="393700" y="1883410"/>
                    <a:pt x="292100" y="1854200"/>
                    <a:pt x="215900" y="1808480"/>
                  </a:cubicBezTo>
                  <a:cubicBezTo>
                    <a:pt x="153670" y="1771650"/>
                    <a:pt x="99060" y="1725930"/>
                    <a:pt x="63500" y="1675130"/>
                  </a:cubicBezTo>
                  <a:cubicBezTo>
                    <a:pt x="31750" y="1628140"/>
                    <a:pt x="12700" y="1572260"/>
                    <a:pt x="6350" y="1517650"/>
                  </a:cubicBezTo>
                  <a:cubicBezTo>
                    <a:pt x="0" y="1461770"/>
                    <a:pt x="7620" y="1399540"/>
                    <a:pt x="25400" y="1341120"/>
                  </a:cubicBezTo>
                  <a:cubicBezTo>
                    <a:pt x="45720" y="1277620"/>
                    <a:pt x="81280" y="1214120"/>
                    <a:pt x="127000" y="1155700"/>
                  </a:cubicBezTo>
                  <a:cubicBezTo>
                    <a:pt x="179070" y="1088390"/>
                    <a:pt x="248920" y="1024890"/>
                    <a:pt x="327660" y="966470"/>
                  </a:cubicBezTo>
                  <a:cubicBezTo>
                    <a:pt x="417830" y="899160"/>
                    <a:pt x="528320" y="839470"/>
                    <a:pt x="641350" y="783590"/>
                  </a:cubicBezTo>
                  <a:cubicBezTo>
                    <a:pt x="765810" y="722630"/>
                    <a:pt x="904240" y="668020"/>
                    <a:pt x="1046480" y="617220"/>
                  </a:cubicBezTo>
                  <a:cubicBezTo>
                    <a:pt x="1200150" y="562610"/>
                    <a:pt x="1365250" y="514350"/>
                    <a:pt x="1535430" y="468630"/>
                  </a:cubicBezTo>
                  <a:cubicBezTo>
                    <a:pt x="1717040" y="420370"/>
                    <a:pt x="1912620" y="375920"/>
                    <a:pt x="2103120" y="335280"/>
                  </a:cubicBezTo>
                  <a:cubicBezTo>
                    <a:pt x="2296160" y="294640"/>
                    <a:pt x="2490470" y="256540"/>
                    <a:pt x="2688590" y="223520"/>
                  </a:cubicBezTo>
                  <a:cubicBezTo>
                    <a:pt x="2890520" y="189230"/>
                    <a:pt x="3094990" y="158750"/>
                    <a:pt x="3304540" y="132080"/>
                  </a:cubicBezTo>
                  <a:cubicBezTo>
                    <a:pt x="3520440" y="105410"/>
                    <a:pt x="3743960" y="81280"/>
                    <a:pt x="3962400" y="63500"/>
                  </a:cubicBezTo>
                  <a:cubicBezTo>
                    <a:pt x="4178300" y="45720"/>
                    <a:pt x="4392930" y="35560"/>
                    <a:pt x="4610100" y="26670"/>
                  </a:cubicBezTo>
                  <a:cubicBezTo>
                    <a:pt x="4828540" y="17780"/>
                    <a:pt x="4984750" y="12700"/>
                    <a:pt x="5267960" y="10160"/>
                  </a:cubicBezTo>
                  <a:cubicBezTo>
                    <a:pt x="5782310" y="5080"/>
                    <a:pt x="6977380" y="0"/>
                    <a:pt x="7438390" y="16510"/>
                  </a:cubicBezTo>
                  <a:cubicBezTo>
                    <a:pt x="7654290" y="24130"/>
                    <a:pt x="7810500" y="34290"/>
                    <a:pt x="7913370" y="49530"/>
                  </a:cubicBezTo>
                  <a:cubicBezTo>
                    <a:pt x="7964170" y="57150"/>
                    <a:pt x="8009890" y="60960"/>
                    <a:pt x="8025130" y="76200"/>
                  </a:cubicBezTo>
                  <a:cubicBezTo>
                    <a:pt x="8032750" y="83820"/>
                    <a:pt x="8035290" y="96520"/>
                    <a:pt x="8032750" y="104140"/>
                  </a:cubicBezTo>
                  <a:cubicBezTo>
                    <a:pt x="8028940" y="111760"/>
                    <a:pt x="8003540" y="120650"/>
                    <a:pt x="8003540" y="12065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758856" y="5355960"/>
            <a:ext cx="2033680" cy="2663152"/>
          </a:xfrm>
          <a:custGeom>
            <a:avLst/>
            <a:gdLst/>
            <a:ahLst/>
            <a:cxnLst/>
            <a:rect l="l" t="t" r="r" b="b"/>
            <a:pathLst>
              <a:path w="2033680" h="2663152">
                <a:moveTo>
                  <a:pt x="0" y="0"/>
                </a:moveTo>
                <a:lnTo>
                  <a:pt x="2033680" y="0"/>
                </a:lnTo>
                <a:lnTo>
                  <a:pt x="2033680" y="2663152"/>
                </a:lnTo>
                <a:lnTo>
                  <a:pt x="0" y="266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8" name="TextBox 18"/>
          <p:cNvSpPr txBox="1"/>
          <p:nvPr/>
        </p:nvSpPr>
        <p:spPr>
          <a:xfrm>
            <a:off x="3028766" y="4251059"/>
            <a:ext cx="7975492" cy="401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272B47"/>
                </a:solidFill>
                <a:latin typeface="TT Norms"/>
              </a:rPr>
              <a:t>En la actualidad la librería Nacional cuenta con 25 sucursales donde cada una de ellas realiza un inventario independiente y aislado lo que conlleva a una serie de problemas dado que al no contar con un sistema centralizado ni la visibilidad de un inventario general a los trabajadores se les dificulta ubicar y distribuir libros según la demanda lo que podría llegar a un agotamiento de existencias, exceso de stock,  perdidas de ventas y costos adicionales.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4497" y="1908236"/>
            <a:ext cx="15636565" cy="7084949"/>
            <a:chOff x="0" y="0"/>
            <a:chExt cx="4118272" cy="1865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8272" cy="1865995"/>
            </a:xfrm>
            <a:custGeom>
              <a:avLst/>
              <a:gdLst/>
              <a:ahLst/>
              <a:cxnLst/>
              <a:rect l="l" t="t" r="r" b="b"/>
              <a:pathLst>
                <a:path w="4118272" h="1865995">
                  <a:moveTo>
                    <a:pt x="25251" y="0"/>
                  </a:moveTo>
                  <a:lnTo>
                    <a:pt x="4093021" y="0"/>
                  </a:lnTo>
                  <a:cubicBezTo>
                    <a:pt x="4106967" y="0"/>
                    <a:pt x="4118272" y="11305"/>
                    <a:pt x="4118272" y="25251"/>
                  </a:cubicBezTo>
                  <a:lnTo>
                    <a:pt x="4118272" y="1840744"/>
                  </a:lnTo>
                  <a:cubicBezTo>
                    <a:pt x="4118272" y="1847441"/>
                    <a:pt x="4115612" y="1853864"/>
                    <a:pt x="4110877" y="1858599"/>
                  </a:cubicBezTo>
                  <a:cubicBezTo>
                    <a:pt x="4106141" y="1863335"/>
                    <a:pt x="4099718" y="1865995"/>
                    <a:pt x="4093021" y="1865995"/>
                  </a:cubicBezTo>
                  <a:lnTo>
                    <a:pt x="25251" y="1865995"/>
                  </a:lnTo>
                  <a:cubicBezTo>
                    <a:pt x="11305" y="1865995"/>
                    <a:pt x="0" y="1854690"/>
                    <a:pt x="0" y="1840744"/>
                  </a:cubicBezTo>
                  <a:lnTo>
                    <a:pt x="0" y="25251"/>
                  </a:lnTo>
                  <a:cubicBezTo>
                    <a:pt x="0" y="11305"/>
                    <a:pt x="11305" y="0"/>
                    <a:pt x="252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118272" cy="1913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29307" y="2308640"/>
            <a:ext cx="3366946" cy="336694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 w="38100" cap="sq">
              <a:solidFill>
                <a:srgbClr val="45D1F2">
                  <a:alpha val="5098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29307" y="5143500"/>
            <a:ext cx="3366946" cy="33669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 w="38100" cap="sq">
              <a:solidFill>
                <a:srgbClr val="495CD9">
                  <a:alpha val="48627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68961" y="3183518"/>
            <a:ext cx="4589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72B47"/>
                </a:solidFill>
                <a:latin typeface="TT Norms Bold"/>
              </a:rPr>
              <a:t>Objetivo General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48874" y="3102155"/>
            <a:ext cx="4901392" cy="619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272B47"/>
                </a:solidFill>
                <a:latin typeface="TT Norms Bold"/>
              </a:rPr>
              <a:t>Objetivos</a:t>
            </a:r>
            <a:r>
              <a:rPr lang="en-US" sz="3600" dirty="0">
                <a:solidFill>
                  <a:srgbClr val="272B47"/>
                </a:solidFill>
                <a:latin typeface="TT Norms Bold"/>
              </a:rPr>
              <a:t>  </a:t>
            </a:r>
            <a:r>
              <a:rPr lang="en-US" sz="3600" dirty="0" err="1">
                <a:solidFill>
                  <a:srgbClr val="272B47"/>
                </a:solidFill>
                <a:latin typeface="TT Norms Bold"/>
              </a:rPr>
              <a:t>Específicos</a:t>
            </a:r>
            <a:endParaRPr lang="en-US" sz="3600" dirty="0">
              <a:solidFill>
                <a:srgbClr val="272B47"/>
              </a:solidFill>
              <a:latin typeface="TT Norm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58291" y="4333313"/>
            <a:ext cx="4589941" cy="3339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Desarrollar una aplicación web centralizada para poder solucionar la gestión desintegrada del inventario a través de este implemento de sistema permitirá un mejor control en toda la cadena de librerías.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48873" y="4020688"/>
            <a:ext cx="5212844" cy="459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Diseñar e implementar la base de datos centralizada que almacene y gestione el inventario.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Implementar un módulo de gestión de transferencias de stock entre sucursales.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Desarrollar endpoints y facilitar la integración web con sistemas.</a:t>
            </a:r>
          </a:p>
          <a:p>
            <a:pPr marL="518160" lvl="1" indent="-259080" algn="just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Validar y probar el correcto funcionamiento de la aplicación web.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663778" y="443911"/>
            <a:ext cx="2663549" cy="1169578"/>
            <a:chOff x="0" y="0"/>
            <a:chExt cx="4598670" cy="2019300"/>
          </a:xfrm>
        </p:grpSpPr>
        <p:sp>
          <p:nvSpPr>
            <p:cNvPr id="22" name="Freeform 22"/>
            <p:cNvSpPr/>
            <p:nvPr/>
          </p:nvSpPr>
          <p:spPr>
            <a:xfrm>
              <a:off x="80493" y="46990"/>
              <a:ext cx="4435567" cy="1929130"/>
            </a:xfrm>
            <a:custGeom>
              <a:avLst/>
              <a:gdLst/>
              <a:ahLst/>
              <a:cxnLst/>
              <a:rect l="l" t="t" r="r" b="b"/>
              <a:pathLst>
                <a:path w="4435567" h="1929130">
                  <a:moveTo>
                    <a:pt x="3490837" y="111760"/>
                  </a:moveTo>
                  <a:cubicBezTo>
                    <a:pt x="2719803" y="74930"/>
                    <a:pt x="2556699" y="69850"/>
                    <a:pt x="2383005" y="73660"/>
                  </a:cubicBezTo>
                  <a:cubicBezTo>
                    <a:pt x="2202956" y="78740"/>
                    <a:pt x="2001724" y="86360"/>
                    <a:pt x="1838620" y="109220"/>
                  </a:cubicBezTo>
                  <a:cubicBezTo>
                    <a:pt x="1696699" y="129540"/>
                    <a:pt x="1575960" y="157480"/>
                    <a:pt x="1453103" y="193040"/>
                  </a:cubicBezTo>
                  <a:cubicBezTo>
                    <a:pt x="1328128" y="229870"/>
                    <a:pt x="1217980" y="276860"/>
                    <a:pt x="1097241" y="326390"/>
                  </a:cubicBezTo>
                  <a:cubicBezTo>
                    <a:pt x="965911" y="379730"/>
                    <a:pt x="811281" y="448310"/>
                    <a:pt x="694778" y="505460"/>
                  </a:cubicBezTo>
                  <a:cubicBezTo>
                    <a:pt x="599458" y="552450"/>
                    <a:pt x="516847" y="595630"/>
                    <a:pt x="446946" y="641350"/>
                  </a:cubicBezTo>
                  <a:cubicBezTo>
                    <a:pt x="387635" y="679450"/>
                    <a:pt x="341034" y="709930"/>
                    <a:pt x="294433" y="756920"/>
                  </a:cubicBezTo>
                  <a:cubicBezTo>
                    <a:pt x="233005" y="819150"/>
                    <a:pt x="158867" y="915670"/>
                    <a:pt x="124975" y="989330"/>
                  </a:cubicBezTo>
                  <a:cubicBezTo>
                    <a:pt x="97438" y="1050290"/>
                    <a:pt x="93202" y="1109980"/>
                    <a:pt x="88965" y="1164590"/>
                  </a:cubicBezTo>
                  <a:cubicBezTo>
                    <a:pt x="84729" y="1212850"/>
                    <a:pt x="86847" y="1256030"/>
                    <a:pt x="97438" y="1299210"/>
                  </a:cubicBezTo>
                  <a:cubicBezTo>
                    <a:pt x="108029" y="1338580"/>
                    <a:pt x="122857" y="1376680"/>
                    <a:pt x="146157" y="1413510"/>
                  </a:cubicBezTo>
                  <a:cubicBezTo>
                    <a:pt x="169458" y="1450340"/>
                    <a:pt x="192758" y="1484630"/>
                    <a:pt x="239359" y="1520190"/>
                  </a:cubicBezTo>
                  <a:cubicBezTo>
                    <a:pt x="302906" y="1568450"/>
                    <a:pt x="421527" y="1621790"/>
                    <a:pt x="518965" y="1662430"/>
                  </a:cubicBezTo>
                  <a:cubicBezTo>
                    <a:pt x="610049" y="1700530"/>
                    <a:pt x="703251" y="1734820"/>
                    <a:pt x="800689" y="1761490"/>
                  </a:cubicBezTo>
                  <a:cubicBezTo>
                    <a:pt x="898128" y="1788160"/>
                    <a:pt x="987093" y="1807210"/>
                    <a:pt x="1105714" y="1823720"/>
                  </a:cubicBezTo>
                  <a:cubicBezTo>
                    <a:pt x="1264581" y="1846580"/>
                    <a:pt x="1480640" y="1865630"/>
                    <a:pt x="1677635" y="1871980"/>
                  </a:cubicBezTo>
                  <a:cubicBezTo>
                    <a:pt x="1885221" y="1879600"/>
                    <a:pt x="2126699" y="1871980"/>
                    <a:pt x="2323694" y="1861820"/>
                  </a:cubicBezTo>
                  <a:cubicBezTo>
                    <a:pt x="2491034" y="1852930"/>
                    <a:pt x="2637192" y="1838960"/>
                    <a:pt x="2783350" y="1821180"/>
                  </a:cubicBezTo>
                  <a:cubicBezTo>
                    <a:pt x="2918916" y="1804670"/>
                    <a:pt x="3039655" y="1786890"/>
                    <a:pt x="3168867" y="1757680"/>
                  </a:cubicBezTo>
                  <a:cubicBezTo>
                    <a:pt x="3310788" y="1725930"/>
                    <a:pt x="3471774" y="1671320"/>
                    <a:pt x="3594630" y="1630680"/>
                  </a:cubicBezTo>
                  <a:cubicBezTo>
                    <a:pt x="3689951" y="1598930"/>
                    <a:pt x="3772561" y="1570990"/>
                    <a:pt x="3846699" y="1537970"/>
                  </a:cubicBezTo>
                  <a:cubicBezTo>
                    <a:pt x="3912364" y="1507490"/>
                    <a:pt x="3967438" y="1475740"/>
                    <a:pt x="4022512" y="1441450"/>
                  </a:cubicBezTo>
                  <a:cubicBezTo>
                    <a:pt x="4077586" y="1405890"/>
                    <a:pt x="4130541" y="1365250"/>
                    <a:pt x="4175024" y="1327150"/>
                  </a:cubicBezTo>
                  <a:cubicBezTo>
                    <a:pt x="4213153" y="1292860"/>
                    <a:pt x="4249162" y="1259840"/>
                    <a:pt x="4274581" y="1225550"/>
                  </a:cubicBezTo>
                  <a:cubicBezTo>
                    <a:pt x="4297882" y="1193800"/>
                    <a:pt x="4314827" y="1162050"/>
                    <a:pt x="4327537" y="1129030"/>
                  </a:cubicBezTo>
                  <a:cubicBezTo>
                    <a:pt x="4340246" y="1094740"/>
                    <a:pt x="4346601" y="1061720"/>
                    <a:pt x="4348719" y="1021080"/>
                  </a:cubicBezTo>
                  <a:cubicBezTo>
                    <a:pt x="4350837" y="970280"/>
                    <a:pt x="4340246" y="899160"/>
                    <a:pt x="4327537" y="847090"/>
                  </a:cubicBezTo>
                  <a:cubicBezTo>
                    <a:pt x="4316946" y="802640"/>
                    <a:pt x="4306354" y="763270"/>
                    <a:pt x="4285172" y="725170"/>
                  </a:cubicBezTo>
                  <a:cubicBezTo>
                    <a:pt x="4266108" y="689610"/>
                    <a:pt x="4242808" y="657860"/>
                    <a:pt x="4213153" y="626110"/>
                  </a:cubicBezTo>
                  <a:cubicBezTo>
                    <a:pt x="4181379" y="593090"/>
                    <a:pt x="4149606" y="565150"/>
                    <a:pt x="4103005" y="529590"/>
                  </a:cubicBezTo>
                  <a:cubicBezTo>
                    <a:pt x="4037340" y="478790"/>
                    <a:pt x="3931428" y="405130"/>
                    <a:pt x="3842463" y="355600"/>
                  </a:cubicBezTo>
                  <a:cubicBezTo>
                    <a:pt x="3764089" y="312420"/>
                    <a:pt x="3704778" y="280670"/>
                    <a:pt x="3603103" y="245110"/>
                  </a:cubicBezTo>
                  <a:cubicBezTo>
                    <a:pt x="3454827" y="194310"/>
                    <a:pt x="3164630" y="132080"/>
                    <a:pt x="3016355" y="102870"/>
                  </a:cubicBezTo>
                  <a:cubicBezTo>
                    <a:pt x="2929507" y="86360"/>
                    <a:pt x="2885024" y="78740"/>
                    <a:pt x="2804532" y="71120"/>
                  </a:cubicBezTo>
                  <a:cubicBezTo>
                    <a:pt x="2704975" y="60960"/>
                    <a:pt x="2569409" y="52070"/>
                    <a:pt x="2465616" y="54610"/>
                  </a:cubicBezTo>
                  <a:cubicBezTo>
                    <a:pt x="2376650" y="57150"/>
                    <a:pt x="2253793" y="90170"/>
                    <a:pt x="2215665" y="80010"/>
                  </a:cubicBezTo>
                  <a:cubicBezTo>
                    <a:pt x="2200837" y="76200"/>
                    <a:pt x="2192364" y="67310"/>
                    <a:pt x="2192364" y="59690"/>
                  </a:cubicBezTo>
                  <a:cubicBezTo>
                    <a:pt x="2192364" y="52070"/>
                    <a:pt x="2202956" y="35560"/>
                    <a:pt x="2215665" y="33020"/>
                  </a:cubicBezTo>
                  <a:cubicBezTo>
                    <a:pt x="2228374" y="30480"/>
                    <a:pt x="2266502" y="40640"/>
                    <a:pt x="2272857" y="48260"/>
                  </a:cubicBezTo>
                  <a:cubicBezTo>
                    <a:pt x="2279212" y="54610"/>
                    <a:pt x="2274975" y="66040"/>
                    <a:pt x="2268621" y="71120"/>
                  </a:cubicBezTo>
                  <a:cubicBezTo>
                    <a:pt x="2262266" y="77470"/>
                    <a:pt x="2245320" y="83820"/>
                    <a:pt x="2232611" y="82550"/>
                  </a:cubicBezTo>
                  <a:cubicBezTo>
                    <a:pt x="2219901" y="81280"/>
                    <a:pt x="2194483" y="71120"/>
                    <a:pt x="2192364" y="63500"/>
                  </a:cubicBezTo>
                  <a:cubicBezTo>
                    <a:pt x="2190246" y="54610"/>
                    <a:pt x="2205074" y="40640"/>
                    <a:pt x="2226256" y="31750"/>
                  </a:cubicBezTo>
                  <a:cubicBezTo>
                    <a:pt x="2268621" y="15240"/>
                    <a:pt x="2393596" y="7620"/>
                    <a:pt x="2467734" y="3810"/>
                  </a:cubicBezTo>
                  <a:cubicBezTo>
                    <a:pt x="2527044" y="0"/>
                    <a:pt x="2565172" y="1270"/>
                    <a:pt x="2632956" y="5080"/>
                  </a:cubicBezTo>
                  <a:cubicBezTo>
                    <a:pt x="2740985" y="11430"/>
                    <a:pt x="2897734" y="29210"/>
                    <a:pt x="3046010" y="55880"/>
                  </a:cubicBezTo>
                  <a:cubicBezTo>
                    <a:pt x="3230295" y="88900"/>
                    <a:pt x="3520492" y="162560"/>
                    <a:pt x="3649704" y="203200"/>
                  </a:cubicBezTo>
                  <a:cubicBezTo>
                    <a:pt x="3717488" y="224790"/>
                    <a:pt x="3742906" y="234950"/>
                    <a:pt x="3793744" y="260350"/>
                  </a:cubicBezTo>
                  <a:cubicBezTo>
                    <a:pt x="3865763" y="295910"/>
                    <a:pt x="3954729" y="347980"/>
                    <a:pt x="4033103" y="401320"/>
                  </a:cubicBezTo>
                  <a:cubicBezTo>
                    <a:pt x="4119951" y="461010"/>
                    <a:pt x="4232217" y="546100"/>
                    <a:pt x="4289408" y="605790"/>
                  </a:cubicBezTo>
                  <a:cubicBezTo>
                    <a:pt x="4327537" y="646430"/>
                    <a:pt x="4346601" y="675640"/>
                    <a:pt x="4367783" y="713740"/>
                  </a:cubicBezTo>
                  <a:cubicBezTo>
                    <a:pt x="4388965" y="754380"/>
                    <a:pt x="4401674" y="797560"/>
                    <a:pt x="4412266" y="844550"/>
                  </a:cubicBezTo>
                  <a:cubicBezTo>
                    <a:pt x="4424975" y="900430"/>
                    <a:pt x="4435566" y="972820"/>
                    <a:pt x="4433448" y="1027430"/>
                  </a:cubicBezTo>
                  <a:cubicBezTo>
                    <a:pt x="4431330" y="1070610"/>
                    <a:pt x="4420738" y="1107440"/>
                    <a:pt x="4405911" y="1145540"/>
                  </a:cubicBezTo>
                  <a:cubicBezTo>
                    <a:pt x="4391084" y="1182370"/>
                    <a:pt x="4372020" y="1216660"/>
                    <a:pt x="4346601" y="1250950"/>
                  </a:cubicBezTo>
                  <a:cubicBezTo>
                    <a:pt x="4319064" y="1287780"/>
                    <a:pt x="4283054" y="1323340"/>
                    <a:pt x="4240689" y="1358900"/>
                  </a:cubicBezTo>
                  <a:cubicBezTo>
                    <a:pt x="4194088" y="1398270"/>
                    <a:pt x="4139015" y="1441450"/>
                    <a:pt x="4079704" y="1478280"/>
                  </a:cubicBezTo>
                  <a:cubicBezTo>
                    <a:pt x="4022512" y="1515110"/>
                    <a:pt x="3961084" y="1549400"/>
                    <a:pt x="3891182" y="1581150"/>
                  </a:cubicBezTo>
                  <a:cubicBezTo>
                    <a:pt x="3814926" y="1615440"/>
                    <a:pt x="3732315" y="1643380"/>
                    <a:pt x="3632758" y="1676400"/>
                  </a:cubicBezTo>
                  <a:cubicBezTo>
                    <a:pt x="3505665" y="1718310"/>
                    <a:pt x="3336207" y="1772920"/>
                    <a:pt x="3190049" y="1805940"/>
                  </a:cubicBezTo>
                  <a:cubicBezTo>
                    <a:pt x="3056601" y="1836420"/>
                    <a:pt x="2933744" y="1854200"/>
                    <a:pt x="2796059" y="1871980"/>
                  </a:cubicBezTo>
                  <a:cubicBezTo>
                    <a:pt x="2647783" y="1891030"/>
                    <a:pt x="2497389" y="1903730"/>
                    <a:pt x="2325813" y="1912620"/>
                  </a:cubicBezTo>
                  <a:cubicBezTo>
                    <a:pt x="2124581" y="1922780"/>
                    <a:pt x="1878867" y="1929130"/>
                    <a:pt x="1664926" y="1921510"/>
                  </a:cubicBezTo>
                  <a:cubicBezTo>
                    <a:pt x="1463694" y="1913890"/>
                    <a:pt x="1243399" y="1896110"/>
                    <a:pt x="1078177" y="1871980"/>
                  </a:cubicBezTo>
                  <a:cubicBezTo>
                    <a:pt x="953202" y="1854200"/>
                    <a:pt x="860000" y="1832610"/>
                    <a:pt x="758325" y="1804670"/>
                  </a:cubicBezTo>
                  <a:cubicBezTo>
                    <a:pt x="654532" y="1776730"/>
                    <a:pt x="557093" y="1743710"/>
                    <a:pt x="461773" y="1701800"/>
                  </a:cubicBezTo>
                  <a:cubicBezTo>
                    <a:pt x="360098" y="1657350"/>
                    <a:pt x="233005" y="1596390"/>
                    <a:pt x="165221" y="1544320"/>
                  </a:cubicBezTo>
                  <a:cubicBezTo>
                    <a:pt x="114384" y="1504950"/>
                    <a:pt x="88965" y="1466850"/>
                    <a:pt x="63547" y="1426210"/>
                  </a:cubicBezTo>
                  <a:cubicBezTo>
                    <a:pt x="38128" y="1385570"/>
                    <a:pt x="23300" y="1344930"/>
                    <a:pt x="12709" y="1301750"/>
                  </a:cubicBezTo>
                  <a:cubicBezTo>
                    <a:pt x="2118" y="1256030"/>
                    <a:pt x="0" y="1209040"/>
                    <a:pt x="4236" y="1158240"/>
                  </a:cubicBezTo>
                  <a:cubicBezTo>
                    <a:pt x="8473" y="1099820"/>
                    <a:pt x="25418" y="1026160"/>
                    <a:pt x="46601" y="971550"/>
                  </a:cubicBezTo>
                  <a:cubicBezTo>
                    <a:pt x="65665" y="925830"/>
                    <a:pt x="88965" y="889000"/>
                    <a:pt x="118620" y="848360"/>
                  </a:cubicBezTo>
                  <a:cubicBezTo>
                    <a:pt x="148276" y="806450"/>
                    <a:pt x="182167" y="764540"/>
                    <a:pt x="226650" y="725170"/>
                  </a:cubicBezTo>
                  <a:cubicBezTo>
                    <a:pt x="273251" y="683260"/>
                    <a:pt x="326207" y="643890"/>
                    <a:pt x="389753" y="603250"/>
                  </a:cubicBezTo>
                  <a:cubicBezTo>
                    <a:pt x="463891" y="556260"/>
                    <a:pt x="548620" y="513080"/>
                    <a:pt x="646059" y="464820"/>
                  </a:cubicBezTo>
                  <a:cubicBezTo>
                    <a:pt x="764680" y="406400"/>
                    <a:pt x="919310" y="337820"/>
                    <a:pt x="1052758" y="283210"/>
                  </a:cubicBezTo>
                  <a:cubicBezTo>
                    <a:pt x="1175616" y="232410"/>
                    <a:pt x="1313300" y="180340"/>
                    <a:pt x="1419211" y="147320"/>
                  </a:cubicBezTo>
                  <a:cubicBezTo>
                    <a:pt x="1495468" y="123190"/>
                    <a:pt x="1539951" y="110490"/>
                    <a:pt x="1622561" y="93980"/>
                  </a:cubicBezTo>
                  <a:cubicBezTo>
                    <a:pt x="1739064" y="71120"/>
                    <a:pt x="1904285" y="48260"/>
                    <a:pt x="2061034" y="36830"/>
                  </a:cubicBezTo>
                  <a:cubicBezTo>
                    <a:pt x="2236847" y="22860"/>
                    <a:pt x="2440197" y="22860"/>
                    <a:pt x="2628719" y="24130"/>
                  </a:cubicBezTo>
                  <a:cubicBezTo>
                    <a:pt x="2817241" y="25400"/>
                    <a:pt x="3033300" y="35560"/>
                    <a:pt x="3194285" y="43180"/>
                  </a:cubicBezTo>
                  <a:cubicBezTo>
                    <a:pt x="3315024" y="48260"/>
                    <a:pt x="3463300" y="44450"/>
                    <a:pt x="3509901" y="62230"/>
                  </a:cubicBezTo>
                  <a:cubicBezTo>
                    <a:pt x="3528965" y="69850"/>
                    <a:pt x="3539557" y="83820"/>
                    <a:pt x="3537438" y="91440"/>
                  </a:cubicBezTo>
                  <a:cubicBezTo>
                    <a:pt x="3535320" y="100330"/>
                    <a:pt x="3490837" y="111760"/>
                    <a:pt x="3490837" y="11176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94497" y="729455"/>
            <a:ext cx="12576454" cy="71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4"/>
              </a:lnSpc>
            </a:pPr>
            <a:r>
              <a:rPr lang="en-US" sz="4800" spc="-187">
                <a:solidFill>
                  <a:srgbClr val="272B47"/>
                </a:solidFill>
                <a:latin typeface="TT Norms Bold"/>
              </a:rPr>
              <a:t>Descripción de la solución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068961" y="3715565"/>
            <a:ext cx="3675242" cy="193684"/>
            <a:chOff x="0" y="0"/>
            <a:chExt cx="3928110" cy="207010"/>
          </a:xfrm>
        </p:grpSpPr>
        <p:sp>
          <p:nvSpPr>
            <p:cNvPr id="25" name="Freeform 25"/>
            <p:cNvSpPr/>
            <p:nvPr/>
          </p:nvSpPr>
          <p:spPr>
            <a:xfrm>
              <a:off x="46990" y="20320"/>
              <a:ext cx="3831590" cy="138430"/>
            </a:xfrm>
            <a:custGeom>
              <a:avLst/>
              <a:gdLst/>
              <a:ahLst/>
              <a:cxnLst/>
              <a:rect l="l" t="t" r="r" b="b"/>
              <a:pathLst>
                <a:path w="3831590" h="138430">
                  <a:moveTo>
                    <a:pt x="29210" y="41910"/>
                  </a:moveTo>
                  <a:cubicBezTo>
                    <a:pt x="1145540" y="78740"/>
                    <a:pt x="1525270" y="83820"/>
                    <a:pt x="1870710" y="85090"/>
                  </a:cubicBezTo>
                  <a:cubicBezTo>
                    <a:pt x="2207260" y="86360"/>
                    <a:pt x="2541270" y="91440"/>
                    <a:pt x="2867660" y="82550"/>
                  </a:cubicBezTo>
                  <a:cubicBezTo>
                    <a:pt x="3183890" y="73660"/>
                    <a:pt x="3712210" y="0"/>
                    <a:pt x="3802380" y="30480"/>
                  </a:cubicBezTo>
                  <a:cubicBezTo>
                    <a:pt x="3820160" y="36830"/>
                    <a:pt x="3829050" y="45720"/>
                    <a:pt x="3830320" y="54610"/>
                  </a:cubicBezTo>
                  <a:cubicBezTo>
                    <a:pt x="3831590" y="62230"/>
                    <a:pt x="3820160" y="77470"/>
                    <a:pt x="3812540" y="80010"/>
                  </a:cubicBezTo>
                  <a:cubicBezTo>
                    <a:pt x="3806190" y="82550"/>
                    <a:pt x="3793490" y="80010"/>
                    <a:pt x="3788410" y="74930"/>
                  </a:cubicBezTo>
                  <a:cubicBezTo>
                    <a:pt x="3782060" y="69850"/>
                    <a:pt x="3778250" y="53340"/>
                    <a:pt x="3780790" y="45720"/>
                  </a:cubicBezTo>
                  <a:cubicBezTo>
                    <a:pt x="3783330" y="39370"/>
                    <a:pt x="3792220" y="30480"/>
                    <a:pt x="3799840" y="30480"/>
                  </a:cubicBezTo>
                  <a:cubicBezTo>
                    <a:pt x="3808730" y="30480"/>
                    <a:pt x="3827780" y="43180"/>
                    <a:pt x="3829050" y="52070"/>
                  </a:cubicBezTo>
                  <a:cubicBezTo>
                    <a:pt x="3830320" y="60960"/>
                    <a:pt x="3821430" y="72390"/>
                    <a:pt x="3806190" y="81280"/>
                  </a:cubicBezTo>
                  <a:cubicBezTo>
                    <a:pt x="3745230" y="114300"/>
                    <a:pt x="3481070" y="111760"/>
                    <a:pt x="3256280" y="120650"/>
                  </a:cubicBezTo>
                  <a:cubicBezTo>
                    <a:pt x="2899410" y="135890"/>
                    <a:pt x="2362200" y="138430"/>
                    <a:pt x="1870710" y="135890"/>
                  </a:cubicBezTo>
                  <a:cubicBezTo>
                    <a:pt x="1309370" y="133350"/>
                    <a:pt x="259080" y="115570"/>
                    <a:pt x="71120" y="96520"/>
                  </a:cubicBezTo>
                  <a:cubicBezTo>
                    <a:pt x="35560" y="92710"/>
                    <a:pt x="19050" y="95250"/>
                    <a:pt x="8890" y="85090"/>
                  </a:cubicBezTo>
                  <a:cubicBezTo>
                    <a:pt x="2540" y="78740"/>
                    <a:pt x="0" y="63500"/>
                    <a:pt x="3810" y="55880"/>
                  </a:cubicBezTo>
                  <a:cubicBezTo>
                    <a:pt x="7620" y="48260"/>
                    <a:pt x="29210" y="41910"/>
                    <a:pt x="29210" y="4191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071776" y="3715565"/>
            <a:ext cx="4251996" cy="162726"/>
            <a:chOff x="0" y="0"/>
            <a:chExt cx="4347210" cy="166370"/>
          </a:xfrm>
        </p:grpSpPr>
        <p:sp>
          <p:nvSpPr>
            <p:cNvPr id="27" name="Freeform 27"/>
            <p:cNvSpPr/>
            <p:nvPr/>
          </p:nvSpPr>
          <p:spPr>
            <a:xfrm>
              <a:off x="49530" y="15240"/>
              <a:ext cx="4246880" cy="172720"/>
            </a:xfrm>
            <a:custGeom>
              <a:avLst/>
              <a:gdLst/>
              <a:ahLst/>
              <a:cxnLst/>
              <a:rect l="l" t="t" r="r" b="b"/>
              <a:pathLst>
                <a:path w="4246880" h="172720">
                  <a:moveTo>
                    <a:pt x="26670" y="35560"/>
                  </a:moveTo>
                  <a:cubicBezTo>
                    <a:pt x="3608070" y="48260"/>
                    <a:pt x="4124960" y="0"/>
                    <a:pt x="4220210" y="39370"/>
                  </a:cubicBezTo>
                  <a:cubicBezTo>
                    <a:pt x="4237990" y="46990"/>
                    <a:pt x="4246880" y="57150"/>
                    <a:pt x="4246880" y="66040"/>
                  </a:cubicBezTo>
                  <a:cubicBezTo>
                    <a:pt x="4246880" y="73660"/>
                    <a:pt x="4235450" y="87630"/>
                    <a:pt x="4227830" y="90170"/>
                  </a:cubicBezTo>
                  <a:cubicBezTo>
                    <a:pt x="4221480" y="92710"/>
                    <a:pt x="4210050" y="88900"/>
                    <a:pt x="4204970" y="83820"/>
                  </a:cubicBezTo>
                  <a:cubicBezTo>
                    <a:pt x="4199890" y="78740"/>
                    <a:pt x="4194810" y="68580"/>
                    <a:pt x="4196080" y="62230"/>
                  </a:cubicBezTo>
                  <a:cubicBezTo>
                    <a:pt x="4197350" y="54610"/>
                    <a:pt x="4210050" y="40640"/>
                    <a:pt x="4217670" y="40640"/>
                  </a:cubicBezTo>
                  <a:cubicBezTo>
                    <a:pt x="4226560" y="40640"/>
                    <a:pt x="4246880" y="54610"/>
                    <a:pt x="4246880" y="63500"/>
                  </a:cubicBezTo>
                  <a:cubicBezTo>
                    <a:pt x="4246880" y="71120"/>
                    <a:pt x="4237990" y="82550"/>
                    <a:pt x="4221480" y="90170"/>
                  </a:cubicBezTo>
                  <a:cubicBezTo>
                    <a:pt x="4151630" y="120650"/>
                    <a:pt x="3883660" y="99060"/>
                    <a:pt x="3585210" y="100330"/>
                  </a:cubicBezTo>
                  <a:cubicBezTo>
                    <a:pt x="2879090" y="104140"/>
                    <a:pt x="190500" y="172720"/>
                    <a:pt x="21590" y="86360"/>
                  </a:cubicBezTo>
                  <a:cubicBezTo>
                    <a:pt x="5080" y="77470"/>
                    <a:pt x="0" y="67310"/>
                    <a:pt x="1270" y="58420"/>
                  </a:cubicBezTo>
                  <a:cubicBezTo>
                    <a:pt x="2540" y="49530"/>
                    <a:pt x="26670" y="35560"/>
                    <a:pt x="26670" y="35560"/>
                  </a:cubicBezTo>
                </a:path>
              </a:pathLst>
            </a:custGeom>
            <a:solidFill>
              <a:srgbClr val="495CD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8" name="AutoShape 28"/>
          <p:cNvSpPr/>
          <p:nvPr/>
        </p:nvSpPr>
        <p:spPr>
          <a:xfrm>
            <a:off x="11099322" y="9651699"/>
            <a:ext cx="7296227" cy="5000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29" name="AutoShape 29"/>
          <p:cNvSpPr/>
          <p:nvPr/>
        </p:nvSpPr>
        <p:spPr>
          <a:xfrm>
            <a:off x="-530238" y="9635030"/>
            <a:ext cx="7656475" cy="16669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30" name="Freeform 30"/>
          <p:cNvSpPr/>
          <p:nvPr/>
        </p:nvSpPr>
        <p:spPr>
          <a:xfrm>
            <a:off x="8181365" y="2937182"/>
            <a:ext cx="1858586" cy="1750450"/>
          </a:xfrm>
          <a:custGeom>
            <a:avLst/>
            <a:gdLst/>
            <a:ahLst/>
            <a:cxnLst/>
            <a:rect l="l" t="t" r="r" b="b"/>
            <a:pathLst>
              <a:path w="1858586" h="1750450">
                <a:moveTo>
                  <a:pt x="0" y="0"/>
                </a:moveTo>
                <a:lnTo>
                  <a:pt x="1858585" y="0"/>
                </a:lnTo>
                <a:lnTo>
                  <a:pt x="1858585" y="1750450"/>
                </a:lnTo>
                <a:lnTo>
                  <a:pt x="0" y="1750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1" name="Freeform 31"/>
          <p:cNvSpPr/>
          <p:nvPr/>
        </p:nvSpPr>
        <p:spPr>
          <a:xfrm>
            <a:off x="8421861" y="5881073"/>
            <a:ext cx="1444278" cy="2026411"/>
          </a:xfrm>
          <a:custGeom>
            <a:avLst/>
            <a:gdLst/>
            <a:ahLst/>
            <a:cxnLst/>
            <a:rect l="l" t="t" r="r" b="b"/>
            <a:pathLst>
              <a:path w="1444278" h="2026411">
                <a:moveTo>
                  <a:pt x="0" y="0"/>
                </a:moveTo>
                <a:lnTo>
                  <a:pt x="1444278" y="0"/>
                </a:lnTo>
                <a:lnTo>
                  <a:pt x="1444278" y="2026410"/>
                </a:lnTo>
                <a:lnTo>
                  <a:pt x="0" y="2026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4497" y="1908236"/>
            <a:ext cx="15636565" cy="7084949"/>
            <a:chOff x="0" y="0"/>
            <a:chExt cx="4118272" cy="1865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8272" cy="1865995"/>
            </a:xfrm>
            <a:custGeom>
              <a:avLst/>
              <a:gdLst/>
              <a:ahLst/>
              <a:cxnLst/>
              <a:rect l="l" t="t" r="r" b="b"/>
              <a:pathLst>
                <a:path w="4118272" h="1865995">
                  <a:moveTo>
                    <a:pt x="25251" y="0"/>
                  </a:moveTo>
                  <a:lnTo>
                    <a:pt x="4093021" y="0"/>
                  </a:lnTo>
                  <a:cubicBezTo>
                    <a:pt x="4106967" y="0"/>
                    <a:pt x="4118272" y="11305"/>
                    <a:pt x="4118272" y="25251"/>
                  </a:cubicBezTo>
                  <a:lnTo>
                    <a:pt x="4118272" y="1840744"/>
                  </a:lnTo>
                  <a:cubicBezTo>
                    <a:pt x="4118272" y="1847441"/>
                    <a:pt x="4115612" y="1853864"/>
                    <a:pt x="4110877" y="1858599"/>
                  </a:cubicBezTo>
                  <a:cubicBezTo>
                    <a:pt x="4106141" y="1863335"/>
                    <a:pt x="4099718" y="1865995"/>
                    <a:pt x="4093021" y="1865995"/>
                  </a:cubicBezTo>
                  <a:lnTo>
                    <a:pt x="25251" y="1865995"/>
                  </a:lnTo>
                  <a:cubicBezTo>
                    <a:pt x="11305" y="1865995"/>
                    <a:pt x="0" y="1854690"/>
                    <a:pt x="0" y="1840744"/>
                  </a:cubicBezTo>
                  <a:lnTo>
                    <a:pt x="0" y="25251"/>
                  </a:lnTo>
                  <a:cubicBezTo>
                    <a:pt x="0" y="11305"/>
                    <a:pt x="11305" y="0"/>
                    <a:pt x="252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118272" cy="1913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91939">
            <a:off x="826021" y="558510"/>
            <a:ext cx="3652678" cy="1030357"/>
            <a:chOff x="0" y="0"/>
            <a:chExt cx="6244590" cy="1761490"/>
          </a:xfrm>
        </p:grpSpPr>
        <p:sp>
          <p:nvSpPr>
            <p:cNvPr id="12" name="Freeform 12"/>
            <p:cNvSpPr/>
            <p:nvPr/>
          </p:nvSpPr>
          <p:spPr>
            <a:xfrm>
              <a:off x="40640" y="50800"/>
              <a:ext cx="6169660" cy="1663700"/>
            </a:xfrm>
            <a:custGeom>
              <a:avLst/>
              <a:gdLst/>
              <a:ahLst/>
              <a:cxnLst/>
              <a:rect l="l" t="t" r="r" b="b"/>
              <a:pathLst>
                <a:path w="6169660" h="1663700">
                  <a:moveTo>
                    <a:pt x="5668010" y="304800"/>
                  </a:moveTo>
                  <a:cubicBezTo>
                    <a:pt x="5020310" y="177800"/>
                    <a:pt x="4723130" y="152400"/>
                    <a:pt x="4497070" y="135890"/>
                  </a:cubicBezTo>
                  <a:cubicBezTo>
                    <a:pt x="4304030" y="121920"/>
                    <a:pt x="4147820" y="116840"/>
                    <a:pt x="3958590" y="111760"/>
                  </a:cubicBezTo>
                  <a:cubicBezTo>
                    <a:pt x="3747770" y="106680"/>
                    <a:pt x="3512820" y="102870"/>
                    <a:pt x="3291840" y="106680"/>
                  </a:cubicBezTo>
                  <a:cubicBezTo>
                    <a:pt x="3070860" y="110490"/>
                    <a:pt x="2843530" y="116840"/>
                    <a:pt x="2632710" y="134620"/>
                  </a:cubicBezTo>
                  <a:cubicBezTo>
                    <a:pt x="2435860" y="151130"/>
                    <a:pt x="2246630" y="172720"/>
                    <a:pt x="2065020" y="204470"/>
                  </a:cubicBezTo>
                  <a:cubicBezTo>
                    <a:pt x="1892300" y="234950"/>
                    <a:pt x="1724660" y="274320"/>
                    <a:pt x="1567180" y="318770"/>
                  </a:cubicBezTo>
                  <a:cubicBezTo>
                    <a:pt x="1421130" y="360680"/>
                    <a:pt x="1282700" y="407670"/>
                    <a:pt x="1151890" y="459740"/>
                  </a:cubicBezTo>
                  <a:cubicBezTo>
                    <a:pt x="1032510" y="506730"/>
                    <a:pt x="920750" y="558800"/>
                    <a:pt x="812800" y="613410"/>
                  </a:cubicBezTo>
                  <a:cubicBezTo>
                    <a:pt x="711200" y="664210"/>
                    <a:pt x="610870" y="720090"/>
                    <a:pt x="521970" y="775970"/>
                  </a:cubicBezTo>
                  <a:cubicBezTo>
                    <a:pt x="441960" y="825500"/>
                    <a:pt x="364490" y="877570"/>
                    <a:pt x="299720" y="929640"/>
                  </a:cubicBezTo>
                  <a:cubicBezTo>
                    <a:pt x="243840" y="974090"/>
                    <a:pt x="190500" y="1018540"/>
                    <a:pt x="149860" y="1064260"/>
                  </a:cubicBezTo>
                  <a:cubicBezTo>
                    <a:pt x="115570" y="1102360"/>
                    <a:pt x="85090" y="1143000"/>
                    <a:pt x="69850" y="1182370"/>
                  </a:cubicBezTo>
                  <a:cubicBezTo>
                    <a:pt x="57150" y="1215390"/>
                    <a:pt x="49530" y="1252220"/>
                    <a:pt x="58420" y="1283970"/>
                  </a:cubicBezTo>
                  <a:cubicBezTo>
                    <a:pt x="67310" y="1316990"/>
                    <a:pt x="95250" y="1350010"/>
                    <a:pt x="129540" y="1376680"/>
                  </a:cubicBezTo>
                  <a:cubicBezTo>
                    <a:pt x="175260" y="1413510"/>
                    <a:pt x="243840" y="1440180"/>
                    <a:pt x="318770" y="1465580"/>
                  </a:cubicBezTo>
                  <a:cubicBezTo>
                    <a:pt x="420370" y="1499870"/>
                    <a:pt x="551180" y="1525270"/>
                    <a:pt x="688340" y="1545590"/>
                  </a:cubicBezTo>
                  <a:cubicBezTo>
                    <a:pt x="858520" y="1570990"/>
                    <a:pt x="1062990" y="1586230"/>
                    <a:pt x="1267460" y="1596390"/>
                  </a:cubicBezTo>
                  <a:cubicBezTo>
                    <a:pt x="1497330" y="1609090"/>
                    <a:pt x="1748790" y="1612900"/>
                    <a:pt x="2002790" y="1609090"/>
                  </a:cubicBezTo>
                  <a:cubicBezTo>
                    <a:pt x="2275840" y="1605280"/>
                    <a:pt x="2566670" y="1591310"/>
                    <a:pt x="2851150" y="1568450"/>
                  </a:cubicBezTo>
                  <a:cubicBezTo>
                    <a:pt x="3139440" y="1545590"/>
                    <a:pt x="3436620" y="1513840"/>
                    <a:pt x="3721100" y="1473200"/>
                  </a:cubicBezTo>
                  <a:cubicBezTo>
                    <a:pt x="3997960" y="1433830"/>
                    <a:pt x="4273550" y="1384300"/>
                    <a:pt x="4533900" y="1327150"/>
                  </a:cubicBezTo>
                  <a:cubicBezTo>
                    <a:pt x="4777740" y="1273810"/>
                    <a:pt x="5026660" y="1209040"/>
                    <a:pt x="5238750" y="1143000"/>
                  </a:cubicBezTo>
                  <a:cubicBezTo>
                    <a:pt x="5419090" y="1087120"/>
                    <a:pt x="5591810" y="1024890"/>
                    <a:pt x="5730240" y="962660"/>
                  </a:cubicBezTo>
                  <a:cubicBezTo>
                    <a:pt x="5836920" y="914400"/>
                    <a:pt x="5935980" y="866140"/>
                    <a:pt x="6003290" y="812800"/>
                  </a:cubicBezTo>
                  <a:cubicBezTo>
                    <a:pt x="6051550" y="774700"/>
                    <a:pt x="6097270" y="735330"/>
                    <a:pt x="6112510" y="693420"/>
                  </a:cubicBezTo>
                  <a:cubicBezTo>
                    <a:pt x="6125210" y="659130"/>
                    <a:pt x="6121400" y="619760"/>
                    <a:pt x="6106160" y="585470"/>
                  </a:cubicBezTo>
                  <a:cubicBezTo>
                    <a:pt x="6087110" y="542290"/>
                    <a:pt x="6037580" y="500380"/>
                    <a:pt x="5986780" y="461010"/>
                  </a:cubicBezTo>
                  <a:cubicBezTo>
                    <a:pt x="5922010" y="410210"/>
                    <a:pt x="5830570" y="363220"/>
                    <a:pt x="5736590" y="322580"/>
                  </a:cubicBezTo>
                  <a:cubicBezTo>
                    <a:pt x="5628640" y="275590"/>
                    <a:pt x="5501640" y="237490"/>
                    <a:pt x="5372100" y="204470"/>
                  </a:cubicBezTo>
                  <a:cubicBezTo>
                    <a:pt x="5231130" y="168910"/>
                    <a:pt x="5077460" y="142240"/>
                    <a:pt x="4922520" y="119380"/>
                  </a:cubicBezTo>
                  <a:cubicBezTo>
                    <a:pt x="4759960" y="95250"/>
                    <a:pt x="4583430" y="78740"/>
                    <a:pt x="4419600" y="67310"/>
                  </a:cubicBezTo>
                  <a:cubicBezTo>
                    <a:pt x="4263390" y="55880"/>
                    <a:pt x="4099560" y="50800"/>
                    <a:pt x="3958590" y="50800"/>
                  </a:cubicBezTo>
                  <a:cubicBezTo>
                    <a:pt x="3840480" y="50800"/>
                    <a:pt x="3727450" y="54610"/>
                    <a:pt x="3632200" y="63500"/>
                  </a:cubicBezTo>
                  <a:cubicBezTo>
                    <a:pt x="3556000" y="71120"/>
                    <a:pt x="3486150" y="80010"/>
                    <a:pt x="3429000" y="93980"/>
                  </a:cubicBezTo>
                  <a:cubicBezTo>
                    <a:pt x="3385820" y="104140"/>
                    <a:pt x="3345180" y="115570"/>
                    <a:pt x="3315970" y="130810"/>
                  </a:cubicBezTo>
                  <a:cubicBezTo>
                    <a:pt x="3295650" y="140970"/>
                    <a:pt x="3279140" y="152400"/>
                    <a:pt x="3266440" y="166370"/>
                  </a:cubicBezTo>
                  <a:cubicBezTo>
                    <a:pt x="3253740" y="180340"/>
                    <a:pt x="3248660" y="210820"/>
                    <a:pt x="3237230" y="213360"/>
                  </a:cubicBezTo>
                  <a:cubicBezTo>
                    <a:pt x="3228340" y="214630"/>
                    <a:pt x="3209290" y="200660"/>
                    <a:pt x="3208020" y="191770"/>
                  </a:cubicBezTo>
                  <a:cubicBezTo>
                    <a:pt x="3206750" y="184150"/>
                    <a:pt x="3215640" y="167640"/>
                    <a:pt x="3223260" y="165100"/>
                  </a:cubicBezTo>
                  <a:cubicBezTo>
                    <a:pt x="3230880" y="162560"/>
                    <a:pt x="3253740" y="172720"/>
                    <a:pt x="3256280" y="180340"/>
                  </a:cubicBezTo>
                  <a:cubicBezTo>
                    <a:pt x="3258820" y="187960"/>
                    <a:pt x="3248660" y="210820"/>
                    <a:pt x="3241040" y="213360"/>
                  </a:cubicBezTo>
                  <a:cubicBezTo>
                    <a:pt x="3233420" y="215900"/>
                    <a:pt x="3211830" y="204470"/>
                    <a:pt x="3208020" y="194310"/>
                  </a:cubicBezTo>
                  <a:cubicBezTo>
                    <a:pt x="3202940" y="180340"/>
                    <a:pt x="3220720" y="146050"/>
                    <a:pt x="3234690" y="128270"/>
                  </a:cubicBezTo>
                  <a:cubicBezTo>
                    <a:pt x="3249930" y="109220"/>
                    <a:pt x="3272790" y="95250"/>
                    <a:pt x="3299460" y="82550"/>
                  </a:cubicBezTo>
                  <a:cubicBezTo>
                    <a:pt x="3332480" y="66040"/>
                    <a:pt x="3374390" y="54610"/>
                    <a:pt x="3421380" y="43180"/>
                  </a:cubicBezTo>
                  <a:cubicBezTo>
                    <a:pt x="3481070" y="29210"/>
                    <a:pt x="3552190" y="20320"/>
                    <a:pt x="3629660" y="12700"/>
                  </a:cubicBezTo>
                  <a:cubicBezTo>
                    <a:pt x="3727450" y="3810"/>
                    <a:pt x="3841750" y="0"/>
                    <a:pt x="3961130" y="0"/>
                  </a:cubicBezTo>
                  <a:cubicBezTo>
                    <a:pt x="4102100" y="0"/>
                    <a:pt x="4267200" y="5080"/>
                    <a:pt x="4424680" y="16510"/>
                  </a:cubicBezTo>
                  <a:cubicBezTo>
                    <a:pt x="4589780" y="27940"/>
                    <a:pt x="4767580" y="45720"/>
                    <a:pt x="4931410" y="69850"/>
                  </a:cubicBezTo>
                  <a:cubicBezTo>
                    <a:pt x="5087620" y="92710"/>
                    <a:pt x="5243830" y="119380"/>
                    <a:pt x="5387340" y="156210"/>
                  </a:cubicBezTo>
                  <a:cubicBezTo>
                    <a:pt x="5519420" y="190500"/>
                    <a:pt x="5648960" y="228600"/>
                    <a:pt x="5760720" y="278130"/>
                  </a:cubicBezTo>
                  <a:cubicBezTo>
                    <a:pt x="5858510" y="321310"/>
                    <a:pt x="5955030" y="370840"/>
                    <a:pt x="6023610" y="426720"/>
                  </a:cubicBezTo>
                  <a:cubicBezTo>
                    <a:pt x="6079490" y="472440"/>
                    <a:pt x="6132830" y="523240"/>
                    <a:pt x="6153150" y="576580"/>
                  </a:cubicBezTo>
                  <a:cubicBezTo>
                    <a:pt x="6169660" y="621030"/>
                    <a:pt x="6169660" y="673100"/>
                    <a:pt x="6153150" y="717550"/>
                  </a:cubicBezTo>
                  <a:cubicBezTo>
                    <a:pt x="6134100" y="768350"/>
                    <a:pt x="6083300" y="814070"/>
                    <a:pt x="6028690" y="857250"/>
                  </a:cubicBezTo>
                  <a:cubicBezTo>
                    <a:pt x="5957570" y="914400"/>
                    <a:pt x="5857240" y="961390"/>
                    <a:pt x="5748020" y="1010920"/>
                  </a:cubicBezTo>
                  <a:cubicBezTo>
                    <a:pt x="5608320" y="1074420"/>
                    <a:pt x="5433060" y="1135380"/>
                    <a:pt x="5251450" y="1192530"/>
                  </a:cubicBezTo>
                  <a:cubicBezTo>
                    <a:pt x="5038090" y="1259840"/>
                    <a:pt x="4787900" y="1322070"/>
                    <a:pt x="4542790" y="1376680"/>
                  </a:cubicBezTo>
                  <a:cubicBezTo>
                    <a:pt x="4281170" y="1433830"/>
                    <a:pt x="4003040" y="1483360"/>
                    <a:pt x="3726180" y="1524000"/>
                  </a:cubicBezTo>
                  <a:cubicBezTo>
                    <a:pt x="3440430" y="1564640"/>
                    <a:pt x="3143250" y="1596390"/>
                    <a:pt x="2853690" y="1619250"/>
                  </a:cubicBezTo>
                  <a:cubicBezTo>
                    <a:pt x="2567940" y="1642110"/>
                    <a:pt x="2275840" y="1656080"/>
                    <a:pt x="2001520" y="1659890"/>
                  </a:cubicBezTo>
                  <a:cubicBezTo>
                    <a:pt x="1746250" y="1663700"/>
                    <a:pt x="1493520" y="1659890"/>
                    <a:pt x="1262380" y="1647190"/>
                  </a:cubicBezTo>
                  <a:cubicBezTo>
                    <a:pt x="1055370" y="1635760"/>
                    <a:pt x="850900" y="1621790"/>
                    <a:pt x="678180" y="1595120"/>
                  </a:cubicBezTo>
                  <a:cubicBezTo>
                    <a:pt x="537210" y="1573530"/>
                    <a:pt x="402590" y="1549400"/>
                    <a:pt x="297180" y="1511300"/>
                  </a:cubicBezTo>
                  <a:cubicBezTo>
                    <a:pt x="215900" y="1482090"/>
                    <a:pt x="139700" y="1450340"/>
                    <a:pt x="90170" y="1407160"/>
                  </a:cubicBezTo>
                  <a:cubicBezTo>
                    <a:pt x="50800" y="1372870"/>
                    <a:pt x="20320" y="1330960"/>
                    <a:pt x="10160" y="1287780"/>
                  </a:cubicBezTo>
                  <a:cubicBezTo>
                    <a:pt x="0" y="1247140"/>
                    <a:pt x="11430" y="1198880"/>
                    <a:pt x="26670" y="1156970"/>
                  </a:cubicBezTo>
                  <a:cubicBezTo>
                    <a:pt x="44450" y="1111250"/>
                    <a:pt x="78740" y="1069340"/>
                    <a:pt x="115570" y="1027430"/>
                  </a:cubicBezTo>
                  <a:cubicBezTo>
                    <a:pt x="157480" y="979170"/>
                    <a:pt x="212090" y="933450"/>
                    <a:pt x="270510" y="887730"/>
                  </a:cubicBezTo>
                  <a:cubicBezTo>
                    <a:pt x="337820" y="835660"/>
                    <a:pt x="416560" y="783590"/>
                    <a:pt x="497840" y="732790"/>
                  </a:cubicBezTo>
                  <a:cubicBezTo>
                    <a:pt x="588010" y="676910"/>
                    <a:pt x="689610" y="618490"/>
                    <a:pt x="792480" y="566420"/>
                  </a:cubicBezTo>
                  <a:cubicBezTo>
                    <a:pt x="901700" y="511810"/>
                    <a:pt x="1014730" y="459740"/>
                    <a:pt x="1136650" y="411480"/>
                  </a:cubicBezTo>
                  <a:cubicBezTo>
                    <a:pt x="1268730" y="359410"/>
                    <a:pt x="1408430" y="311150"/>
                    <a:pt x="1555750" y="269240"/>
                  </a:cubicBezTo>
                  <a:cubicBezTo>
                    <a:pt x="1714500" y="223520"/>
                    <a:pt x="1884680" y="184150"/>
                    <a:pt x="2058670" y="153670"/>
                  </a:cubicBezTo>
                  <a:cubicBezTo>
                    <a:pt x="2242820" y="121920"/>
                    <a:pt x="2432050" y="100330"/>
                    <a:pt x="2630170" y="83820"/>
                  </a:cubicBezTo>
                  <a:cubicBezTo>
                    <a:pt x="2842260" y="66040"/>
                    <a:pt x="3070860" y="59690"/>
                    <a:pt x="3291840" y="55880"/>
                  </a:cubicBezTo>
                  <a:cubicBezTo>
                    <a:pt x="3514090" y="52070"/>
                    <a:pt x="3750310" y="55880"/>
                    <a:pt x="3961130" y="60960"/>
                  </a:cubicBezTo>
                  <a:cubicBezTo>
                    <a:pt x="4151630" y="66040"/>
                    <a:pt x="4307840" y="71120"/>
                    <a:pt x="4502150" y="85090"/>
                  </a:cubicBezTo>
                  <a:cubicBezTo>
                    <a:pt x="4729480" y="101600"/>
                    <a:pt x="5027930" y="125730"/>
                    <a:pt x="5241290" y="160020"/>
                  </a:cubicBezTo>
                  <a:cubicBezTo>
                    <a:pt x="5407660" y="186690"/>
                    <a:pt x="5633720" y="218440"/>
                    <a:pt x="5681980" y="256540"/>
                  </a:cubicBezTo>
                  <a:cubicBezTo>
                    <a:pt x="5695950" y="267970"/>
                    <a:pt x="5701030" y="283210"/>
                    <a:pt x="5698490" y="290830"/>
                  </a:cubicBezTo>
                  <a:cubicBezTo>
                    <a:pt x="5695950" y="298450"/>
                    <a:pt x="5668010" y="304800"/>
                    <a:pt x="5668010" y="3048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294497" y="2983882"/>
            <a:ext cx="15636565" cy="0"/>
          </a:xfrm>
          <a:prstGeom prst="line">
            <a:avLst/>
          </a:prstGeom>
          <a:ln w="19050" cap="flat">
            <a:solidFill>
              <a:srgbClr val="C2C2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4" name="AutoShape 14"/>
          <p:cNvSpPr/>
          <p:nvPr/>
        </p:nvSpPr>
        <p:spPr>
          <a:xfrm>
            <a:off x="11099322" y="9651699"/>
            <a:ext cx="7296227" cy="5000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5" name="AutoShape 15"/>
          <p:cNvSpPr/>
          <p:nvPr/>
        </p:nvSpPr>
        <p:spPr>
          <a:xfrm>
            <a:off x="-530238" y="9635030"/>
            <a:ext cx="7656475" cy="16669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6" name="Freeform 16"/>
          <p:cNvSpPr/>
          <p:nvPr/>
        </p:nvSpPr>
        <p:spPr>
          <a:xfrm>
            <a:off x="2652360" y="3403008"/>
            <a:ext cx="2099347" cy="1841532"/>
          </a:xfrm>
          <a:custGeom>
            <a:avLst/>
            <a:gdLst/>
            <a:ahLst/>
            <a:cxnLst/>
            <a:rect l="l" t="t" r="r" b="b"/>
            <a:pathLst>
              <a:path w="2099347" h="1841532">
                <a:moveTo>
                  <a:pt x="0" y="0"/>
                </a:moveTo>
                <a:lnTo>
                  <a:pt x="2099347" y="0"/>
                </a:lnTo>
                <a:lnTo>
                  <a:pt x="2099347" y="1841533"/>
                </a:lnTo>
                <a:lnTo>
                  <a:pt x="0" y="1841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7" name="Freeform 17"/>
          <p:cNvSpPr/>
          <p:nvPr/>
        </p:nvSpPr>
        <p:spPr>
          <a:xfrm>
            <a:off x="12591472" y="3570772"/>
            <a:ext cx="2883335" cy="1572728"/>
          </a:xfrm>
          <a:custGeom>
            <a:avLst/>
            <a:gdLst/>
            <a:ahLst/>
            <a:cxnLst/>
            <a:rect l="l" t="t" r="r" b="b"/>
            <a:pathLst>
              <a:path w="2883335" h="1572728">
                <a:moveTo>
                  <a:pt x="0" y="0"/>
                </a:moveTo>
                <a:lnTo>
                  <a:pt x="2883335" y="0"/>
                </a:lnTo>
                <a:lnTo>
                  <a:pt x="2883335" y="1572728"/>
                </a:lnTo>
                <a:lnTo>
                  <a:pt x="0" y="1572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8" name="Freeform 18"/>
          <p:cNvSpPr/>
          <p:nvPr/>
        </p:nvSpPr>
        <p:spPr>
          <a:xfrm>
            <a:off x="7126238" y="3321018"/>
            <a:ext cx="2863367" cy="1923523"/>
          </a:xfrm>
          <a:custGeom>
            <a:avLst/>
            <a:gdLst/>
            <a:ahLst/>
            <a:cxnLst/>
            <a:rect l="l" t="t" r="r" b="b"/>
            <a:pathLst>
              <a:path w="2863367" h="1923523">
                <a:moveTo>
                  <a:pt x="0" y="0"/>
                </a:moveTo>
                <a:lnTo>
                  <a:pt x="2863367" y="0"/>
                </a:lnTo>
                <a:lnTo>
                  <a:pt x="2863367" y="1923523"/>
                </a:lnTo>
                <a:lnTo>
                  <a:pt x="0" y="192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044" t="-18108" r="-69722" b="-49323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9" name="TextBox 19"/>
          <p:cNvSpPr txBox="1"/>
          <p:nvPr/>
        </p:nvSpPr>
        <p:spPr>
          <a:xfrm>
            <a:off x="1294497" y="729455"/>
            <a:ext cx="12907924" cy="71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4"/>
              </a:lnSpc>
            </a:pPr>
            <a:r>
              <a:rPr lang="en-US" sz="4800" spc="-187">
                <a:solidFill>
                  <a:srgbClr val="272B47"/>
                </a:solidFill>
                <a:latin typeface="TT Norms Bold"/>
              </a:rPr>
              <a:t>Tecnología utilizada nivel cliente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64069" y="5297743"/>
            <a:ext cx="458994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495CD9"/>
                </a:solidFill>
                <a:latin typeface="TT Norms Bold"/>
              </a:rPr>
              <a:t>Angular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50938" y="5270306"/>
            <a:ext cx="458994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495CD9"/>
                </a:solidFill>
                <a:latin typeface="TT Norms Bold"/>
              </a:rPr>
              <a:t>Tailwind CSS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22205" y="5169723"/>
            <a:ext cx="458994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495CD9"/>
                </a:solidFill>
                <a:latin typeface="TT Norms Bold"/>
              </a:rPr>
              <a:t>HTML 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80955" y="5930879"/>
            <a:ext cx="4209429" cy="208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Es un framework de código abierto desarrollado por Google para crear aplicaciones web utilizando TypeScript y HTML/CSS.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27138" y="5930879"/>
            <a:ext cx="4248384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Es un marco de trabajo CSS que permite construir diseños personalizados directamente en el marcado HTML.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908947" y="5860040"/>
            <a:ext cx="4248384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2B47"/>
                </a:solidFill>
                <a:latin typeface="TT Norms"/>
              </a:rPr>
              <a:t>Es el lenguaje de marcado estándar utilizado para crear y estructurar el contenido de páginas web utilizada para definir la plantilla o vista de componentes.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48205" y="3443475"/>
            <a:ext cx="2839605" cy="205464"/>
            <a:chOff x="0" y="0"/>
            <a:chExt cx="4118272" cy="1865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8272" cy="1865995"/>
            </a:xfrm>
            <a:custGeom>
              <a:avLst/>
              <a:gdLst/>
              <a:ahLst/>
              <a:cxnLst/>
              <a:rect l="l" t="t" r="r" b="b"/>
              <a:pathLst>
                <a:path w="4118272" h="1865995">
                  <a:moveTo>
                    <a:pt x="25251" y="0"/>
                  </a:moveTo>
                  <a:lnTo>
                    <a:pt x="4093021" y="0"/>
                  </a:lnTo>
                  <a:cubicBezTo>
                    <a:pt x="4106967" y="0"/>
                    <a:pt x="4118272" y="11305"/>
                    <a:pt x="4118272" y="25251"/>
                  </a:cubicBezTo>
                  <a:lnTo>
                    <a:pt x="4118272" y="1840744"/>
                  </a:lnTo>
                  <a:cubicBezTo>
                    <a:pt x="4118272" y="1847441"/>
                    <a:pt x="4115612" y="1853864"/>
                    <a:pt x="4110877" y="1858599"/>
                  </a:cubicBezTo>
                  <a:cubicBezTo>
                    <a:pt x="4106141" y="1863335"/>
                    <a:pt x="4099718" y="1865995"/>
                    <a:pt x="4093021" y="1865995"/>
                  </a:cubicBezTo>
                  <a:lnTo>
                    <a:pt x="25251" y="1865995"/>
                  </a:lnTo>
                  <a:cubicBezTo>
                    <a:pt x="11305" y="1865995"/>
                    <a:pt x="0" y="1854690"/>
                    <a:pt x="0" y="1840744"/>
                  </a:cubicBezTo>
                  <a:lnTo>
                    <a:pt x="0" y="25251"/>
                  </a:lnTo>
                  <a:cubicBezTo>
                    <a:pt x="0" y="11305"/>
                    <a:pt x="11305" y="0"/>
                    <a:pt x="252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118272" cy="1913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91939">
            <a:off x="826021" y="558510"/>
            <a:ext cx="3652678" cy="1030357"/>
            <a:chOff x="0" y="0"/>
            <a:chExt cx="6244590" cy="1761490"/>
          </a:xfrm>
        </p:grpSpPr>
        <p:sp>
          <p:nvSpPr>
            <p:cNvPr id="12" name="Freeform 12"/>
            <p:cNvSpPr/>
            <p:nvPr/>
          </p:nvSpPr>
          <p:spPr>
            <a:xfrm>
              <a:off x="40640" y="50800"/>
              <a:ext cx="6169660" cy="1663700"/>
            </a:xfrm>
            <a:custGeom>
              <a:avLst/>
              <a:gdLst/>
              <a:ahLst/>
              <a:cxnLst/>
              <a:rect l="l" t="t" r="r" b="b"/>
              <a:pathLst>
                <a:path w="6169660" h="1663700">
                  <a:moveTo>
                    <a:pt x="5668010" y="304800"/>
                  </a:moveTo>
                  <a:cubicBezTo>
                    <a:pt x="5020310" y="177800"/>
                    <a:pt x="4723130" y="152400"/>
                    <a:pt x="4497070" y="135890"/>
                  </a:cubicBezTo>
                  <a:cubicBezTo>
                    <a:pt x="4304030" y="121920"/>
                    <a:pt x="4147820" y="116840"/>
                    <a:pt x="3958590" y="111760"/>
                  </a:cubicBezTo>
                  <a:cubicBezTo>
                    <a:pt x="3747770" y="106680"/>
                    <a:pt x="3512820" y="102870"/>
                    <a:pt x="3291840" y="106680"/>
                  </a:cubicBezTo>
                  <a:cubicBezTo>
                    <a:pt x="3070860" y="110490"/>
                    <a:pt x="2843530" y="116840"/>
                    <a:pt x="2632710" y="134620"/>
                  </a:cubicBezTo>
                  <a:cubicBezTo>
                    <a:pt x="2435860" y="151130"/>
                    <a:pt x="2246630" y="172720"/>
                    <a:pt x="2065020" y="204470"/>
                  </a:cubicBezTo>
                  <a:cubicBezTo>
                    <a:pt x="1892300" y="234950"/>
                    <a:pt x="1724660" y="274320"/>
                    <a:pt x="1567180" y="318770"/>
                  </a:cubicBezTo>
                  <a:cubicBezTo>
                    <a:pt x="1421130" y="360680"/>
                    <a:pt x="1282700" y="407670"/>
                    <a:pt x="1151890" y="459740"/>
                  </a:cubicBezTo>
                  <a:cubicBezTo>
                    <a:pt x="1032510" y="506730"/>
                    <a:pt x="920750" y="558800"/>
                    <a:pt x="812800" y="613410"/>
                  </a:cubicBezTo>
                  <a:cubicBezTo>
                    <a:pt x="711200" y="664210"/>
                    <a:pt x="610870" y="720090"/>
                    <a:pt x="521970" y="775970"/>
                  </a:cubicBezTo>
                  <a:cubicBezTo>
                    <a:pt x="441960" y="825500"/>
                    <a:pt x="364490" y="877570"/>
                    <a:pt x="299720" y="929640"/>
                  </a:cubicBezTo>
                  <a:cubicBezTo>
                    <a:pt x="243840" y="974090"/>
                    <a:pt x="190500" y="1018540"/>
                    <a:pt x="149860" y="1064260"/>
                  </a:cubicBezTo>
                  <a:cubicBezTo>
                    <a:pt x="115570" y="1102360"/>
                    <a:pt x="85090" y="1143000"/>
                    <a:pt x="69850" y="1182370"/>
                  </a:cubicBezTo>
                  <a:cubicBezTo>
                    <a:pt x="57150" y="1215390"/>
                    <a:pt x="49530" y="1252220"/>
                    <a:pt x="58420" y="1283970"/>
                  </a:cubicBezTo>
                  <a:cubicBezTo>
                    <a:pt x="67310" y="1316990"/>
                    <a:pt x="95250" y="1350010"/>
                    <a:pt x="129540" y="1376680"/>
                  </a:cubicBezTo>
                  <a:cubicBezTo>
                    <a:pt x="175260" y="1413510"/>
                    <a:pt x="243840" y="1440180"/>
                    <a:pt x="318770" y="1465580"/>
                  </a:cubicBezTo>
                  <a:cubicBezTo>
                    <a:pt x="420370" y="1499870"/>
                    <a:pt x="551180" y="1525270"/>
                    <a:pt x="688340" y="1545590"/>
                  </a:cubicBezTo>
                  <a:cubicBezTo>
                    <a:pt x="858520" y="1570990"/>
                    <a:pt x="1062990" y="1586230"/>
                    <a:pt x="1267460" y="1596390"/>
                  </a:cubicBezTo>
                  <a:cubicBezTo>
                    <a:pt x="1497330" y="1609090"/>
                    <a:pt x="1748790" y="1612900"/>
                    <a:pt x="2002790" y="1609090"/>
                  </a:cubicBezTo>
                  <a:cubicBezTo>
                    <a:pt x="2275840" y="1605280"/>
                    <a:pt x="2566670" y="1591310"/>
                    <a:pt x="2851150" y="1568450"/>
                  </a:cubicBezTo>
                  <a:cubicBezTo>
                    <a:pt x="3139440" y="1545590"/>
                    <a:pt x="3436620" y="1513840"/>
                    <a:pt x="3721100" y="1473200"/>
                  </a:cubicBezTo>
                  <a:cubicBezTo>
                    <a:pt x="3997960" y="1433830"/>
                    <a:pt x="4273550" y="1384300"/>
                    <a:pt x="4533900" y="1327150"/>
                  </a:cubicBezTo>
                  <a:cubicBezTo>
                    <a:pt x="4777740" y="1273810"/>
                    <a:pt x="5026660" y="1209040"/>
                    <a:pt x="5238750" y="1143000"/>
                  </a:cubicBezTo>
                  <a:cubicBezTo>
                    <a:pt x="5419090" y="1087120"/>
                    <a:pt x="5591810" y="1024890"/>
                    <a:pt x="5730240" y="962660"/>
                  </a:cubicBezTo>
                  <a:cubicBezTo>
                    <a:pt x="5836920" y="914400"/>
                    <a:pt x="5935980" y="866140"/>
                    <a:pt x="6003290" y="812800"/>
                  </a:cubicBezTo>
                  <a:cubicBezTo>
                    <a:pt x="6051550" y="774700"/>
                    <a:pt x="6097270" y="735330"/>
                    <a:pt x="6112510" y="693420"/>
                  </a:cubicBezTo>
                  <a:cubicBezTo>
                    <a:pt x="6125210" y="659130"/>
                    <a:pt x="6121400" y="619760"/>
                    <a:pt x="6106160" y="585470"/>
                  </a:cubicBezTo>
                  <a:cubicBezTo>
                    <a:pt x="6087110" y="542290"/>
                    <a:pt x="6037580" y="500380"/>
                    <a:pt x="5986780" y="461010"/>
                  </a:cubicBezTo>
                  <a:cubicBezTo>
                    <a:pt x="5922010" y="410210"/>
                    <a:pt x="5830570" y="363220"/>
                    <a:pt x="5736590" y="322580"/>
                  </a:cubicBezTo>
                  <a:cubicBezTo>
                    <a:pt x="5628640" y="275590"/>
                    <a:pt x="5501640" y="237490"/>
                    <a:pt x="5372100" y="204470"/>
                  </a:cubicBezTo>
                  <a:cubicBezTo>
                    <a:pt x="5231130" y="168910"/>
                    <a:pt x="5077460" y="142240"/>
                    <a:pt x="4922520" y="119380"/>
                  </a:cubicBezTo>
                  <a:cubicBezTo>
                    <a:pt x="4759960" y="95250"/>
                    <a:pt x="4583430" y="78740"/>
                    <a:pt x="4419600" y="67310"/>
                  </a:cubicBezTo>
                  <a:cubicBezTo>
                    <a:pt x="4263390" y="55880"/>
                    <a:pt x="4099560" y="50800"/>
                    <a:pt x="3958590" y="50800"/>
                  </a:cubicBezTo>
                  <a:cubicBezTo>
                    <a:pt x="3840480" y="50800"/>
                    <a:pt x="3727450" y="54610"/>
                    <a:pt x="3632200" y="63500"/>
                  </a:cubicBezTo>
                  <a:cubicBezTo>
                    <a:pt x="3556000" y="71120"/>
                    <a:pt x="3486150" y="80010"/>
                    <a:pt x="3429000" y="93980"/>
                  </a:cubicBezTo>
                  <a:cubicBezTo>
                    <a:pt x="3385820" y="104140"/>
                    <a:pt x="3345180" y="115570"/>
                    <a:pt x="3315970" y="130810"/>
                  </a:cubicBezTo>
                  <a:cubicBezTo>
                    <a:pt x="3295650" y="140970"/>
                    <a:pt x="3279140" y="152400"/>
                    <a:pt x="3266440" y="166370"/>
                  </a:cubicBezTo>
                  <a:cubicBezTo>
                    <a:pt x="3253740" y="180340"/>
                    <a:pt x="3248660" y="210820"/>
                    <a:pt x="3237230" y="213360"/>
                  </a:cubicBezTo>
                  <a:cubicBezTo>
                    <a:pt x="3228340" y="214630"/>
                    <a:pt x="3209290" y="200660"/>
                    <a:pt x="3208020" y="191770"/>
                  </a:cubicBezTo>
                  <a:cubicBezTo>
                    <a:pt x="3206750" y="184150"/>
                    <a:pt x="3215640" y="167640"/>
                    <a:pt x="3223260" y="165100"/>
                  </a:cubicBezTo>
                  <a:cubicBezTo>
                    <a:pt x="3230880" y="162560"/>
                    <a:pt x="3253740" y="172720"/>
                    <a:pt x="3256280" y="180340"/>
                  </a:cubicBezTo>
                  <a:cubicBezTo>
                    <a:pt x="3258820" y="187960"/>
                    <a:pt x="3248660" y="210820"/>
                    <a:pt x="3241040" y="213360"/>
                  </a:cubicBezTo>
                  <a:cubicBezTo>
                    <a:pt x="3233420" y="215900"/>
                    <a:pt x="3211830" y="204470"/>
                    <a:pt x="3208020" y="194310"/>
                  </a:cubicBezTo>
                  <a:cubicBezTo>
                    <a:pt x="3202940" y="180340"/>
                    <a:pt x="3220720" y="146050"/>
                    <a:pt x="3234690" y="128270"/>
                  </a:cubicBezTo>
                  <a:cubicBezTo>
                    <a:pt x="3249930" y="109220"/>
                    <a:pt x="3272790" y="95250"/>
                    <a:pt x="3299460" y="82550"/>
                  </a:cubicBezTo>
                  <a:cubicBezTo>
                    <a:pt x="3332480" y="66040"/>
                    <a:pt x="3374390" y="54610"/>
                    <a:pt x="3421380" y="43180"/>
                  </a:cubicBezTo>
                  <a:cubicBezTo>
                    <a:pt x="3481070" y="29210"/>
                    <a:pt x="3552190" y="20320"/>
                    <a:pt x="3629660" y="12700"/>
                  </a:cubicBezTo>
                  <a:cubicBezTo>
                    <a:pt x="3727450" y="3810"/>
                    <a:pt x="3841750" y="0"/>
                    <a:pt x="3961130" y="0"/>
                  </a:cubicBezTo>
                  <a:cubicBezTo>
                    <a:pt x="4102100" y="0"/>
                    <a:pt x="4267200" y="5080"/>
                    <a:pt x="4424680" y="16510"/>
                  </a:cubicBezTo>
                  <a:cubicBezTo>
                    <a:pt x="4589780" y="27940"/>
                    <a:pt x="4767580" y="45720"/>
                    <a:pt x="4931410" y="69850"/>
                  </a:cubicBezTo>
                  <a:cubicBezTo>
                    <a:pt x="5087620" y="92710"/>
                    <a:pt x="5243830" y="119380"/>
                    <a:pt x="5387340" y="156210"/>
                  </a:cubicBezTo>
                  <a:cubicBezTo>
                    <a:pt x="5519420" y="190500"/>
                    <a:pt x="5648960" y="228600"/>
                    <a:pt x="5760720" y="278130"/>
                  </a:cubicBezTo>
                  <a:cubicBezTo>
                    <a:pt x="5858510" y="321310"/>
                    <a:pt x="5955030" y="370840"/>
                    <a:pt x="6023610" y="426720"/>
                  </a:cubicBezTo>
                  <a:cubicBezTo>
                    <a:pt x="6079490" y="472440"/>
                    <a:pt x="6132830" y="523240"/>
                    <a:pt x="6153150" y="576580"/>
                  </a:cubicBezTo>
                  <a:cubicBezTo>
                    <a:pt x="6169660" y="621030"/>
                    <a:pt x="6169660" y="673100"/>
                    <a:pt x="6153150" y="717550"/>
                  </a:cubicBezTo>
                  <a:cubicBezTo>
                    <a:pt x="6134100" y="768350"/>
                    <a:pt x="6083300" y="814070"/>
                    <a:pt x="6028690" y="857250"/>
                  </a:cubicBezTo>
                  <a:cubicBezTo>
                    <a:pt x="5957570" y="914400"/>
                    <a:pt x="5857240" y="961390"/>
                    <a:pt x="5748020" y="1010920"/>
                  </a:cubicBezTo>
                  <a:cubicBezTo>
                    <a:pt x="5608320" y="1074420"/>
                    <a:pt x="5433060" y="1135380"/>
                    <a:pt x="5251450" y="1192530"/>
                  </a:cubicBezTo>
                  <a:cubicBezTo>
                    <a:pt x="5038090" y="1259840"/>
                    <a:pt x="4787900" y="1322070"/>
                    <a:pt x="4542790" y="1376680"/>
                  </a:cubicBezTo>
                  <a:cubicBezTo>
                    <a:pt x="4281170" y="1433830"/>
                    <a:pt x="4003040" y="1483360"/>
                    <a:pt x="3726180" y="1524000"/>
                  </a:cubicBezTo>
                  <a:cubicBezTo>
                    <a:pt x="3440430" y="1564640"/>
                    <a:pt x="3143250" y="1596390"/>
                    <a:pt x="2853690" y="1619250"/>
                  </a:cubicBezTo>
                  <a:cubicBezTo>
                    <a:pt x="2567940" y="1642110"/>
                    <a:pt x="2275840" y="1656080"/>
                    <a:pt x="2001520" y="1659890"/>
                  </a:cubicBezTo>
                  <a:cubicBezTo>
                    <a:pt x="1746250" y="1663700"/>
                    <a:pt x="1493520" y="1659890"/>
                    <a:pt x="1262380" y="1647190"/>
                  </a:cubicBezTo>
                  <a:cubicBezTo>
                    <a:pt x="1055370" y="1635760"/>
                    <a:pt x="850900" y="1621790"/>
                    <a:pt x="678180" y="1595120"/>
                  </a:cubicBezTo>
                  <a:cubicBezTo>
                    <a:pt x="537210" y="1573530"/>
                    <a:pt x="402590" y="1549400"/>
                    <a:pt x="297180" y="1511300"/>
                  </a:cubicBezTo>
                  <a:cubicBezTo>
                    <a:pt x="215900" y="1482090"/>
                    <a:pt x="139700" y="1450340"/>
                    <a:pt x="90170" y="1407160"/>
                  </a:cubicBezTo>
                  <a:cubicBezTo>
                    <a:pt x="50800" y="1372870"/>
                    <a:pt x="20320" y="1330960"/>
                    <a:pt x="10160" y="1287780"/>
                  </a:cubicBezTo>
                  <a:cubicBezTo>
                    <a:pt x="0" y="1247140"/>
                    <a:pt x="11430" y="1198880"/>
                    <a:pt x="26670" y="1156970"/>
                  </a:cubicBezTo>
                  <a:cubicBezTo>
                    <a:pt x="44450" y="1111250"/>
                    <a:pt x="78740" y="1069340"/>
                    <a:pt x="115570" y="1027430"/>
                  </a:cubicBezTo>
                  <a:cubicBezTo>
                    <a:pt x="157480" y="979170"/>
                    <a:pt x="212090" y="933450"/>
                    <a:pt x="270510" y="887730"/>
                  </a:cubicBezTo>
                  <a:cubicBezTo>
                    <a:pt x="337820" y="835660"/>
                    <a:pt x="416560" y="783590"/>
                    <a:pt x="497840" y="732790"/>
                  </a:cubicBezTo>
                  <a:cubicBezTo>
                    <a:pt x="588010" y="676910"/>
                    <a:pt x="689610" y="618490"/>
                    <a:pt x="792480" y="566420"/>
                  </a:cubicBezTo>
                  <a:cubicBezTo>
                    <a:pt x="901700" y="511810"/>
                    <a:pt x="1014730" y="459740"/>
                    <a:pt x="1136650" y="411480"/>
                  </a:cubicBezTo>
                  <a:cubicBezTo>
                    <a:pt x="1268730" y="359410"/>
                    <a:pt x="1408430" y="311150"/>
                    <a:pt x="1555750" y="269240"/>
                  </a:cubicBezTo>
                  <a:cubicBezTo>
                    <a:pt x="1714500" y="223520"/>
                    <a:pt x="1884680" y="184150"/>
                    <a:pt x="2058670" y="153670"/>
                  </a:cubicBezTo>
                  <a:cubicBezTo>
                    <a:pt x="2242820" y="121920"/>
                    <a:pt x="2432050" y="100330"/>
                    <a:pt x="2630170" y="83820"/>
                  </a:cubicBezTo>
                  <a:cubicBezTo>
                    <a:pt x="2842260" y="66040"/>
                    <a:pt x="3070860" y="59690"/>
                    <a:pt x="3291840" y="55880"/>
                  </a:cubicBezTo>
                  <a:cubicBezTo>
                    <a:pt x="3514090" y="52070"/>
                    <a:pt x="3750310" y="55880"/>
                    <a:pt x="3961130" y="60960"/>
                  </a:cubicBezTo>
                  <a:cubicBezTo>
                    <a:pt x="4151630" y="66040"/>
                    <a:pt x="4307840" y="71120"/>
                    <a:pt x="4502150" y="85090"/>
                  </a:cubicBezTo>
                  <a:cubicBezTo>
                    <a:pt x="4729480" y="101600"/>
                    <a:pt x="5027930" y="125730"/>
                    <a:pt x="5241290" y="160020"/>
                  </a:cubicBezTo>
                  <a:cubicBezTo>
                    <a:pt x="5407660" y="186690"/>
                    <a:pt x="5633720" y="218440"/>
                    <a:pt x="5681980" y="256540"/>
                  </a:cubicBezTo>
                  <a:cubicBezTo>
                    <a:pt x="5695950" y="267970"/>
                    <a:pt x="5701030" y="283210"/>
                    <a:pt x="5698490" y="290830"/>
                  </a:cubicBezTo>
                  <a:cubicBezTo>
                    <a:pt x="5695950" y="298450"/>
                    <a:pt x="5668010" y="304800"/>
                    <a:pt x="5668010" y="3048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294497" y="2983882"/>
            <a:ext cx="15636565" cy="0"/>
          </a:xfrm>
          <a:prstGeom prst="line">
            <a:avLst/>
          </a:prstGeom>
          <a:ln w="19050" cap="flat">
            <a:solidFill>
              <a:srgbClr val="C2C2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4" name="AutoShape 14"/>
          <p:cNvSpPr/>
          <p:nvPr/>
        </p:nvSpPr>
        <p:spPr>
          <a:xfrm>
            <a:off x="11099322" y="9651699"/>
            <a:ext cx="7296227" cy="5000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5" name="AutoShape 15"/>
          <p:cNvSpPr/>
          <p:nvPr/>
        </p:nvSpPr>
        <p:spPr>
          <a:xfrm>
            <a:off x="-530238" y="9635030"/>
            <a:ext cx="7656475" cy="16669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9" name="TextBox 19"/>
          <p:cNvSpPr txBox="1"/>
          <p:nvPr/>
        </p:nvSpPr>
        <p:spPr>
          <a:xfrm>
            <a:off x="1294497" y="729455"/>
            <a:ext cx="12907924" cy="71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4"/>
              </a:lnSpc>
            </a:pPr>
            <a:r>
              <a:rPr lang="en-US" sz="4800" spc="-187">
                <a:solidFill>
                  <a:srgbClr val="272B47"/>
                </a:solidFill>
                <a:latin typeface="TT Norms Bold"/>
              </a:rPr>
              <a:t>Tecnología utilizada nivel cliente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95600" y="5275052"/>
            <a:ext cx="4589941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dirty="0" err="1">
                <a:solidFill>
                  <a:srgbClr val="495CD9"/>
                </a:solidFill>
                <a:latin typeface="TT Norms Bold"/>
              </a:rPr>
              <a:t>DaysiUI</a:t>
            </a:r>
            <a:r>
              <a:rPr lang="en-US" sz="2999" dirty="0">
                <a:solidFill>
                  <a:srgbClr val="495CD9"/>
                </a:solidFill>
                <a:latin typeface="TT Norms Bold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67000" y="6030318"/>
            <a:ext cx="4248384" cy="3035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s-MX" sz="2400" dirty="0">
                <a:solidFill>
                  <a:srgbClr val="272B47"/>
                </a:solidFill>
                <a:latin typeface="TT Norms"/>
              </a:rPr>
              <a:t>Es una biblioteca de componentes de interfaz de usuario (UI). Está diseñada para facilitar la creación de interfaces de usuario atractivas y responsivas de forma rápida y sencilla.</a:t>
            </a:r>
            <a:endParaRPr lang="en-US" sz="2400" dirty="0">
              <a:solidFill>
                <a:srgbClr val="272B47"/>
              </a:solidFill>
              <a:latin typeface="TT Norms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8EB02E45-0B02-52BC-5BD0-A8CA3EE78B93}"/>
              </a:ext>
            </a:extLst>
          </p:cNvPr>
          <p:cNvSpPr txBox="1"/>
          <p:nvPr/>
        </p:nvSpPr>
        <p:spPr>
          <a:xfrm>
            <a:off x="12660034" y="5087652"/>
            <a:ext cx="4589941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dirty="0">
                <a:solidFill>
                  <a:srgbClr val="495CD9"/>
                </a:solidFill>
                <a:latin typeface="TT Norms Bold"/>
              </a:rPr>
              <a:t>TypeScript 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FF71F9C8-909F-FE78-BECC-3761E6C2E69F}"/>
              </a:ext>
            </a:extLst>
          </p:cNvPr>
          <p:cNvSpPr txBox="1"/>
          <p:nvPr/>
        </p:nvSpPr>
        <p:spPr>
          <a:xfrm>
            <a:off x="12126634" y="5915520"/>
            <a:ext cx="4248384" cy="172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s-PE" sz="2400" b="0" i="0" dirty="0">
                <a:solidFill>
                  <a:srgbClr val="000000"/>
                </a:solidFill>
                <a:effectLst/>
                <a:latin typeface="WordVisi_MSFontService"/>
              </a:rPr>
              <a:t>Es utilizada para agregar sintaxis adicional a JavaScript para crear una relación más estrecha con su editor.</a:t>
            </a:r>
            <a:endParaRPr lang="en-US" sz="2400" dirty="0">
              <a:solidFill>
                <a:srgbClr val="272B47"/>
              </a:solidFill>
              <a:latin typeface="TT Norms"/>
            </a:endParaRPr>
          </a:p>
        </p:txBody>
      </p:sp>
      <p:pic>
        <p:nvPicPr>
          <p:cNvPr id="1026" name="Picture 2" descr="DaisyUI - Tailwind Components | Figma">
            <a:extLst>
              <a:ext uri="{FF2B5EF4-FFF2-40B4-BE49-F238E27FC236}">
                <a16:creationId xmlns:a16="http://schemas.microsoft.com/office/drawing/2014/main" id="{E4E9238B-25AF-49E1-9CDB-4B537F0A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28" y="3454319"/>
            <a:ext cx="3334194" cy="16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cript - Wikipedia, la enciclopedia libre">
            <a:extLst>
              <a:ext uri="{FF2B5EF4-FFF2-40B4-BE49-F238E27FC236}">
                <a16:creationId xmlns:a16="http://schemas.microsoft.com/office/drawing/2014/main" id="{968AFFE5-7031-7BCF-68D7-013BA1C3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713" y="2983882"/>
            <a:ext cx="1868122" cy="18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4993"/>
            <a:ext cx="2224384" cy="884868"/>
            <a:chOff x="0" y="0"/>
            <a:chExt cx="537216" cy="2137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216" cy="213707"/>
            </a:xfrm>
            <a:custGeom>
              <a:avLst/>
              <a:gdLst/>
              <a:ahLst/>
              <a:cxnLst/>
              <a:rect l="l" t="t" r="r" b="b"/>
              <a:pathLst>
                <a:path w="537216" h="213707">
                  <a:moveTo>
                    <a:pt x="106853" y="0"/>
                  </a:moveTo>
                  <a:lnTo>
                    <a:pt x="430363" y="0"/>
                  </a:lnTo>
                  <a:cubicBezTo>
                    <a:pt x="458702" y="0"/>
                    <a:pt x="485881" y="11258"/>
                    <a:pt x="505920" y="31297"/>
                  </a:cubicBezTo>
                  <a:cubicBezTo>
                    <a:pt x="525959" y="51335"/>
                    <a:pt x="537216" y="78514"/>
                    <a:pt x="537216" y="106853"/>
                  </a:cubicBezTo>
                  <a:lnTo>
                    <a:pt x="537216" y="106853"/>
                  </a:lnTo>
                  <a:cubicBezTo>
                    <a:pt x="537216" y="135193"/>
                    <a:pt x="525959" y="162371"/>
                    <a:pt x="505920" y="182410"/>
                  </a:cubicBezTo>
                  <a:cubicBezTo>
                    <a:pt x="485881" y="202449"/>
                    <a:pt x="458702" y="213707"/>
                    <a:pt x="430363" y="213707"/>
                  </a:cubicBezTo>
                  <a:lnTo>
                    <a:pt x="106853" y="213707"/>
                  </a:lnTo>
                  <a:cubicBezTo>
                    <a:pt x="78514" y="213707"/>
                    <a:pt x="51335" y="202449"/>
                    <a:pt x="31297" y="182410"/>
                  </a:cubicBezTo>
                  <a:cubicBezTo>
                    <a:pt x="11258" y="162371"/>
                    <a:pt x="0" y="135193"/>
                    <a:pt x="0" y="106853"/>
                  </a:cubicBezTo>
                  <a:lnTo>
                    <a:pt x="0" y="106853"/>
                  </a:lnTo>
                  <a:cubicBezTo>
                    <a:pt x="0" y="78514"/>
                    <a:pt x="11258" y="51335"/>
                    <a:pt x="31297" y="31297"/>
                  </a:cubicBezTo>
                  <a:cubicBezTo>
                    <a:pt x="51335" y="11258"/>
                    <a:pt x="78514" y="0"/>
                    <a:pt x="10685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37216" cy="280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72B47"/>
                  </a:solidFill>
                  <a:latin typeface="TT Norms Bold"/>
                </a:rPr>
                <a:t>Anexos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09814" y="981075"/>
            <a:ext cx="1268064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T Norms Bold"/>
              </a:rPr>
              <a:t>Diagrama Entidad Relación </a:t>
            </a:r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A2D6449-DF26-BC86-84EB-6F6261BE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" y="2262936"/>
            <a:ext cx="17182096" cy="7178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4993"/>
            <a:ext cx="2224384" cy="884868"/>
            <a:chOff x="0" y="0"/>
            <a:chExt cx="537216" cy="2137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7216" cy="213707"/>
            </a:xfrm>
            <a:custGeom>
              <a:avLst/>
              <a:gdLst/>
              <a:ahLst/>
              <a:cxnLst/>
              <a:rect l="l" t="t" r="r" b="b"/>
              <a:pathLst>
                <a:path w="537216" h="213707">
                  <a:moveTo>
                    <a:pt x="106853" y="0"/>
                  </a:moveTo>
                  <a:lnTo>
                    <a:pt x="430363" y="0"/>
                  </a:lnTo>
                  <a:cubicBezTo>
                    <a:pt x="458702" y="0"/>
                    <a:pt x="485881" y="11258"/>
                    <a:pt x="505920" y="31297"/>
                  </a:cubicBezTo>
                  <a:cubicBezTo>
                    <a:pt x="525959" y="51335"/>
                    <a:pt x="537216" y="78514"/>
                    <a:pt x="537216" y="106853"/>
                  </a:cubicBezTo>
                  <a:lnTo>
                    <a:pt x="537216" y="106853"/>
                  </a:lnTo>
                  <a:cubicBezTo>
                    <a:pt x="537216" y="135193"/>
                    <a:pt x="525959" y="162371"/>
                    <a:pt x="505920" y="182410"/>
                  </a:cubicBezTo>
                  <a:cubicBezTo>
                    <a:pt x="485881" y="202449"/>
                    <a:pt x="458702" y="213707"/>
                    <a:pt x="430363" y="213707"/>
                  </a:cubicBezTo>
                  <a:lnTo>
                    <a:pt x="106853" y="213707"/>
                  </a:lnTo>
                  <a:cubicBezTo>
                    <a:pt x="78514" y="213707"/>
                    <a:pt x="51335" y="202449"/>
                    <a:pt x="31297" y="182410"/>
                  </a:cubicBezTo>
                  <a:cubicBezTo>
                    <a:pt x="11258" y="162371"/>
                    <a:pt x="0" y="135193"/>
                    <a:pt x="0" y="106853"/>
                  </a:cubicBezTo>
                  <a:lnTo>
                    <a:pt x="0" y="106853"/>
                  </a:lnTo>
                  <a:cubicBezTo>
                    <a:pt x="0" y="78514"/>
                    <a:pt x="11258" y="51335"/>
                    <a:pt x="31297" y="31297"/>
                  </a:cubicBezTo>
                  <a:cubicBezTo>
                    <a:pt x="51335" y="11258"/>
                    <a:pt x="78514" y="0"/>
                    <a:pt x="10685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37216" cy="280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72B47"/>
                  </a:solidFill>
                  <a:latin typeface="TT Norms Bold"/>
                </a:rPr>
                <a:t>Anexos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049980" y="1808675"/>
            <a:ext cx="12188039" cy="7966997"/>
          </a:xfrm>
          <a:custGeom>
            <a:avLst/>
            <a:gdLst/>
            <a:ahLst/>
            <a:cxnLst/>
            <a:rect l="l" t="t" r="r" b="b"/>
            <a:pathLst>
              <a:path w="11269605" h="7333290">
                <a:moveTo>
                  <a:pt x="0" y="0"/>
                </a:moveTo>
                <a:lnTo>
                  <a:pt x="11269604" y="0"/>
                </a:lnTo>
                <a:lnTo>
                  <a:pt x="11269604" y="7333290"/>
                </a:lnTo>
                <a:lnTo>
                  <a:pt x="0" y="7333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868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2609814" y="902036"/>
            <a:ext cx="1268064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T Norms Bold"/>
              </a:rPr>
              <a:t>Consulta de inventario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404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Universitaria Telecomunicaciones Estructurado Azul y Blanco</dc:title>
  <cp:lastModifiedBy>ALUMNO - LEONARDO  CESAR ESPEJO MOYA</cp:lastModifiedBy>
  <cp:revision>17</cp:revision>
  <dcterms:created xsi:type="dcterms:W3CDTF">2006-08-16T00:00:00Z</dcterms:created>
  <dcterms:modified xsi:type="dcterms:W3CDTF">2024-04-25T13:48:00Z</dcterms:modified>
  <dc:identifier>DAGDV_tIutk</dc:identifier>
</cp:coreProperties>
</file>