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69C9-E976-EAE7-87C7-1E879EE4F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09E2F-A9B8-F9F7-8568-6CBFDEFCF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505F-581E-E6D1-0756-0C14D4F6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756-2F0E-4CA2-B7C2-9569FD3C6E1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C727-615D-667D-A78F-8AFDE521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E57D0-AF15-F71C-5D7C-B2D998E2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6E8-1AE0-4BF2-85D0-30ED2445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8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B82B-0DF3-7567-8540-9FCEAC02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38B00-39D9-CFDD-FB3D-77C0B728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854E-5F25-45BE-A31C-9B9BF4D9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756-2F0E-4CA2-B7C2-9569FD3C6E1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CE5F-5E06-69A3-2196-F5D6B822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BACD3-D16D-72F8-064F-C6398DA4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6E8-1AE0-4BF2-85D0-30ED2445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7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01CC3-22A6-4B00-7959-054AC6B6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0486C-D9C1-F2ED-3226-7200280BC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8849-2B6E-3028-B79E-03870665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756-2F0E-4CA2-B7C2-9569FD3C6E1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AC7A6-B235-DEE7-AC54-5378592F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5CB8-0C72-13C6-A9E7-2D7FD99C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6E8-1AE0-4BF2-85D0-30ED2445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3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1485-2716-4D84-6F09-34319454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D8A7-9665-8A01-4D4E-93C40B14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885A-B9B8-38AE-A318-DFC75113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756-2F0E-4CA2-B7C2-9569FD3C6E1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37D3-1428-903A-43AD-82939E55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1E6F-C428-549B-6DE8-1A399E35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6E8-1AE0-4BF2-85D0-30ED2445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B4EC-8F66-03A0-4D2D-ABF757D5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36EA-DD73-FABF-CBAD-59FA890BD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0B1A8-6B05-2A20-B929-A380541D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756-2F0E-4CA2-B7C2-9569FD3C6E1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455F-8683-7729-05FD-FEDD4610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6F1F-3898-7B0D-F3D3-27A6B446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6E8-1AE0-4BF2-85D0-30ED2445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5C3D-7DC9-83DC-FB60-FCE0BEFE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9D27-44D0-34F8-8A19-15E73E2B3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FF754-BB85-E56A-A80B-FEE2B681A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3D3ED-F904-B1F3-9FFC-37B05477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756-2F0E-4CA2-B7C2-9569FD3C6E1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03A4A-B5A1-D7E4-DFA0-0411877B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B5612-9D35-704C-D7EC-3B0745ED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6E8-1AE0-4BF2-85D0-30ED2445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5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E5D8-6E78-94A4-7AA1-308E28CD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28D9B-B527-C44D-C233-8DD91CCBD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68DD-613C-73D0-DB20-46F0B89EF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A0452-B9B1-2EC6-CA2E-D7DD9F644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6216C-78E3-85CF-4D1D-74D301AC4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CD8AF-F90E-31BA-BA73-5D3F7B97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756-2F0E-4CA2-B7C2-9569FD3C6E1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B73B4-1EB2-A2A6-1D89-77FCC83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BB634-8E57-6D02-91C9-1B07985E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6E8-1AE0-4BF2-85D0-30ED2445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95FB-789D-DA09-D814-24DE9544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6800C-DC41-A1B0-9466-64733EAE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756-2F0E-4CA2-B7C2-9569FD3C6E1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1D436-76D7-4B5B-7E7D-AA2B5940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76E37-E78E-51B5-1B44-9B6DF065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6E8-1AE0-4BF2-85D0-30ED2445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59654-3C0C-24B7-46C0-DF5812D5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756-2F0E-4CA2-B7C2-9569FD3C6E1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0D038-DB3B-A302-2C38-1E86AFD3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523D9-1E33-C642-C6CA-DC5B6C1A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6E8-1AE0-4BF2-85D0-30ED2445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5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23E2-C744-A543-096C-10FB12E6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DDA8-91AB-1ACC-6F9E-B890F485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C0810-EE12-099E-8801-1C71BEBCA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3102E-FC15-850E-7A9A-9D651108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756-2F0E-4CA2-B7C2-9569FD3C6E1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9D433-27D4-6A9A-29BD-E0C14EBA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2F65-F155-E054-2C59-290FCAD0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6E8-1AE0-4BF2-85D0-30ED2445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2D29-9CAC-110D-9DDC-9A0E4484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DA3B9-A377-88C5-7646-51836DA96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41F66-267A-A465-9EA8-15E0951A3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B72CF-091C-6932-F29B-D18916AC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756-2F0E-4CA2-B7C2-9569FD3C6E1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D56D-BE4F-D145-278B-C88797B4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D07AB-BFF9-9E6C-6DA0-1926582A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6E8-1AE0-4BF2-85D0-30ED2445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2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75A21-54CD-8985-8E5B-640398DA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0D438-F738-2B27-4DCD-6B7957F6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BB2E-0058-640B-EBAE-51193C94B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72756-2F0E-4CA2-B7C2-9569FD3C6E1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7B545-6FDB-2127-F14B-C4FA0AE53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18B7-D81E-04D5-340D-D733FE433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AC6E8-1AE0-4BF2-85D0-30ED2445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8A36-7E79-4737-693E-BB3126A70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857D-9D08-9EB2-47FE-B749567C7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Steele, Landon</dc:creator>
  <cp:lastModifiedBy>Steele, Landon</cp:lastModifiedBy>
  <cp:revision>1</cp:revision>
  <dcterms:created xsi:type="dcterms:W3CDTF">2023-07-27T02:55:20Z</dcterms:created>
  <dcterms:modified xsi:type="dcterms:W3CDTF">2023-07-27T02:55:54Z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2023-07-27T02:55:21Z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1309a6d0-0766-4981-8c3a-e6fae49ec2b7</vt:lpwstr>
  </property>
  <property fmtid="{D5CDD505-2E9C-101B-9397-08002B2CF9AE}" pid="8" name="MSIP_Label_ea60d57e-af5b-4752-ac57-3e4f28ca11dc_ContentBits">
    <vt:lpwstr>0</vt:lpwstr>
  </property>
</Properties>
</file>