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41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Russell" userId="c2cf235774d9787f" providerId="LiveId" clId="{E437A561-B783-4A6C-BD53-23165AC0CF61}"/>
    <pc:docChg chg="undo custSel modSld">
      <pc:chgData name="Brandon Russell" userId="c2cf235774d9787f" providerId="LiveId" clId="{E437A561-B783-4A6C-BD53-23165AC0CF61}" dt="2017-09-18T00:42:55.241" v="811" actId="14100"/>
      <pc:docMkLst>
        <pc:docMk/>
      </pc:docMkLst>
      <pc:sldChg chg="addSp delSp modSp">
        <pc:chgData name="Brandon Russell" userId="c2cf235774d9787f" providerId="LiveId" clId="{E437A561-B783-4A6C-BD53-23165AC0CF61}" dt="2017-09-18T00:42:55.241" v="811" actId="14100"/>
        <pc:sldMkLst>
          <pc:docMk/>
          <pc:sldMk cId="1832187528" sldId="256"/>
        </pc:sldMkLst>
        <pc:spChg chg="del">
          <ac:chgData name="Brandon Russell" userId="c2cf235774d9787f" providerId="LiveId" clId="{E437A561-B783-4A6C-BD53-23165AC0CF61}" dt="2017-09-17T23:55:40.501" v="45" actId="478"/>
          <ac:spMkLst>
            <pc:docMk/>
            <pc:sldMk cId="1832187528" sldId="256"/>
            <ac:spMk id="4" creationId="{A900222A-F507-4520-8C5A-ED0BAAC62E50}"/>
          </ac:spMkLst>
        </pc:spChg>
        <pc:spChg chg="mod">
          <ac:chgData name="Brandon Russell" userId="c2cf235774d9787f" providerId="LiveId" clId="{E437A561-B783-4A6C-BD53-23165AC0CF61}" dt="2017-09-18T00:10:40.648" v="291" actId="1076"/>
          <ac:spMkLst>
            <pc:docMk/>
            <pc:sldMk cId="1832187528" sldId="256"/>
            <ac:spMk id="5" creationId="{972B6C0A-C1BF-4BBC-8CBC-089139B4BA10}"/>
          </ac:spMkLst>
        </pc:spChg>
        <pc:spChg chg="add del mod">
          <ac:chgData name="Brandon Russell" userId="c2cf235774d9787f" providerId="LiveId" clId="{E437A561-B783-4A6C-BD53-23165AC0CF61}" dt="2017-09-18T00:26:33.917" v="498" actId="478"/>
          <ac:spMkLst>
            <pc:docMk/>
            <pc:sldMk cId="1832187528" sldId="256"/>
            <ac:spMk id="6" creationId="{B21AEE20-83BF-4514-893C-02ABE5DDF9CE}"/>
          </ac:spMkLst>
        </pc:spChg>
        <pc:spChg chg="mod">
          <ac:chgData name="Brandon Russell" userId="c2cf235774d9787f" providerId="LiveId" clId="{E437A561-B783-4A6C-BD53-23165AC0CF61}" dt="2017-09-18T00:10:57.366" v="297" actId="1076"/>
          <ac:spMkLst>
            <pc:docMk/>
            <pc:sldMk cId="1832187528" sldId="256"/>
            <ac:spMk id="7" creationId="{FF0E5678-C2A8-401B-BF58-59890EC5287E}"/>
          </ac:spMkLst>
        </pc:spChg>
        <pc:spChg chg="del">
          <ac:chgData name="Brandon Russell" userId="c2cf235774d9787f" providerId="LiveId" clId="{E437A561-B783-4A6C-BD53-23165AC0CF61}" dt="2017-09-18T00:00:02.618" v="93" actId="478"/>
          <ac:spMkLst>
            <pc:docMk/>
            <pc:sldMk cId="1832187528" sldId="256"/>
            <ac:spMk id="8" creationId="{EDB2751C-25E2-4A08-B013-38C24F8BA0C9}"/>
          </ac:spMkLst>
        </pc:spChg>
        <pc:spChg chg="del">
          <ac:chgData name="Brandon Russell" userId="c2cf235774d9787f" providerId="LiveId" clId="{E437A561-B783-4A6C-BD53-23165AC0CF61}" dt="2017-09-17T23:59:54.214" v="85" actId="478"/>
          <ac:spMkLst>
            <pc:docMk/>
            <pc:sldMk cId="1832187528" sldId="256"/>
            <ac:spMk id="9" creationId="{6B411D94-71A9-4866-BF7B-7E72A56C7CA3}"/>
          </ac:spMkLst>
        </pc:spChg>
        <pc:spChg chg="mod">
          <ac:chgData name="Brandon Russell" userId="c2cf235774d9787f" providerId="LiveId" clId="{E437A561-B783-4A6C-BD53-23165AC0CF61}" dt="2017-09-18T00:11:49.381" v="306" actId="20577"/>
          <ac:spMkLst>
            <pc:docMk/>
            <pc:sldMk cId="1832187528" sldId="256"/>
            <ac:spMk id="10" creationId="{492B52B0-DCB1-4C4B-B5F8-32FD71E3FF75}"/>
          </ac:spMkLst>
        </pc:spChg>
        <pc:spChg chg="del">
          <ac:chgData name="Brandon Russell" userId="c2cf235774d9787f" providerId="LiveId" clId="{E437A561-B783-4A6C-BD53-23165AC0CF61}" dt="2017-09-18T00:00:02.141" v="92" actId="478"/>
          <ac:spMkLst>
            <pc:docMk/>
            <pc:sldMk cId="1832187528" sldId="256"/>
            <ac:spMk id="11" creationId="{973C91D0-900C-4C35-BF97-5705B17C5579}"/>
          </ac:spMkLst>
        </pc:spChg>
        <pc:spChg chg="del">
          <ac:chgData name="Brandon Russell" userId="c2cf235774d9787f" providerId="LiveId" clId="{E437A561-B783-4A6C-BD53-23165AC0CF61}" dt="2017-09-17T23:59:53.532" v="84" actId="478"/>
          <ac:spMkLst>
            <pc:docMk/>
            <pc:sldMk cId="1832187528" sldId="256"/>
            <ac:spMk id="12" creationId="{B0CED641-4F05-4430-8EF9-E821C3625C7E}"/>
          </ac:spMkLst>
        </pc:spChg>
        <pc:spChg chg="mod">
          <ac:chgData name="Brandon Russell" userId="c2cf235774d9787f" providerId="LiveId" clId="{E437A561-B783-4A6C-BD53-23165AC0CF61}" dt="2017-09-18T00:11:56.886" v="308" actId="20577"/>
          <ac:spMkLst>
            <pc:docMk/>
            <pc:sldMk cId="1832187528" sldId="256"/>
            <ac:spMk id="13" creationId="{DDA54D01-E0AA-4965-A8E1-B67FD816CE62}"/>
          </ac:spMkLst>
        </pc:spChg>
        <pc:spChg chg="del">
          <ac:chgData name="Brandon Russell" userId="c2cf235774d9787f" providerId="LiveId" clId="{E437A561-B783-4A6C-BD53-23165AC0CF61}" dt="2017-09-18T00:00:01.614" v="91" actId="478"/>
          <ac:spMkLst>
            <pc:docMk/>
            <pc:sldMk cId="1832187528" sldId="256"/>
            <ac:spMk id="14" creationId="{D484B728-1C88-485E-9C00-B20000C3CB89}"/>
          </ac:spMkLst>
        </pc:spChg>
        <pc:spChg chg="del">
          <ac:chgData name="Brandon Russell" userId="c2cf235774d9787f" providerId="LiveId" clId="{E437A561-B783-4A6C-BD53-23165AC0CF61}" dt="2017-09-17T23:59:52.872" v="83" actId="478"/>
          <ac:spMkLst>
            <pc:docMk/>
            <pc:sldMk cId="1832187528" sldId="256"/>
            <ac:spMk id="15" creationId="{3FE7DEE0-3297-478F-9CA6-C5A519F4B6A6}"/>
          </ac:spMkLst>
        </pc:spChg>
        <pc:spChg chg="mod">
          <ac:chgData name="Brandon Russell" userId="c2cf235774d9787f" providerId="LiveId" clId="{E437A561-B783-4A6C-BD53-23165AC0CF61}" dt="2017-09-18T00:11:53.455" v="307" actId="20577"/>
          <ac:spMkLst>
            <pc:docMk/>
            <pc:sldMk cId="1832187528" sldId="256"/>
            <ac:spMk id="16" creationId="{3ED18C2F-7B2A-4A39-B410-97AB67292161}"/>
          </ac:spMkLst>
        </pc:spChg>
        <pc:spChg chg="del">
          <ac:chgData name="Brandon Russell" userId="c2cf235774d9787f" providerId="LiveId" clId="{E437A561-B783-4A6C-BD53-23165AC0CF61}" dt="2017-09-18T00:00:01.029" v="90" actId="478"/>
          <ac:spMkLst>
            <pc:docMk/>
            <pc:sldMk cId="1832187528" sldId="256"/>
            <ac:spMk id="17" creationId="{87831A10-B295-4C1D-BD10-6024E20CFA05}"/>
          </ac:spMkLst>
        </pc:spChg>
        <pc:spChg chg="del">
          <ac:chgData name="Brandon Russell" userId="c2cf235774d9787f" providerId="LiveId" clId="{E437A561-B783-4A6C-BD53-23165AC0CF61}" dt="2017-09-17T23:59:50.943" v="82" actId="478"/>
          <ac:spMkLst>
            <pc:docMk/>
            <pc:sldMk cId="1832187528" sldId="256"/>
            <ac:spMk id="18" creationId="{A64A8E8C-5F27-4AD9-B1DB-316E0F26E345}"/>
          </ac:spMkLst>
        </pc:spChg>
        <pc:spChg chg="del mod">
          <ac:chgData name="Brandon Russell" userId="c2cf235774d9787f" providerId="LiveId" clId="{E437A561-B783-4A6C-BD53-23165AC0CF61}" dt="2017-09-18T00:07:22.936" v="189" actId="478"/>
          <ac:spMkLst>
            <pc:docMk/>
            <pc:sldMk cId="1832187528" sldId="256"/>
            <ac:spMk id="19" creationId="{39B65FF6-0A75-4B19-A354-6335F19B5B33}"/>
          </ac:spMkLst>
        </pc:spChg>
        <pc:spChg chg="del">
          <ac:chgData name="Brandon Russell" userId="c2cf235774d9787f" providerId="LiveId" clId="{E437A561-B783-4A6C-BD53-23165AC0CF61}" dt="2017-09-18T00:00:00.443" v="89" actId="478"/>
          <ac:spMkLst>
            <pc:docMk/>
            <pc:sldMk cId="1832187528" sldId="256"/>
            <ac:spMk id="20" creationId="{9BC898F9-166C-4B97-95B3-BDD1B923E633}"/>
          </ac:spMkLst>
        </pc:spChg>
        <pc:spChg chg="del mod">
          <ac:chgData name="Brandon Russell" userId="c2cf235774d9787f" providerId="LiveId" clId="{E437A561-B783-4A6C-BD53-23165AC0CF61}" dt="2017-09-17T23:59:50.425" v="81" actId="478"/>
          <ac:spMkLst>
            <pc:docMk/>
            <pc:sldMk cId="1832187528" sldId="256"/>
            <ac:spMk id="21" creationId="{1C7EF305-38C9-428F-A95A-48E36848536C}"/>
          </ac:spMkLst>
        </pc:spChg>
        <pc:spChg chg="add mod">
          <ac:chgData name="Brandon Russell" userId="c2cf235774d9787f" providerId="LiveId" clId="{E437A561-B783-4A6C-BD53-23165AC0CF61}" dt="2017-09-18T00:11:43.496" v="304" actId="20577"/>
          <ac:spMkLst>
            <pc:docMk/>
            <pc:sldMk cId="1832187528" sldId="256"/>
            <ac:spMk id="22" creationId="{381AD727-AD03-443F-A2F4-A7375F7ABC95}"/>
          </ac:spMkLst>
        </pc:spChg>
        <pc:spChg chg="add del mod">
          <ac:chgData name="Brandon Russell" userId="c2cf235774d9787f" providerId="LiveId" clId="{E437A561-B783-4A6C-BD53-23165AC0CF61}" dt="2017-09-18T00:07:02.943" v="187" actId="478"/>
          <ac:spMkLst>
            <pc:docMk/>
            <pc:sldMk cId="1832187528" sldId="256"/>
            <ac:spMk id="23" creationId="{94CFF7E7-90B9-4DDB-B03B-A8CB3DDD0E64}"/>
          </ac:spMkLst>
        </pc:spChg>
        <pc:spChg chg="add mod">
          <ac:chgData name="Brandon Russell" userId="c2cf235774d9787f" providerId="LiveId" clId="{E437A561-B783-4A6C-BD53-23165AC0CF61}" dt="2017-09-18T00:39:26.029" v="754" actId="20577"/>
          <ac:spMkLst>
            <pc:docMk/>
            <pc:sldMk cId="1832187528" sldId="256"/>
            <ac:spMk id="24" creationId="{010A3E00-2C85-4DC5-9C9D-E0FF7C0F5C7A}"/>
          </ac:spMkLst>
        </pc:spChg>
        <pc:spChg chg="add del mod">
          <ac:chgData name="Brandon Russell" userId="c2cf235774d9787f" providerId="LiveId" clId="{E437A561-B783-4A6C-BD53-23165AC0CF61}" dt="2017-09-18T00:09:48.754" v="262" actId="478"/>
          <ac:spMkLst>
            <pc:docMk/>
            <pc:sldMk cId="1832187528" sldId="256"/>
            <ac:spMk id="25" creationId="{89409875-2EB3-4EA9-BF05-3E922ECB2E79}"/>
          </ac:spMkLst>
        </pc:spChg>
        <pc:spChg chg="add del mod">
          <ac:chgData name="Brandon Russell" userId="c2cf235774d9787f" providerId="LiveId" clId="{E437A561-B783-4A6C-BD53-23165AC0CF61}" dt="2017-09-18T00:09:50.144" v="263" actId="478"/>
          <ac:spMkLst>
            <pc:docMk/>
            <pc:sldMk cId="1832187528" sldId="256"/>
            <ac:spMk id="26" creationId="{877EE2C0-14B5-46F1-B505-CDCCDA95575D}"/>
          </ac:spMkLst>
        </pc:spChg>
        <pc:spChg chg="add mod">
          <ac:chgData name="Brandon Russell" userId="c2cf235774d9787f" providerId="LiveId" clId="{E437A561-B783-4A6C-BD53-23165AC0CF61}" dt="2017-09-18T00:10:51.687" v="295" actId="1076"/>
          <ac:spMkLst>
            <pc:docMk/>
            <pc:sldMk cId="1832187528" sldId="256"/>
            <ac:spMk id="27" creationId="{3C38BD38-141B-4ADE-AC60-D499D9B74AFA}"/>
          </ac:spMkLst>
        </pc:spChg>
        <pc:spChg chg="add mod">
          <ac:chgData name="Brandon Russell" userId="c2cf235774d9787f" providerId="LiveId" clId="{E437A561-B783-4A6C-BD53-23165AC0CF61}" dt="2017-09-18T00:11:13.894" v="301" actId="14100"/>
          <ac:spMkLst>
            <pc:docMk/>
            <pc:sldMk cId="1832187528" sldId="256"/>
            <ac:spMk id="28" creationId="{E5B5F774-C358-44D4-A082-B0A9FBE9AE35}"/>
          </ac:spMkLst>
        </pc:spChg>
        <pc:spChg chg="add mod">
          <ac:chgData name="Brandon Russell" userId="c2cf235774d9787f" providerId="LiveId" clId="{E437A561-B783-4A6C-BD53-23165AC0CF61}" dt="2017-09-18T00:41:41.312" v="792" actId="20577"/>
          <ac:spMkLst>
            <pc:docMk/>
            <pc:sldMk cId="1832187528" sldId="256"/>
            <ac:spMk id="29" creationId="{DD54EDC9-5CF1-4528-8513-A112751B17AF}"/>
          </ac:spMkLst>
        </pc:spChg>
        <pc:spChg chg="add mod">
          <ac:chgData name="Brandon Russell" userId="c2cf235774d9787f" providerId="LiveId" clId="{E437A561-B783-4A6C-BD53-23165AC0CF61}" dt="2017-09-18T00:38:45.814" v="748" actId="20577"/>
          <ac:spMkLst>
            <pc:docMk/>
            <pc:sldMk cId="1832187528" sldId="256"/>
            <ac:spMk id="30" creationId="{93D5DAB4-3649-454E-BD9C-ADCD79E04816}"/>
          </ac:spMkLst>
        </pc:spChg>
        <pc:spChg chg="add mod">
          <ac:chgData name="Brandon Russell" userId="c2cf235774d9787f" providerId="LiveId" clId="{E437A561-B783-4A6C-BD53-23165AC0CF61}" dt="2017-09-18T00:20:31.891" v="430" actId="1076"/>
          <ac:spMkLst>
            <pc:docMk/>
            <pc:sldMk cId="1832187528" sldId="256"/>
            <ac:spMk id="72" creationId="{0C5CB19E-7B01-4AF1-96EA-483E5B06F711}"/>
          </ac:spMkLst>
        </pc:spChg>
        <pc:spChg chg="add del mod">
          <ac:chgData name="Brandon Russell" userId="c2cf235774d9787f" providerId="LiveId" clId="{E437A561-B783-4A6C-BD53-23165AC0CF61}" dt="2017-09-18T00:21:59.626" v="445" actId="478"/>
          <ac:spMkLst>
            <pc:docMk/>
            <pc:sldMk cId="1832187528" sldId="256"/>
            <ac:spMk id="80" creationId="{2A6EAB95-5F98-40A9-B3EB-53DD4A3C6141}"/>
          </ac:spMkLst>
        </pc:spChg>
        <pc:spChg chg="add del mod">
          <ac:chgData name="Brandon Russell" userId="c2cf235774d9787f" providerId="LiveId" clId="{E437A561-B783-4A6C-BD53-23165AC0CF61}" dt="2017-09-18T00:22:13.391" v="448" actId="478"/>
          <ac:spMkLst>
            <pc:docMk/>
            <pc:sldMk cId="1832187528" sldId="256"/>
            <ac:spMk id="81" creationId="{B1B888FD-12FB-4E54-9977-FD2896E53636}"/>
          </ac:spMkLst>
        </pc:spChg>
        <pc:spChg chg="add mod">
          <ac:chgData name="Brandon Russell" userId="c2cf235774d9787f" providerId="LiveId" clId="{E437A561-B783-4A6C-BD53-23165AC0CF61}" dt="2017-09-18T00:22:26.884" v="450" actId="1076"/>
          <ac:spMkLst>
            <pc:docMk/>
            <pc:sldMk cId="1832187528" sldId="256"/>
            <ac:spMk id="82" creationId="{55CFD85D-9F67-48E2-BF1E-4218D9D0D9DB}"/>
          </ac:spMkLst>
        </pc:spChg>
        <pc:spChg chg="add mod">
          <ac:chgData name="Brandon Russell" userId="c2cf235774d9787f" providerId="LiveId" clId="{E437A561-B783-4A6C-BD53-23165AC0CF61}" dt="2017-09-18T00:22:50.691" v="456" actId="1076"/>
          <ac:spMkLst>
            <pc:docMk/>
            <pc:sldMk cId="1832187528" sldId="256"/>
            <ac:spMk id="85" creationId="{9309B3FB-04E3-4D5F-A7BD-66D77A2ABC1E}"/>
          </ac:spMkLst>
        </pc:spChg>
        <pc:spChg chg="add mod">
          <ac:chgData name="Brandon Russell" userId="c2cf235774d9787f" providerId="LiveId" clId="{E437A561-B783-4A6C-BD53-23165AC0CF61}" dt="2017-09-18T00:23:38.680" v="466" actId="1076"/>
          <ac:spMkLst>
            <pc:docMk/>
            <pc:sldMk cId="1832187528" sldId="256"/>
            <ac:spMk id="90" creationId="{B9EA0886-13B6-4DD7-B1DB-33342249E525}"/>
          </ac:spMkLst>
        </pc:spChg>
        <pc:spChg chg="add del mod">
          <ac:chgData name="Brandon Russell" userId="c2cf235774d9787f" providerId="LiveId" clId="{E437A561-B783-4A6C-BD53-23165AC0CF61}" dt="2017-09-18T00:24:46.143" v="481"/>
          <ac:spMkLst>
            <pc:docMk/>
            <pc:sldMk cId="1832187528" sldId="256"/>
            <ac:spMk id="95" creationId="{38EB6BB3-3AA3-40F1-97C5-9026A4D4685A}"/>
          </ac:spMkLst>
        </pc:spChg>
        <pc:spChg chg="add mod">
          <ac:chgData name="Brandon Russell" userId="c2cf235774d9787f" providerId="LiveId" clId="{E437A561-B783-4A6C-BD53-23165AC0CF61}" dt="2017-09-18T00:25:05.226" v="484" actId="1076"/>
          <ac:spMkLst>
            <pc:docMk/>
            <pc:sldMk cId="1832187528" sldId="256"/>
            <ac:spMk id="100" creationId="{4C139556-E0C1-40EE-8C17-1C5AB3DFA102}"/>
          </ac:spMkLst>
        </pc:spChg>
        <pc:spChg chg="add mod">
          <ac:chgData name="Brandon Russell" userId="c2cf235774d9787f" providerId="LiveId" clId="{E437A561-B783-4A6C-BD53-23165AC0CF61}" dt="2017-09-18T00:31:29.435" v="648" actId="1076"/>
          <ac:spMkLst>
            <pc:docMk/>
            <pc:sldMk cId="1832187528" sldId="256"/>
            <ac:spMk id="105" creationId="{CA0B84E7-D6B6-4C91-8EB5-477B3668667F}"/>
          </ac:spMkLst>
        </pc:spChg>
        <pc:spChg chg="add mod">
          <ac:chgData name="Brandon Russell" userId="c2cf235774d9787f" providerId="LiveId" clId="{E437A561-B783-4A6C-BD53-23165AC0CF61}" dt="2017-09-18T00:31:23.699" v="645" actId="1076"/>
          <ac:spMkLst>
            <pc:docMk/>
            <pc:sldMk cId="1832187528" sldId="256"/>
            <ac:spMk id="106" creationId="{B19E90DE-16A5-416C-933E-F2E7E2944592}"/>
          </ac:spMkLst>
        </pc:spChg>
        <pc:spChg chg="add mod">
          <ac:chgData name="Brandon Russell" userId="c2cf235774d9787f" providerId="LiveId" clId="{E437A561-B783-4A6C-BD53-23165AC0CF61}" dt="2017-09-18T00:27:10.787" v="517" actId="1076"/>
          <ac:spMkLst>
            <pc:docMk/>
            <pc:sldMk cId="1832187528" sldId="256"/>
            <ac:spMk id="107" creationId="{448E7A86-D008-4D70-92C9-C2F7333B6CCB}"/>
          </ac:spMkLst>
        </pc:spChg>
        <pc:spChg chg="add mod">
          <ac:chgData name="Brandon Russell" userId="c2cf235774d9787f" providerId="LiveId" clId="{E437A561-B783-4A6C-BD53-23165AC0CF61}" dt="2017-09-18T00:31:25.083" v="646" actId="1076"/>
          <ac:spMkLst>
            <pc:docMk/>
            <pc:sldMk cId="1832187528" sldId="256"/>
            <ac:spMk id="108" creationId="{C75BA3B4-0D5F-409D-9B6E-1E0F84AAB058}"/>
          </ac:spMkLst>
        </pc:spChg>
        <pc:spChg chg="add mod">
          <ac:chgData name="Brandon Russell" userId="c2cf235774d9787f" providerId="LiveId" clId="{E437A561-B783-4A6C-BD53-23165AC0CF61}" dt="2017-09-18T00:40:36.185" v="773" actId="1076"/>
          <ac:spMkLst>
            <pc:docMk/>
            <pc:sldMk cId="1832187528" sldId="256"/>
            <ac:spMk id="109" creationId="{F5838CE6-8A97-4E16-844B-AB6199AC40F6}"/>
          </ac:spMkLst>
        </pc:spChg>
        <pc:spChg chg="add del mod">
          <ac:chgData name="Brandon Russell" userId="c2cf235774d9787f" providerId="LiveId" clId="{E437A561-B783-4A6C-BD53-23165AC0CF61}" dt="2017-09-18T00:28:40.558" v="566" actId="478"/>
          <ac:spMkLst>
            <pc:docMk/>
            <pc:sldMk cId="1832187528" sldId="256"/>
            <ac:spMk id="110" creationId="{9354B751-1D39-4CAD-A856-6114D8438FFE}"/>
          </ac:spMkLst>
        </pc:spChg>
        <pc:spChg chg="add mod">
          <ac:chgData name="Brandon Russell" userId="c2cf235774d9787f" providerId="LiveId" clId="{E437A561-B783-4A6C-BD53-23165AC0CF61}" dt="2017-09-18T00:31:09.564" v="641" actId="1076"/>
          <ac:spMkLst>
            <pc:docMk/>
            <pc:sldMk cId="1832187528" sldId="256"/>
            <ac:spMk id="111" creationId="{A3CAFA40-2F4D-4200-B379-10CAD7D951C0}"/>
          </ac:spMkLst>
        </pc:spChg>
        <pc:spChg chg="add mod">
          <ac:chgData name="Brandon Russell" userId="c2cf235774d9787f" providerId="LiveId" clId="{E437A561-B783-4A6C-BD53-23165AC0CF61}" dt="2017-09-18T00:29:03.420" v="578" actId="1076"/>
          <ac:spMkLst>
            <pc:docMk/>
            <pc:sldMk cId="1832187528" sldId="256"/>
            <ac:spMk id="112" creationId="{1BD0E865-5258-47C8-B421-5ECA1C0D7EF4}"/>
          </ac:spMkLst>
        </pc:spChg>
        <pc:spChg chg="add mod">
          <ac:chgData name="Brandon Russell" userId="c2cf235774d9787f" providerId="LiveId" clId="{E437A561-B783-4A6C-BD53-23165AC0CF61}" dt="2017-09-18T00:29:13.243" v="588" actId="14100"/>
          <ac:spMkLst>
            <pc:docMk/>
            <pc:sldMk cId="1832187528" sldId="256"/>
            <ac:spMk id="113" creationId="{0A127195-9A54-4757-868B-DC891EA5AD43}"/>
          </ac:spMkLst>
        </pc:spChg>
        <pc:spChg chg="add mod">
          <ac:chgData name="Brandon Russell" userId="c2cf235774d9787f" providerId="LiveId" clId="{E437A561-B783-4A6C-BD53-23165AC0CF61}" dt="2017-09-18T00:29:19.114" v="595" actId="20577"/>
          <ac:spMkLst>
            <pc:docMk/>
            <pc:sldMk cId="1832187528" sldId="256"/>
            <ac:spMk id="114" creationId="{72E7D6FE-BEF0-4E1E-ABA0-AEAC1A4719E4}"/>
          </ac:spMkLst>
        </pc:spChg>
        <pc:spChg chg="add mod">
          <ac:chgData name="Brandon Russell" userId="c2cf235774d9787f" providerId="LiveId" clId="{E437A561-B783-4A6C-BD53-23165AC0CF61}" dt="2017-09-18T00:31:26.763" v="647" actId="1076"/>
          <ac:spMkLst>
            <pc:docMk/>
            <pc:sldMk cId="1832187528" sldId="256"/>
            <ac:spMk id="115" creationId="{45DFC6E8-EBC3-4E08-A63F-E430BE3AC03A}"/>
          </ac:spMkLst>
        </pc:spChg>
        <pc:spChg chg="add mod">
          <ac:chgData name="Brandon Russell" userId="c2cf235774d9787f" providerId="LiveId" clId="{E437A561-B783-4A6C-BD53-23165AC0CF61}" dt="2017-09-18T00:29:50.785" v="617" actId="14100"/>
          <ac:spMkLst>
            <pc:docMk/>
            <pc:sldMk cId="1832187528" sldId="256"/>
            <ac:spMk id="116" creationId="{01819DD7-AFED-4F9E-B4B8-8698B6B315D0}"/>
          </ac:spMkLst>
        </pc:spChg>
        <pc:spChg chg="add mod">
          <ac:chgData name="Brandon Russell" userId="c2cf235774d9787f" providerId="LiveId" clId="{E437A561-B783-4A6C-BD53-23165AC0CF61}" dt="2017-09-18T00:31:44.882" v="649" actId="1076"/>
          <ac:spMkLst>
            <pc:docMk/>
            <pc:sldMk cId="1832187528" sldId="256"/>
            <ac:spMk id="117" creationId="{1AE3EBF8-EFA9-419D-B102-5AA15218073C}"/>
          </ac:spMkLst>
        </pc:spChg>
        <pc:spChg chg="add del mod">
          <ac:chgData name="Brandon Russell" userId="c2cf235774d9787f" providerId="LiveId" clId="{E437A561-B783-4A6C-BD53-23165AC0CF61}" dt="2017-09-18T00:30:25.883" v="625" actId="478"/>
          <ac:spMkLst>
            <pc:docMk/>
            <pc:sldMk cId="1832187528" sldId="256"/>
            <ac:spMk id="118" creationId="{B91D5A38-D5CF-4B0B-8E40-2B388BBF38A2}"/>
          </ac:spMkLst>
        </pc:spChg>
        <pc:spChg chg="add mod">
          <ac:chgData name="Brandon Russell" userId="c2cf235774d9787f" providerId="LiveId" clId="{E437A561-B783-4A6C-BD53-23165AC0CF61}" dt="2017-09-18T00:30:32.326" v="627" actId="1076"/>
          <ac:spMkLst>
            <pc:docMk/>
            <pc:sldMk cId="1832187528" sldId="256"/>
            <ac:spMk id="119" creationId="{1FD8AECE-FA71-4823-8E04-4363DBED2426}"/>
          </ac:spMkLst>
        </pc:spChg>
        <pc:spChg chg="add mod">
          <ac:chgData name="Brandon Russell" userId="c2cf235774d9787f" providerId="LiveId" clId="{E437A561-B783-4A6C-BD53-23165AC0CF61}" dt="2017-09-18T00:30:41.179" v="634" actId="20577"/>
          <ac:spMkLst>
            <pc:docMk/>
            <pc:sldMk cId="1832187528" sldId="256"/>
            <ac:spMk id="120" creationId="{26075431-D79E-4C25-BF6E-FF4B6DCE0B47}"/>
          </ac:spMkLst>
        </pc:spChg>
        <pc:spChg chg="add del mod">
          <ac:chgData name="Brandon Russell" userId="c2cf235774d9787f" providerId="LiveId" clId="{E437A561-B783-4A6C-BD53-23165AC0CF61}" dt="2017-09-18T00:30:51.065" v="638" actId="478"/>
          <ac:spMkLst>
            <pc:docMk/>
            <pc:sldMk cId="1832187528" sldId="256"/>
            <ac:spMk id="121" creationId="{9FC357E9-3206-4059-BDE3-03CCF2ED420A}"/>
          </ac:spMkLst>
        </pc:spChg>
        <pc:spChg chg="add mod">
          <ac:chgData name="Brandon Russell" userId="c2cf235774d9787f" providerId="LiveId" clId="{E437A561-B783-4A6C-BD53-23165AC0CF61}" dt="2017-09-18T00:31:10.963" v="642" actId="1076"/>
          <ac:spMkLst>
            <pc:docMk/>
            <pc:sldMk cId="1832187528" sldId="256"/>
            <ac:spMk id="122" creationId="{0920481F-9FE2-4058-B4CC-6DDDC4CF9023}"/>
          </ac:spMkLst>
        </pc:spChg>
        <pc:spChg chg="add mod">
          <ac:chgData name="Brandon Russell" userId="c2cf235774d9787f" providerId="LiveId" clId="{E437A561-B783-4A6C-BD53-23165AC0CF61}" dt="2017-09-18T00:31:19.171" v="644" actId="1076"/>
          <ac:spMkLst>
            <pc:docMk/>
            <pc:sldMk cId="1832187528" sldId="256"/>
            <ac:spMk id="123" creationId="{E767C7A1-9868-49DD-A0B2-FACCFC74CC4A}"/>
          </ac:spMkLst>
        </pc:spChg>
        <pc:spChg chg="add mod">
          <ac:chgData name="Brandon Russell" userId="c2cf235774d9787f" providerId="LiveId" clId="{E437A561-B783-4A6C-BD53-23165AC0CF61}" dt="2017-09-18T00:39:51.425" v="769" actId="20577"/>
          <ac:spMkLst>
            <pc:docMk/>
            <pc:sldMk cId="1832187528" sldId="256"/>
            <ac:spMk id="168" creationId="{D64E8779-91CB-4870-819F-9FEC32094EBB}"/>
          </ac:spMkLst>
        </pc:spChg>
        <pc:spChg chg="add mod">
          <ac:chgData name="Brandon Russell" userId="c2cf235774d9787f" providerId="LiveId" clId="{E437A561-B783-4A6C-BD53-23165AC0CF61}" dt="2017-09-18T00:40:47.371" v="781" actId="20577"/>
          <ac:spMkLst>
            <pc:docMk/>
            <pc:sldMk cId="1832187528" sldId="256"/>
            <ac:spMk id="172" creationId="{2C3A8BE0-E973-42DC-B1A3-12E0B919FB0F}"/>
          </ac:spMkLst>
        </pc:spChg>
        <pc:spChg chg="add mod">
          <ac:chgData name="Brandon Russell" userId="c2cf235774d9787f" providerId="LiveId" clId="{E437A561-B783-4A6C-BD53-23165AC0CF61}" dt="2017-09-18T00:42:47.696" v="808" actId="14100"/>
          <ac:spMkLst>
            <pc:docMk/>
            <pc:sldMk cId="1832187528" sldId="256"/>
            <ac:spMk id="176" creationId="{36928DFC-C3C1-4488-821E-8A39CB47172F}"/>
          </ac:spMkLst>
        </pc:spChg>
        <pc:cxnChg chg="add mod">
          <ac:chgData name="Brandon Russell" userId="c2cf235774d9787f" providerId="LiveId" clId="{E437A561-B783-4A6C-BD53-23165AC0CF61}" dt="2017-09-18T00:14:29.337" v="357"/>
          <ac:cxnSpMkLst>
            <pc:docMk/>
            <pc:sldMk cId="1832187528" sldId="256"/>
            <ac:cxnSpMk id="32" creationId="{A290B359-C333-482B-ABE2-19E35DA270B7}"/>
          </ac:cxnSpMkLst>
        </pc:cxnChg>
        <pc:cxnChg chg="add mod">
          <ac:chgData name="Brandon Russell" userId="c2cf235774d9787f" providerId="LiveId" clId="{E437A561-B783-4A6C-BD53-23165AC0CF61}" dt="2017-09-18T00:14:41.593" v="360" actId="14100"/>
          <ac:cxnSpMkLst>
            <pc:docMk/>
            <pc:sldMk cId="1832187528" sldId="256"/>
            <ac:cxnSpMk id="33" creationId="{90D80126-E5FA-4CE6-9905-53C5DC9025F2}"/>
          </ac:cxnSpMkLst>
        </pc:cxnChg>
        <pc:cxnChg chg="add mod">
          <ac:chgData name="Brandon Russell" userId="c2cf235774d9787f" providerId="LiveId" clId="{E437A561-B783-4A6C-BD53-23165AC0CF61}" dt="2017-09-18T00:14:52.168" v="365" actId="14100"/>
          <ac:cxnSpMkLst>
            <pc:docMk/>
            <pc:sldMk cId="1832187528" sldId="256"/>
            <ac:cxnSpMk id="35" creationId="{5799F471-ADDE-4C43-8414-7A42AA42B103}"/>
          </ac:cxnSpMkLst>
        </pc:cxnChg>
        <pc:cxnChg chg="add mod">
          <ac:chgData name="Brandon Russell" userId="c2cf235774d9787f" providerId="LiveId" clId="{E437A561-B783-4A6C-BD53-23165AC0CF61}" dt="2017-09-18T00:21:23.680" v="439" actId="1076"/>
          <ac:cxnSpMkLst>
            <pc:docMk/>
            <pc:sldMk cId="1832187528" sldId="256"/>
            <ac:cxnSpMk id="39" creationId="{1506F364-6480-44A1-94BD-DD7E5C6B3CCF}"/>
          </ac:cxnSpMkLst>
        </pc:cxnChg>
        <pc:cxnChg chg="add mod">
          <ac:chgData name="Brandon Russell" userId="c2cf235774d9787f" providerId="LiveId" clId="{E437A561-B783-4A6C-BD53-23165AC0CF61}" dt="2017-09-18T00:15:25.574" v="373" actId="14100"/>
          <ac:cxnSpMkLst>
            <pc:docMk/>
            <pc:sldMk cId="1832187528" sldId="256"/>
            <ac:cxnSpMk id="42" creationId="{A52E6E3A-8FBC-48C3-A11E-C497300217F4}"/>
          </ac:cxnSpMkLst>
        </pc:cxnChg>
        <pc:cxnChg chg="add mod">
          <ac:chgData name="Brandon Russell" userId="c2cf235774d9787f" providerId="LiveId" clId="{E437A561-B783-4A6C-BD53-23165AC0CF61}" dt="2017-09-18T00:15:34.870" v="376" actId="14100"/>
          <ac:cxnSpMkLst>
            <pc:docMk/>
            <pc:sldMk cId="1832187528" sldId="256"/>
            <ac:cxnSpMk id="44" creationId="{0ECBE9FA-C781-4ABE-9119-1EB80BA39757}"/>
          </ac:cxnSpMkLst>
        </pc:cxnChg>
        <pc:cxnChg chg="add mod">
          <ac:chgData name="Brandon Russell" userId="c2cf235774d9787f" providerId="LiveId" clId="{E437A561-B783-4A6C-BD53-23165AC0CF61}" dt="2017-09-18T00:15:45.829" v="380" actId="14100"/>
          <ac:cxnSpMkLst>
            <pc:docMk/>
            <pc:sldMk cId="1832187528" sldId="256"/>
            <ac:cxnSpMk id="46" creationId="{305BA62E-8308-4590-B9FA-FC178860A999}"/>
          </ac:cxnSpMkLst>
        </pc:cxnChg>
        <pc:cxnChg chg="add mod">
          <ac:chgData name="Brandon Russell" userId="c2cf235774d9787f" providerId="LiveId" clId="{E437A561-B783-4A6C-BD53-23165AC0CF61}" dt="2017-09-18T00:15:52.125" v="383" actId="14100"/>
          <ac:cxnSpMkLst>
            <pc:docMk/>
            <pc:sldMk cId="1832187528" sldId="256"/>
            <ac:cxnSpMk id="48" creationId="{491B5F47-67DC-498F-AF38-60DEBBDBD300}"/>
          </ac:cxnSpMkLst>
        </pc:cxnChg>
        <pc:cxnChg chg="add mod">
          <ac:chgData name="Brandon Russell" userId="c2cf235774d9787f" providerId="LiveId" clId="{E437A561-B783-4A6C-BD53-23165AC0CF61}" dt="2017-09-18T00:16:05.260" v="386" actId="14100"/>
          <ac:cxnSpMkLst>
            <pc:docMk/>
            <pc:sldMk cId="1832187528" sldId="256"/>
            <ac:cxnSpMk id="50" creationId="{A41354A9-0FC7-4F6F-B120-BBDC8B330FBD}"/>
          </ac:cxnSpMkLst>
        </pc:cxnChg>
        <pc:cxnChg chg="add mod">
          <ac:chgData name="Brandon Russell" userId="c2cf235774d9787f" providerId="LiveId" clId="{E437A561-B783-4A6C-BD53-23165AC0CF61}" dt="2017-09-18T00:16:40.514" v="396" actId="1076"/>
          <ac:cxnSpMkLst>
            <pc:docMk/>
            <pc:sldMk cId="1832187528" sldId="256"/>
            <ac:cxnSpMk id="52" creationId="{7A46330D-3ED6-4398-A252-FBEB39C2AEB8}"/>
          </ac:cxnSpMkLst>
        </pc:cxnChg>
        <pc:cxnChg chg="add del mod">
          <ac:chgData name="Brandon Russell" userId="c2cf235774d9787f" providerId="LiveId" clId="{E437A561-B783-4A6C-BD53-23165AC0CF61}" dt="2017-09-18T00:20:11.029" v="425" actId="478"/>
          <ac:cxnSpMkLst>
            <pc:docMk/>
            <pc:sldMk cId="1832187528" sldId="256"/>
            <ac:cxnSpMk id="55" creationId="{5655C6D9-A12E-4904-A65D-9FE588A03FB4}"/>
          </ac:cxnSpMkLst>
        </pc:cxnChg>
        <pc:cxnChg chg="add mod">
          <ac:chgData name="Brandon Russell" userId="c2cf235774d9787f" providerId="LiveId" clId="{E437A561-B783-4A6C-BD53-23165AC0CF61}" dt="2017-09-18T00:16:53.585" v="399" actId="14100"/>
          <ac:cxnSpMkLst>
            <pc:docMk/>
            <pc:sldMk cId="1832187528" sldId="256"/>
            <ac:cxnSpMk id="59" creationId="{DAD2624B-75D8-4134-94F9-FE4700BCBA4D}"/>
          </ac:cxnSpMkLst>
        </pc:cxnChg>
        <pc:cxnChg chg="add mod">
          <ac:chgData name="Brandon Russell" userId="c2cf235774d9787f" providerId="LiveId" clId="{E437A561-B783-4A6C-BD53-23165AC0CF61}" dt="2017-09-18T00:18:09.572" v="403" actId="14100"/>
          <ac:cxnSpMkLst>
            <pc:docMk/>
            <pc:sldMk cId="1832187528" sldId="256"/>
            <ac:cxnSpMk id="61" creationId="{9ABFF8D3-A104-4153-BD34-E5A9DF610B34}"/>
          </ac:cxnSpMkLst>
        </pc:cxnChg>
        <pc:cxnChg chg="add mod">
          <ac:chgData name="Brandon Russell" userId="c2cf235774d9787f" providerId="LiveId" clId="{E437A561-B783-4A6C-BD53-23165AC0CF61}" dt="2017-09-18T00:18:39.217" v="405" actId="1076"/>
          <ac:cxnSpMkLst>
            <pc:docMk/>
            <pc:sldMk cId="1832187528" sldId="256"/>
            <ac:cxnSpMk id="64" creationId="{5D0FC99E-E39D-48DF-B8A3-535564978D45}"/>
          </ac:cxnSpMkLst>
        </pc:cxnChg>
        <pc:cxnChg chg="add mod">
          <ac:chgData name="Brandon Russell" userId="c2cf235774d9787f" providerId="LiveId" clId="{E437A561-B783-4A6C-BD53-23165AC0CF61}" dt="2017-09-18T00:18:52.001" v="410" actId="1076"/>
          <ac:cxnSpMkLst>
            <pc:docMk/>
            <pc:sldMk cId="1832187528" sldId="256"/>
            <ac:cxnSpMk id="65" creationId="{F517BF79-7E85-4371-A1A5-ED79287550F2}"/>
          </ac:cxnSpMkLst>
        </pc:cxnChg>
        <pc:cxnChg chg="add del">
          <ac:chgData name="Brandon Russell" userId="c2cf235774d9787f" providerId="LiveId" clId="{E437A561-B783-4A6C-BD53-23165AC0CF61}" dt="2017-09-18T00:19:01.528" v="412" actId="478"/>
          <ac:cxnSpMkLst>
            <pc:docMk/>
            <pc:sldMk cId="1832187528" sldId="256"/>
            <ac:cxnSpMk id="68" creationId="{36C4ACC6-9CB4-4499-AA3D-7038855021D6}"/>
          </ac:cxnSpMkLst>
        </pc:cxnChg>
        <pc:cxnChg chg="add mod">
          <ac:chgData name="Brandon Russell" userId="c2cf235774d9787f" providerId="LiveId" clId="{E437A561-B783-4A6C-BD53-23165AC0CF61}" dt="2017-09-18T00:21:28.783" v="440" actId="1076"/>
          <ac:cxnSpMkLst>
            <pc:docMk/>
            <pc:sldMk cId="1832187528" sldId="256"/>
            <ac:cxnSpMk id="69" creationId="{22EE62B6-2B16-4E98-825D-2CA72B43EF09}"/>
          </ac:cxnSpMkLst>
        </pc:cxnChg>
        <pc:cxnChg chg="add del">
          <ac:chgData name="Brandon Russell" userId="c2cf235774d9787f" providerId="LiveId" clId="{E437A561-B783-4A6C-BD53-23165AC0CF61}" dt="2017-09-18T00:19:13.621" v="416" actId="478"/>
          <ac:cxnSpMkLst>
            <pc:docMk/>
            <pc:sldMk cId="1832187528" sldId="256"/>
            <ac:cxnSpMk id="70" creationId="{5DCF6C67-8BB8-46EE-AE32-8AFDFC99A728}"/>
          </ac:cxnSpMkLst>
        </pc:cxnChg>
        <pc:cxnChg chg="add mod">
          <ac:chgData name="Brandon Russell" userId="c2cf235774d9787f" providerId="LiveId" clId="{E437A561-B783-4A6C-BD53-23165AC0CF61}" dt="2017-09-18T00:19:23.975" v="419" actId="1076"/>
          <ac:cxnSpMkLst>
            <pc:docMk/>
            <pc:sldMk cId="1832187528" sldId="256"/>
            <ac:cxnSpMk id="71" creationId="{DB98ABAF-EB0F-4E06-B709-AD7F3E174695}"/>
          </ac:cxnSpMkLst>
        </pc:cxnChg>
        <pc:cxnChg chg="add mod">
          <ac:chgData name="Brandon Russell" userId="c2cf235774d9787f" providerId="LiveId" clId="{E437A561-B783-4A6C-BD53-23165AC0CF61}" dt="2017-09-18T00:20:21.404" v="428" actId="14100"/>
          <ac:cxnSpMkLst>
            <pc:docMk/>
            <pc:sldMk cId="1832187528" sldId="256"/>
            <ac:cxnSpMk id="73" creationId="{FC01BF5E-25B4-4D8F-9DFD-7E7EB7257D2E}"/>
          </ac:cxnSpMkLst>
        </pc:cxnChg>
        <pc:cxnChg chg="add mod">
          <ac:chgData name="Brandon Russell" userId="c2cf235774d9787f" providerId="LiveId" clId="{E437A561-B783-4A6C-BD53-23165AC0CF61}" dt="2017-09-18T00:25:44.912" v="487" actId="14100"/>
          <ac:cxnSpMkLst>
            <pc:docMk/>
            <pc:sldMk cId="1832187528" sldId="256"/>
            <ac:cxnSpMk id="75" creationId="{CC0234FE-3EAC-48E1-8550-F12AB02B863B}"/>
          </ac:cxnSpMkLst>
        </pc:cxnChg>
        <pc:cxnChg chg="add mod">
          <ac:chgData name="Brandon Russell" userId="c2cf235774d9787f" providerId="LiveId" clId="{E437A561-B783-4A6C-BD53-23165AC0CF61}" dt="2017-09-18T00:25:39.624" v="486" actId="14100"/>
          <ac:cxnSpMkLst>
            <pc:docMk/>
            <pc:sldMk cId="1832187528" sldId="256"/>
            <ac:cxnSpMk id="77" creationId="{EEE16F7B-2D76-4291-B59E-881AEBFC2F19}"/>
          </ac:cxnSpMkLst>
        </pc:cxnChg>
        <pc:cxnChg chg="add mod">
          <ac:chgData name="Brandon Russell" userId="c2cf235774d9787f" providerId="LiveId" clId="{E437A561-B783-4A6C-BD53-23165AC0CF61}" dt="2017-09-18T00:22:26.884" v="450" actId="1076"/>
          <ac:cxnSpMkLst>
            <pc:docMk/>
            <pc:sldMk cId="1832187528" sldId="256"/>
            <ac:cxnSpMk id="83" creationId="{912C1053-869C-4B80-AF9C-05D6ECDF3DAA}"/>
          </ac:cxnSpMkLst>
        </pc:cxnChg>
        <pc:cxnChg chg="add mod">
          <ac:chgData name="Brandon Russell" userId="c2cf235774d9787f" providerId="LiveId" clId="{E437A561-B783-4A6C-BD53-23165AC0CF61}" dt="2017-09-18T00:22:26.884" v="450" actId="1076"/>
          <ac:cxnSpMkLst>
            <pc:docMk/>
            <pc:sldMk cId="1832187528" sldId="256"/>
            <ac:cxnSpMk id="84" creationId="{87B2377E-D870-48ED-B183-3114798D7CAC}"/>
          </ac:cxnSpMkLst>
        </pc:cxnChg>
        <pc:cxnChg chg="add mod">
          <ac:chgData name="Brandon Russell" userId="c2cf235774d9787f" providerId="LiveId" clId="{E437A561-B783-4A6C-BD53-23165AC0CF61}" dt="2017-09-18T00:23:00.594" v="459" actId="1076"/>
          <ac:cxnSpMkLst>
            <pc:docMk/>
            <pc:sldMk cId="1832187528" sldId="256"/>
            <ac:cxnSpMk id="86" creationId="{E7E80B61-A8F3-4644-BD30-67801D03717F}"/>
          </ac:cxnSpMkLst>
        </pc:cxnChg>
        <pc:cxnChg chg="add mod">
          <ac:chgData name="Brandon Russell" userId="c2cf235774d9787f" providerId="LiveId" clId="{E437A561-B783-4A6C-BD53-23165AC0CF61}" dt="2017-09-18T00:23:05.250" v="460" actId="1076"/>
          <ac:cxnSpMkLst>
            <pc:docMk/>
            <pc:sldMk cId="1832187528" sldId="256"/>
            <ac:cxnSpMk id="87" creationId="{86ACABBD-E7A5-46C7-85FD-E5FD69471F66}"/>
          </ac:cxnSpMkLst>
        </pc:cxnChg>
        <pc:cxnChg chg="add mod">
          <ac:chgData name="Brandon Russell" userId="c2cf235774d9787f" providerId="LiveId" clId="{E437A561-B783-4A6C-BD53-23165AC0CF61}" dt="2017-09-18T00:23:51.582" v="469" actId="1076"/>
          <ac:cxnSpMkLst>
            <pc:docMk/>
            <pc:sldMk cId="1832187528" sldId="256"/>
            <ac:cxnSpMk id="91" creationId="{17F0D0AD-B2B1-44FA-A249-18D0AF0E54D3}"/>
          </ac:cxnSpMkLst>
        </pc:cxnChg>
        <pc:cxnChg chg="add mod">
          <ac:chgData name="Brandon Russell" userId="c2cf235774d9787f" providerId="LiveId" clId="{E437A561-B783-4A6C-BD53-23165AC0CF61}" dt="2017-09-18T00:24:01.278" v="471" actId="1076"/>
          <ac:cxnSpMkLst>
            <pc:docMk/>
            <pc:sldMk cId="1832187528" sldId="256"/>
            <ac:cxnSpMk id="92" creationId="{7854A325-9B53-4D71-8387-5C9E863ECF67}"/>
          </ac:cxnSpMkLst>
        </pc:cxnChg>
        <pc:cxnChg chg="add del mod">
          <ac:chgData name="Brandon Russell" userId="c2cf235774d9787f" providerId="LiveId" clId="{E437A561-B783-4A6C-BD53-23165AC0CF61}" dt="2017-09-18T00:24:46.143" v="481"/>
          <ac:cxnSpMkLst>
            <pc:docMk/>
            <pc:sldMk cId="1832187528" sldId="256"/>
            <ac:cxnSpMk id="96" creationId="{80C8B14A-0FC3-4551-845C-B5047B102B18}"/>
          </ac:cxnSpMkLst>
        </pc:cxnChg>
        <pc:cxnChg chg="add del mod">
          <ac:chgData name="Brandon Russell" userId="c2cf235774d9787f" providerId="LiveId" clId="{E437A561-B783-4A6C-BD53-23165AC0CF61}" dt="2017-09-18T00:24:46.143" v="481"/>
          <ac:cxnSpMkLst>
            <pc:docMk/>
            <pc:sldMk cId="1832187528" sldId="256"/>
            <ac:cxnSpMk id="97" creationId="{2B14F3FD-B0AB-4BE6-A372-544492C278B3}"/>
          </ac:cxnSpMkLst>
        </pc:cxnChg>
        <pc:cxnChg chg="add mod">
          <ac:chgData name="Brandon Russell" userId="c2cf235774d9787f" providerId="LiveId" clId="{E437A561-B783-4A6C-BD53-23165AC0CF61}" dt="2017-09-18T00:25:05.226" v="484" actId="1076"/>
          <ac:cxnSpMkLst>
            <pc:docMk/>
            <pc:sldMk cId="1832187528" sldId="256"/>
            <ac:cxnSpMk id="101" creationId="{FFF9747A-AF0C-4B14-92B2-5A19DBE5FDB1}"/>
          </ac:cxnSpMkLst>
        </pc:cxnChg>
        <pc:cxnChg chg="add mod">
          <ac:chgData name="Brandon Russell" userId="c2cf235774d9787f" providerId="LiveId" clId="{E437A561-B783-4A6C-BD53-23165AC0CF61}" dt="2017-09-18T00:25:05.226" v="484" actId="1076"/>
          <ac:cxnSpMkLst>
            <pc:docMk/>
            <pc:sldMk cId="1832187528" sldId="256"/>
            <ac:cxnSpMk id="102" creationId="{FB6FD26B-12AA-47FE-8BB5-C35080E46D5E}"/>
          </ac:cxnSpMkLst>
        </pc:cxnChg>
        <pc:cxnChg chg="add mod">
          <ac:chgData name="Brandon Russell" userId="c2cf235774d9787f" providerId="LiveId" clId="{E437A561-B783-4A6C-BD53-23165AC0CF61}" dt="2017-09-18T00:31:55.449" v="652" actId="14100"/>
          <ac:cxnSpMkLst>
            <pc:docMk/>
            <pc:sldMk cId="1832187528" sldId="256"/>
            <ac:cxnSpMk id="124" creationId="{DD3A24FE-B517-4571-8621-45BD27AB3DA2}"/>
          </ac:cxnSpMkLst>
        </pc:cxnChg>
        <pc:cxnChg chg="add mod">
          <ac:chgData name="Brandon Russell" userId="c2cf235774d9787f" providerId="LiveId" clId="{E437A561-B783-4A6C-BD53-23165AC0CF61}" dt="2017-09-18T00:32:17.768" v="657" actId="14100"/>
          <ac:cxnSpMkLst>
            <pc:docMk/>
            <pc:sldMk cId="1832187528" sldId="256"/>
            <ac:cxnSpMk id="126" creationId="{DEB4764C-8A2B-44D5-A12C-61385DA946B2}"/>
          </ac:cxnSpMkLst>
        </pc:cxnChg>
        <pc:cxnChg chg="add mod">
          <ac:chgData name="Brandon Russell" userId="c2cf235774d9787f" providerId="LiveId" clId="{E437A561-B783-4A6C-BD53-23165AC0CF61}" dt="2017-09-18T00:32:26.240" v="661" actId="14100"/>
          <ac:cxnSpMkLst>
            <pc:docMk/>
            <pc:sldMk cId="1832187528" sldId="256"/>
            <ac:cxnSpMk id="130" creationId="{491C103F-61BA-4799-BA60-6F35B5BDC1D2}"/>
          </ac:cxnSpMkLst>
        </pc:cxnChg>
        <pc:cxnChg chg="add mod">
          <ac:chgData name="Brandon Russell" userId="c2cf235774d9787f" providerId="LiveId" clId="{E437A561-B783-4A6C-BD53-23165AC0CF61}" dt="2017-09-18T00:32:31.903" v="664" actId="14100"/>
          <ac:cxnSpMkLst>
            <pc:docMk/>
            <pc:sldMk cId="1832187528" sldId="256"/>
            <ac:cxnSpMk id="133" creationId="{797F8418-AF72-46FD-907C-7BD518B6B6A1}"/>
          </ac:cxnSpMkLst>
        </pc:cxnChg>
        <pc:cxnChg chg="add mod">
          <ac:chgData name="Brandon Russell" userId="c2cf235774d9787f" providerId="LiveId" clId="{E437A561-B783-4A6C-BD53-23165AC0CF61}" dt="2017-09-18T00:32:38.950" v="667" actId="14100"/>
          <ac:cxnSpMkLst>
            <pc:docMk/>
            <pc:sldMk cId="1832187528" sldId="256"/>
            <ac:cxnSpMk id="136" creationId="{FA3C832F-2B2E-4670-9D5B-C19D80B2420F}"/>
          </ac:cxnSpMkLst>
        </pc:cxnChg>
        <pc:cxnChg chg="add mod">
          <ac:chgData name="Brandon Russell" userId="c2cf235774d9787f" providerId="LiveId" clId="{E437A561-B783-4A6C-BD53-23165AC0CF61}" dt="2017-09-18T00:40:38.521" v="774" actId="14100"/>
          <ac:cxnSpMkLst>
            <pc:docMk/>
            <pc:sldMk cId="1832187528" sldId="256"/>
            <ac:cxnSpMk id="139" creationId="{0805D9D0-C5CC-412A-98DE-27E158893B13}"/>
          </ac:cxnSpMkLst>
        </pc:cxnChg>
        <pc:cxnChg chg="add mod">
          <ac:chgData name="Brandon Russell" userId="c2cf235774d9787f" providerId="LiveId" clId="{E437A561-B783-4A6C-BD53-23165AC0CF61}" dt="2017-09-18T00:32:57.790" v="672" actId="14100"/>
          <ac:cxnSpMkLst>
            <pc:docMk/>
            <pc:sldMk cId="1832187528" sldId="256"/>
            <ac:cxnSpMk id="140" creationId="{0631D6CE-8F82-4F97-A732-1E774B57E216}"/>
          </ac:cxnSpMkLst>
        </pc:cxnChg>
        <pc:cxnChg chg="add mod">
          <ac:chgData name="Brandon Russell" userId="c2cf235774d9787f" providerId="LiveId" clId="{E437A561-B783-4A6C-BD53-23165AC0CF61}" dt="2017-09-18T00:33:05.573" v="675" actId="14100"/>
          <ac:cxnSpMkLst>
            <pc:docMk/>
            <pc:sldMk cId="1832187528" sldId="256"/>
            <ac:cxnSpMk id="142" creationId="{80935DB5-75F4-4012-AC58-D46C7925B03E}"/>
          </ac:cxnSpMkLst>
        </pc:cxnChg>
        <pc:cxnChg chg="add mod">
          <ac:chgData name="Brandon Russell" userId="c2cf235774d9787f" providerId="LiveId" clId="{E437A561-B783-4A6C-BD53-23165AC0CF61}" dt="2017-09-18T00:33:12.948" v="678" actId="14100"/>
          <ac:cxnSpMkLst>
            <pc:docMk/>
            <pc:sldMk cId="1832187528" sldId="256"/>
            <ac:cxnSpMk id="144" creationId="{8D70DFFA-2126-4FC0-BB8D-696144C23F93}"/>
          </ac:cxnSpMkLst>
        </pc:cxnChg>
        <pc:cxnChg chg="add mod">
          <ac:chgData name="Brandon Russell" userId="c2cf235774d9787f" providerId="LiveId" clId="{E437A561-B783-4A6C-BD53-23165AC0CF61}" dt="2017-09-18T00:33:27.012" v="683" actId="14100"/>
          <ac:cxnSpMkLst>
            <pc:docMk/>
            <pc:sldMk cId="1832187528" sldId="256"/>
            <ac:cxnSpMk id="146" creationId="{0C5E54F0-8920-4299-B427-EEE53F8E0647}"/>
          </ac:cxnSpMkLst>
        </pc:cxnChg>
        <pc:cxnChg chg="add mod">
          <ac:chgData name="Brandon Russell" userId="c2cf235774d9787f" providerId="LiveId" clId="{E437A561-B783-4A6C-BD53-23165AC0CF61}" dt="2017-09-18T00:33:35.771" v="686" actId="14100"/>
          <ac:cxnSpMkLst>
            <pc:docMk/>
            <pc:sldMk cId="1832187528" sldId="256"/>
            <ac:cxnSpMk id="150" creationId="{F8ABC921-8EDC-4A80-9DFD-ADCF0A931234}"/>
          </ac:cxnSpMkLst>
        </pc:cxnChg>
        <pc:cxnChg chg="add mod">
          <ac:chgData name="Brandon Russell" userId="c2cf235774d9787f" providerId="LiveId" clId="{E437A561-B783-4A6C-BD53-23165AC0CF61}" dt="2017-09-18T00:33:41.290" v="688" actId="1076"/>
          <ac:cxnSpMkLst>
            <pc:docMk/>
            <pc:sldMk cId="1832187528" sldId="256"/>
            <ac:cxnSpMk id="152" creationId="{6DC9D94E-9186-4CD9-B5D3-67B87C693098}"/>
          </ac:cxnSpMkLst>
        </pc:cxnChg>
        <pc:cxnChg chg="add mod">
          <ac:chgData name="Brandon Russell" userId="c2cf235774d9787f" providerId="LiveId" clId="{E437A561-B783-4A6C-BD53-23165AC0CF61}" dt="2017-09-18T00:33:53.018" v="692" actId="14100"/>
          <ac:cxnSpMkLst>
            <pc:docMk/>
            <pc:sldMk cId="1832187528" sldId="256"/>
            <ac:cxnSpMk id="153" creationId="{0EACD3A4-11E2-461D-893B-E7BCE78B075D}"/>
          </ac:cxnSpMkLst>
        </pc:cxnChg>
        <pc:cxnChg chg="add mod">
          <ac:chgData name="Brandon Russell" userId="c2cf235774d9787f" providerId="LiveId" clId="{E437A561-B783-4A6C-BD53-23165AC0CF61}" dt="2017-09-18T00:34:14.649" v="699" actId="14100"/>
          <ac:cxnSpMkLst>
            <pc:docMk/>
            <pc:sldMk cId="1832187528" sldId="256"/>
            <ac:cxnSpMk id="156" creationId="{8C3DF274-00E1-4E94-A5E7-C8B3C4DC97E9}"/>
          </ac:cxnSpMkLst>
        </pc:cxnChg>
        <pc:cxnChg chg="add mod">
          <ac:chgData name="Brandon Russell" userId="c2cf235774d9787f" providerId="LiveId" clId="{E437A561-B783-4A6C-BD53-23165AC0CF61}" dt="2017-09-18T00:34:23.296" v="702" actId="14100"/>
          <ac:cxnSpMkLst>
            <pc:docMk/>
            <pc:sldMk cId="1832187528" sldId="256"/>
            <ac:cxnSpMk id="163" creationId="{F5122D29-6ED1-47A4-A873-46677F38F709}"/>
          </ac:cxnSpMkLst>
        </pc:cxnChg>
        <pc:cxnChg chg="add mod">
          <ac:chgData name="Brandon Russell" userId="c2cf235774d9787f" providerId="LiveId" clId="{E437A561-B783-4A6C-BD53-23165AC0CF61}" dt="2017-09-18T00:34:32.495" v="705" actId="14100"/>
          <ac:cxnSpMkLst>
            <pc:docMk/>
            <pc:sldMk cId="1832187528" sldId="256"/>
            <ac:cxnSpMk id="165" creationId="{EFF6E404-867A-46E0-BC55-7015818FD345}"/>
          </ac:cxnSpMkLst>
        </pc:cxnChg>
        <pc:cxnChg chg="add mod">
          <ac:chgData name="Brandon Russell" userId="c2cf235774d9787f" providerId="LiveId" clId="{E437A561-B783-4A6C-BD53-23165AC0CF61}" dt="2017-09-18T00:39:59.147" v="772" actId="14100"/>
          <ac:cxnSpMkLst>
            <pc:docMk/>
            <pc:sldMk cId="1832187528" sldId="256"/>
            <ac:cxnSpMk id="169" creationId="{63A89A30-2365-4CA9-AD5D-DE71B2DDBB65}"/>
          </ac:cxnSpMkLst>
        </pc:cxnChg>
        <pc:cxnChg chg="add mod">
          <ac:chgData name="Brandon Russell" userId="c2cf235774d9787f" providerId="LiveId" clId="{E437A561-B783-4A6C-BD53-23165AC0CF61}" dt="2017-09-18T00:40:53.536" v="784" actId="14100"/>
          <ac:cxnSpMkLst>
            <pc:docMk/>
            <pc:sldMk cId="1832187528" sldId="256"/>
            <ac:cxnSpMk id="173" creationId="{8357EFFE-A8E8-40B8-9B63-0D26BD27084F}"/>
          </ac:cxnSpMkLst>
        </pc:cxnChg>
        <pc:cxnChg chg="add mod">
          <ac:chgData name="Brandon Russell" userId="c2cf235774d9787f" providerId="LiveId" clId="{E437A561-B783-4A6C-BD53-23165AC0CF61}" dt="2017-09-18T00:42:55.241" v="811" actId="14100"/>
          <ac:cxnSpMkLst>
            <pc:docMk/>
            <pc:sldMk cId="1832187528" sldId="256"/>
            <ac:cxnSpMk id="177" creationId="{DD2C42F4-0182-4DA1-BE6B-C3BC870E0A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831C-743A-4537-998D-68515EB3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5D6DB-186F-41E7-97E0-96C42444B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879E-051C-4884-9155-265772A6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3555-E245-4AA6-8640-E0223DB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51E2-9B12-4FD9-92B5-00EE670E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474D-278B-4179-AD66-14B3DA01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D642A-FE11-4568-8743-E03F8DD45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4421-1DA8-409D-9CB3-E5C60F98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BEEA-4D93-4849-8C62-577712B3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48A4-7258-411B-AD9D-F29861A8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1D0A3-00A3-41EB-A570-9142E73DA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EE3DA-2AA6-4D74-950B-B2089DB4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6090E-6DCA-4159-9511-E12FC48C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953A-147A-4765-AC73-3B71313C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771F-3B34-4C99-8ADB-DC1AF3FA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52D4-3B51-4355-8A57-04BF3B11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990F-FAA0-4DEA-AFC3-1A860591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11AE-2759-44DD-BAB1-5D883017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34F6-4073-4FED-96E3-833445F6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24CF-2AF9-4B65-9875-3E8BF672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E185-E4A7-402B-8105-7924DD00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C47C-6C51-4319-9EBD-1D48B72F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A7B8-B003-4944-BA77-66386AA3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0A54-223B-4378-9718-82AB2FE1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57FE-60DD-4A26-AAA7-4932B837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8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7307-A1FE-486A-B429-AB3C8A1D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12EC-2A69-412B-B348-EC2305F3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AC9E-1212-490A-98AA-0D5AC665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1A9A-64A2-422C-8896-82F7D230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5BC86-4CF0-456B-B5AC-50D5F974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09B4B-EA52-4321-95D4-33298858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2053-0236-407C-BD9E-C90D4785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070A-0098-49A1-B1BB-86207609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D50-4DBF-4805-96B9-456C8AF6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6779F-59CA-4DFD-B06E-DD48396F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8199-2609-485B-B4D6-8188F213C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9D399-6072-4DFA-B694-7D5CB6D4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77328-16CD-4857-9AFA-6BDF1F2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8B378-56EA-4B31-B6C6-D4D979B4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C3D3-70F9-4114-AD68-C4878CFE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2F725-8F99-48DE-A3B2-ADD631A5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DE9CC-4227-408F-840F-D04366CD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27604-E2E3-48C5-8938-5159482E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7872A-9D34-4725-B4C4-19B8A4AB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2A5A7-38B2-46DB-B5E4-C60BF279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C1693-68FA-4863-9D54-9DA78AB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3701-1E54-4AFD-B00F-EA64FF24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675B-6829-4E54-936A-1735F27F5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0739B-6F6B-412F-8A78-45EF6B36F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C321F-A054-4020-994D-CC15C4DE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8702-C9CA-45D8-BD9B-5497DC2F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FC53-B3F7-45E8-A685-40E20D58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CCC1-A3CD-4382-8C04-F43BBF53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1D443-BAEB-4C18-AF9E-64DC48810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8632B-5464-4E49-AF87-BD8C2E49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DD93F-77E5-4E66-ACAE-76908A5A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2456-F098-42D9-8B12-6928F7E7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BC88-5B34-4D86-A0C5-20364625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3ED9A-9F7F-4066-8C90-2B968F28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7CD0-2135-4E11-B551-3F9A25DAB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E933-A606-4120-8CA2-8B95C3617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D688-8BB6-45D1-92A6-5E6BBCC5291D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78FA-327C-4707-806E-FA77B21A5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4C96-3B0A-442D-82D6-DA64F258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A003-C417-463A-9D2B-5678111C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972B6C0A-C1BF-4BBC-8CBC-089139B4BA10}"/>
              </a:ext>
            </a:extLst>
          </p:cNvPr>
          <p:cNvSpPr/>
          <p:nvPr/>
        </p:nvSpPr>
        <p:spPr>
          <a:xfrm>
            <a:off x="2530757" y="383193"/>
            <a:ext cx="1902826" cy="677893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E5678-C2A8-401B-BF58-59890EC5287E}"/>
              </a:ext>
            </a:extLst>
          </p:cNvPr>
          <p:cNvSpPr/>
          <p:nvPr/>
        </p:nvSpPr>
        <p:spPr>
          <a:xfrm>
            <a:off x="8103331" y="5499343"/>
            <a:ext cx="1663567" cy="293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2B52B0-DCB1-4C4B-B5F8-32FD71E3FF75}"/>
              </a:ext>
            </a:extLst>
          </p:cNvPr>
          <p:cNvSpPr/>
          <p:nvPr/>
        </p:nvSpPr>
        <p:spPr>
          <a:xfrm>
            <a:off x="8544489" y="3597886"/>
            <a:ext cx="1663567" cy="293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A54D01-E0AA-4965-A8E1-B67FD816CE62}"/>
              </a:ext>
            </a:extLst>
          </p:cNvPr>
          <p:cNvSpPr/>
          <p:nvPr/>
        </p:nvSpPr>
        <p:spPr>
          <a:xfrm>
            <a:off x="2650386" y="2453652"/>
            <a:ext cx="1663567" cy="293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18C2F-7B2A-4A39-B410-97AB67292161}"/>
              </a:ext>
            </a:extLst>
          </p:cNvPr>
          <p:cNvSpPr/>
          <p:nvPr/>
        </p:nvSpPr>
        <p:spPr>
          <a:xfrm>
            <a:off x="167985" y="575299"/>
            <a:ext cx="1663567" cy="293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1AD727-AD03-443F-A2F4-A7375F7ABC95}"/>
              </a:ext>
            </a:extLst>
          </p:cNvPr>
          <p:cNvSpPr/>
          <p:nvPr/>
        </p:nvSpPr>
        <p:spPr>
          <a:xfrm>
            <a:off x="2650385" y="4823507"/>
            <a:ext cx="1663567" cy="293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Prescriptions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0A3E00-2C85-4DC5-9C9D-E0FF7C0F5C7A}"/>
              </a:ext>
            </a:extLst>
          </p:cNvPr>
          <p:cNvSpPr/>
          <p:nvPr/>
        </p:nvSpPr>
        <p:spPr>
          <a:xfrm>
            <a:off x="8544489" y="594139"/>
            <a:ext cx="1663567" cy="293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Hospitals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C38BD38-141B-4ADE-AC60-D499D9B74AFA}"/>
              </a:ext>
            </a:extLst>
          </p:cNvPr>
          <p:cNvSpPr/>
          <p:nvPr/>
        </p:nvSpPr>
        <p:spPr>
          <a:xfrm>
            <a:off x="8424859" y="1830486"/>
            <a:ext cx="1902826" cy="677893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5B5F774-C358-44D4-A082-B0A9FBE9AE35}"/>
              </a:ext>
            </a:extLst>
          </p:cNvPr>
          <p:cNvSpPr/>
          <p:nvPr/>
        </p:nvSpPr>
        <p:spPr>
          <a:xfrm>
            <a:off x="5422232" y="2261544"/>
            <a:ext cx="1973179" cy="677893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Administers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DD54EDC9-5CF1-4528-8513-A112751B17AF}"/>
              </a:ext>
            </a:extLst>
          </p:cNvPr>
          <p:cNvSpPr/>
          <p:nvPr/>
        </p:nvSpPr>
        <p:spPr>
          <a:xfrm>
            <a:off x="2530755" y="3405778"/>
            <a:ext cx="1902826" cy="677893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93D5DAB4-3649-454E-BD9C-ADCD79E04816}"/>
              </a:ext>
            </a:extLst>
          </p:cNvPr>
          <p:cNvSpPr/>
          <p:nvPr/>
        </p:nvSpPr>
        <p:spPr>
          <a:xfrm>
            <a:off x="5179996" y="5307235"/>
            <a:ext cx="1902826" cy="677893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Assigned to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90B359-C333-482B-ABE2-19E35DA270B7}"/>
              </a:ext>
            </a:extLst>
          </p:cNvPr>
          <p:cNvCxnSpPr>
            <a:stCxn id="30" idx="3"/>
            <a:endCxn id="7" idx="1"/>
          </p:cNvCxnSpPr>
          <p:nvPr/>
        </p:nvCxnSpPr>
        <p:spPr>
          <a:xfrm>
            <a:off x="7082822" y="5646182"/>
            <a:ext cx="10205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D80126-E5FA-4CE6-9905-53C5DC9025F2}"/>
              </a:ext>
            </a:extLst>
          </p:cNvPr>
          <p:cNvCxnSpPr>
            <a:cxnSpLocks/>
          </p:cNvCxnSpPr>
          <p:nvPr/>
        </p:nvCxnSpPr>
        <p:spPr>
          <a:xfrm>
            <a:off x="3482168" y="5646181"/>
            <a:ext cx="1697828" cy="1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99F471-ADDE-4C43-8414-7A42AA42B103}"/>
              </a:ext>
            </a:extLst>
          </p:cNvPr>
          <p:cNvCxnSpPr>
            <a:cxnSpLocks/>
          </p:cNvCxnSpPr>
          <p:nvPr/>
        </p:nvCxnSpPr>
        <p:spPr>
          <a:xfrm>
            <a:off x="3482168" y="5117186"/>
            <a:ext cx="0" cy="528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06F364-6480-44A1-94BD-DD7E5C6B3CCF}"/>
              </a:ext>
            </a:extLst>
          </p:cNvPr>
          <p:cNvCxnSpPr>
            <a:cxnSpLocks/>
          </p:cNvCxnSpPr>
          <p:nvPr/>
        </p:nvCxnSpPr>
        <p:spPr>
          <a:xfrm>
            <a:off x="3482167" y="4083671"/>
            <a:ext cx="0" cy="73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2E6E3A-8FBC-48C3-A11E-C497300217F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482168" y="2747331"/>
            <a:ext cx="2" cy="65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CBE9FA-C781-4ABE-9119-1EB80BA3975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313953" y="2600490"/>
            <a:ext cx="110827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5BA62E-8308-4590-B9FA-FC178860A999}"/>
              </a:ext>
            </a:extLst>
          </p:cNvPr>
          <p:cNvCxnSpPr>
            <a:cxnSpLocks/>
          </p:cNvCxnSpPr>
          <p:nvPr/>
        </p:nvCxnSpPr>
        <p:spPr>
          <a:xfrm>
            <a:off x="6408821" y="3742414"/>
            <a:ext cx="2135668" cy="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1B5F47-67DC-498F-AF38-60DEBBDBD3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408822" y="2939437"/>
            <a:ext cx="0" cy="80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1354A9-0FC7-4F6F-B120-BBDC8B330FB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376272" y="2506021"/>
            <a:ext cx="1" cy="109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46330D-3ED6-4398-A252-FBEB39C2AEB8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9376272" y="887818"/>
            <a:ext cx="1" cy="94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AD2624B-75D8-4134-94F9-FE4700BCBA4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831552" y="722139"/>
            <a:ext cx="699203" cy="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BFF8D3-A104-4153-BD34-E5A9DF610B34}"/>
              </a:ext>
            </a:extLst>
          </p:cNvPr>
          <p:cNvCxnSpPr>
            <a:cxnSpLocks/>
          </p:cNvCxnSpPr>
          <p:nvPr/>
        </p:nvCxnSpPr>
        <p:spPr>
          <a:xfrm>
            <a:off x="1975241" y="575299"/>
            <a:ext cx="0" cy="31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0FC99E-E39D-48DF-B8A3-535564978D45}"/>
              </a:ext>
            </a:extLst>
          </p:cNvPr>
          <p:cNvCxnSpPr>
            <a:cxnSpLocks/>
          </p:cNvCxnSpPr>
          <p:nvPr/>
        </p:nvCxnSpPr>
        <p:spPr>
          <a:xfrm>
            <a:off x="8424859" y="3597886"/>
            <a:ext cx="0" cy="31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17BF79-7E85-4371-A1A5-ED79287550F2}"/>
              </a:ext>
            </a:extLst>
          </p:cNvPr>
          <p:cNvCxnSpPr>
            <a:cxnSpLocks/>
          </p:cNvCxnSpPr>
          <p:nvPr/>
        </p:nvCxnSpPr>
        <p:spPr>
          <a:xfrm>
            <a:off x="9196083" y="1061086"/>
            <a:ext cx="36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EE62B6-2B16-4E98-825D-2CA72B43EF09}"/>
              </a:ext>
            </a:extLst>
          </p:cNvPr>
          <p:cNvCxnSpPr>
            <a:cxnSpLocks/>
          </p:cNvCxnSpPr>
          <p:nvPr/>
        </p:nvCxnSpPr>
        <p:spPr>
          <a:xfrm>
            <a:off x="3317689" y="2840268"/>
            <a:ext cx="36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98ABAF-EB0F-4E06-B709-AD7F3E174695}"/>
              </a:ext>
            </a:extLst>
          </p:cNvPr>
          <p:cNvCxnSpPr>
            <a:cxnSpLocks/>
          </p:cNvCxnSpPr>
          <p:nvPr/>
        </p:nvCxnSpPr>
        <p:spPr>
          <a:xfrm>
            <a:off x="7971203" y="5499343"/>
            <a:ext cx="0" cy="31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0C5CB19E-7B01-4AF1-96EA-483E5B06F711}"/>
              </a:ext>
            </a:extLst>
          </p:cNvPr>
          <p:cNvSpPr/>
          <p:nvPr/>
        </p:nvSpPr>
        <p:spPr>
          <a:xfrm rot="5400000">
            <a:off x="3443910" y="2129695"/>
            <a:ext cx="76515" cy="19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01BF5E-25B4-4D8F-9DFD-7E7EB7257D2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482168" y="1061086"/>
            <a:ext cx="2" cy="139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0234FE-3EAC-48E1-8550-F12AB02B863B}"/>
              </a:ext>
            </a:extLst>
          </p:cNvPr>
          <p:cNvCxnSpPr>
            <a:cxnSpLocks/>
            <a:stCxn id="72" idx="6"/>
          </p:cNvCxnSpPr>
          <p:nvPr/>
        </p:nvCxnSpPr>
        <p:spPr>
          <a:xfrm flipH="1">
            <a:off x="3328602" y="2264006"/>
            <a:ext cx="153566" cy="18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E16F7B-2D76-4291-B59E-881AEBFC2F19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3482168" y="2264006"/>
            <a:ext cx="133719" cy="209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5CFD85D-9F67-48E2-BF1E-4218D9D0D9DB}"/>
              </a:ext>
            </a:extLst>
          </p:cNvPr>
          <p:cNvSpPr/>
          <p:nvPr/>
        </p:nvSpPr>
        <p:spPr>
          <a:xfrm rot="5400000">
            <a:off x="3443910" y="4508547"/>
            <a:ext cx="76515" cy="19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2C1053-869C-4B80-AF9C-05D6ECDF3DAA}"/>
              </a:ext>
            </a:extLst>
          </p:cNvPr>
          <p:cNvCxnSpPr>
            <a:cxnSpLocks/>
          </p:cNvCxnSpPr>
          <p:nvPr/>
        </p:nvCxnSpPr>
        <p:spPr>
          <a:xfrm flipH="1">
            <a:off x="3328600" y="4640396"/>
            <a:ext cx="153567" cy="19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B2377E-D870-48ED-B183-3114798D7CAC}"/>
              </a:ext>
            </a:extLst>
          </p:cNvPr>
          <p:cNvCxnSpPr>
            <a:cxnSpLocks/>
          </p:cNvCxnSpPr>
          <p:nvPr/>
        </p:nvCxnSpPr>
        <p:spPr>
          <a:xfrm>
            <a:off x="3508788" y="4648199"/>
            <a:ext cx="126947" cy="2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309B3FB-04E3-4D5F-A7BD-66D77A2ABC1E}"/>
              </a:ext>
            </a:extLst>
          </p:cNvPr>
          <p:cNvSpPr/>
          <p:nvPr/>
        </p:nvSpPr>
        <p:spPr>
          <a:xfrm rot="5400000">
            <a:off x="3443910" y="5249440"/>
            <a:ext cx="76515" cy="19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E80B61-A8F3-4644-BD30-67801D03717F}"/>
              </a:ext>
            </a:extLst>
          </p:cNvPr>
          <p:cNvCxnSpPr>
            <a:cxnSpLocks/>
          </p:cNvCxnSpPr>
          <p:nvPr/>
        </p:nvCxnSpPr>
        <p:spPr>
          <a:xfrm flipH="1">
            <a:off x="3482168" y="5114976"/>
            <a:ext cx="153567" cy="19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6ACABBD-E7A5-46C7-85FD-E5FD69471F66}"/>
              </a:ext>
            </a:extLst>
          </p:cNvPr>
          <p:cNvCxnSpPr>
            <a:cxnSpLocks/>
          </p:cNvCxnSpPr>
          <p:nvPr/>
        </p:nvCxnSpPr>
        <p:spPr>
          <a:xfrm>
            <a:off x="3355220" y="5112071"/>
            <a:ext cx="126947" cy="2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9EA0886-13B6-4DD7-B1DB-33342249E525}"/>
              </a:ext>
            </a:extLst>
          </p:cNvPr>
          <p:cNvSpPr/>
          <p:nvPr/>
        </p:nvSpPr>
        <p:spPr>
          <a:xfrm rot="10800000">
            <a:off x="4513934" y="2504437"/>
            <a:ext cx="76515" cy="19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F0D0AD-B2B1-44FA-A249-18D0AF0E54D3}"/>
              </a:ext>
            </a:extLst>
          </p:cNvPr>
          <p:cNvCxnSpPr>
            <a:cxnSpLocks/>
          </p:cNvCxnSpPr>
          <p:nvPr/>
        </p:nvCxnSpPr>
        <p:spPr>
          <a:xfrm flipH="1" flipV="1">
            <a:off x="4306092" y="2455962"/>
            <a:ext cx="213382" cy="14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54A325-9B53-4D71-8387-5C9E863ECF67}"/>
              </a:ext>
            </a:extLst>
          </p:cNvPr>
          <p:cNvCxnSpPr>
            <a:cxnSpLocks/>
          </p:cNvCxnSpPr>
          <p:nvPr/>
        </p:nvCxnSpPr>
        <p:spPr>
          <a:xfrm flipV="1">
            <a:off x="4304666" y="2610919"/>
            <a:ext cx="209268" cy="11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C139556-E0C1-40EE-8C17-1C5AB3DFA102}"/>
              </a:ext>
            </a:extLst>
          </p:cNvPr>
          <p:cNvSpPr/>
          <p:nvPr/>
        </p:nvSpPr>
        <p:spPr>
          <a:xfrm rot="5400000">
            <a:off x="9338015" y="3259325"/>
            <a:ext cx="76515" cy="19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FF9747A-AF0C-4B14-92B2-5A19DBE5FDB1}"/>
              </a:ext>
            </a:extLst>
          </p:cNvPr>
          <p:cNvCxnSpPr>
            <a:cxnSpLocks/>
          </p:cNvCxnSpPr>
          <p:nvPr/>
        </p:nvCxnSpPr>
        <p:spPr>
          <a:xfrm flipH="1">
            <a:off x="9222705" y="3391174"/>
            <a:ext cx="153567" cy="19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B6FD26B-12AA-47FE-8BB5-C35080E46D5E}"/>
              </a:ext>
            </a:extLst>
          </p:cNvPr>
          <p:cNvCxnSpPr>
            <a:cxnSpLocks/>
          </p:cNvCxnSpPr>
          <p:nvPr/>
        </p:nvCxnSpPr>
        <p:spPr>
          <a:xfrm>
            <a:off x="9402893" y="3398977"/>
            <a:ext cx="126947" cy="2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CA0B84E7-D6B6-4C91-8EB5-477B3668667F}"/>
              </a:ext>
            </a:extLst>
          </p:cNvPr>
          <p:cNvSpPr/>
          <p:nvPr/>
        </p:nvSpPr>
        <p:spPr>
          <a:xfrm>
            <a:off x="447868" y="1108911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19E90DE-16A5-416C-933E-F2E7E2944592}"/>
              </a:ext>
            </a:extLst>
          </p:cNvPr>
          <p:cNvSpPr/>
          <p:nvPr/>
        </p:nvSpPr>
        <p:spPr>
          <a:xfrm>
            <a:off x="2003377" y="1133426"/>
            <a:ext cx="985762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gender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48E7A86-D008-4D70-92C9-C2F7333B6CCB}"/>
              </a:ext>
            </a:extLst>
          </p:cNvPr>
          <p:cNvSpPr/>
          <p:nvPr/>
        </p:nvSpPr>
        <p:spPr>
          <a:xfrm>
            <a:off x="153974" y="1606239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DOB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5BA3B4-0D5F-409D-9B6E-1E0F84AAB058}"/>
              </a:ext>
            </a:extLst>
          </p:cNvPr>
          <p:cNvSpPr/>
          <p:nvPr/>
        </p:nvSpPr>
        <p:spPr>
          <a:xfrm>
            <a:off x="1879793" y="1655534"/>
            <a:ext cx="1087651" cy="2036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5838CE6-8A97-4E16-844B-AB6199AC40F6}"/>
              </a:ext>
            </a:extLst>
          </p:cNvPr>
          <p:cNvSpPr/>
          <p:nvPr/>
        </p:nvSpPr>
        <p:spPr>
          <a:xfrm>
            <a:off x="1011598" y="2752516"/>
            <a:ext cx="1329413" cy="21969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Date/Time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3CAFA40-2F4D-4200-B379-10CAD7D951C0}"/>
              </a:ext>
            </a:extLst>
          </p:cNvPr>
          <p:cNvSpPr/>
          <p:nvPr/>
        </p:nvSpPr>
        <p:spPr>
          <a:xfrm>
            <a:off x="7180766" y="1022150"/>
            <a:ext cx="1150895" cy="22496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BD0E865-5258-47C8-B421-5ECA1C0D7EF4}"/>
              </a:ext>
            </a:extLst>
          </p:cNvPr>
          <p:cNvSpPr/>
          <p:nvPr/>
        </p:nvSpPr>
        <p:spPr>
          <a:xfrm>
            <a:off x="7965313" y="4045022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127195-9A54-4757-868B-DC891EA5AD43}"/>
              </a:ext>
            </a:extLst>
          </p:cNvPr>
          <p:cNvSpPr/>
          <p:nvPr/>
        </p:nvSpPr>
        <p:spPr>
          <a:xfrm>
            <a:off x="9047212" y="4016934"/>
            <a:ext cx="1160843" cy="2749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2E7D6FE-BEF0-4E1E-ABA0-AEAC1A4719E4}"/>
              </a:ext>
            </a:extLst>
          </p:cNvPr>
          <p:cNvSpPr/>
          <p:nvPr/>
        </p:nvSpPr>
        <p:spPr>
          <a:xfrm>
            <a:off x="10451285" y="4078952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5DFC6E8-EBC3-4E08-A63F-E430BE3AC03A}"/>
              </a:ext>
            </a:extLst>
          </p:cNvPr>
          <p:cNvSpPr/>
          <p:nvPr/>
        </p:nvSpPr>
        <p:spPr>
          <a:xfrm>
            <a:off x="1011598" y="1917211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819DD7-AFED-4F9E-B4B8-8698B6B315D0}"/>
              </a:ext>
            </a:extLst>
          </p:cNvPr>
          <p:cNvSpPr/>
          <p:nvPr/>
        </p:nvSpPr>
        <p:spPr>
          <a:xfrm>
            <a:off x="7964949" y="4477227"/>
            <a:ext cx="1257756" cy="21731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Specialty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AE3EBF8-EFA9-419D-B102-5AA15218073C}"/>
              </a:ext>
            </a:extLst>
          </p:cNvPr>
          <p:cNvSpPr/>
          <p:nvPr/>
        </p:nvSpPr>
        <p:spPr>
          <a:xfrm>
            <a:off x="2111602" y="5557431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Qty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FD8AECE-FA71-4823-8E04-4363DBED2426}"/>
              </a:ext>
            </a:extLst>
          </p:cNvPr>
          <p:cNvSpPr/>
          <p:nvPr/>
        </p:nvSpPr>
        <p:spPr>
          <a:xfrm>
            <a:off x="8096808" y="5985128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6075431-D79E-4C25-BF6E-FF4B6DCE0B47}"/>
              </a:ext>
            </a:extLst>
          </p:cNvPr>
          <p:cNvSpPr/>
          <p:nvPr/>
        </p:nvSpPr>
        <p:spPr>
          <a:xfrm>
            <a:off x="9137307" y="5985128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Cost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20481F-9FE2-4058-B4CC-6DDDC4CF9023}"/>
              </a:ext>
            </a:extLst>
          </p:cNvPr>
          <p:cNvSpPr/>
          <p:nvPr/>
        </p:nvSpPr>
        <p:spPr>
          <a:xfrm>
            <a:off x="7265025" y="598726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767C7A1-9868-49DD-A0B2-FACCFC74CC4A}"/>
              </a:ext>
            </a:extLst>
          </p:cNvPr>
          <p:cNvSpPr/>
          <p:nvPr/>
        </p:nvSpPr>
        <p:spPr>
          <a:xfrm>
            <a:off x="10512629" y="1232323"/>
            <a:ext cx="838306" cy="2468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D3A24FE-B517-4571-8621-45BD27AB3DA2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867021" y="859944"/>
            <a:ext cx="122144" cy="24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EB4764C-8A2B-44D5-A12C-61385DA946B2}"/>
              </a:ext>
            </a:extLst>
          </p:cNvPr>
          <p:cNvCxnSpPr>
            <a:cxnSpLocks/>
            <a:endCxn id="107" idx="1"/>
          </p:cNvCxnSpPr>
          <p:nvPr/>
        </p:nvCxnSpPr>
        <p:spPr>
          <a:xfrm flipH="1">
            <a:off x="276741" y="868978"/>
            <a:ext cx="97251" cy="77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1C103F-61BA-4799-BA60-6F35B5BDC1D2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664548" y="868978"/>
            <a:ext cx="338829" cy="38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97F8418-AF72-46FD-907C-7BD518B6B6A1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1339787" y="887818"/>
            <a:ext cx="90964" cy="102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A3C832F-2B2E-4670-9D5B-C19D80B2420F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1488793" y="858407"/>
            <a:ext cx="391000" cy="89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805D9D0-C5CC-412A-98DE-27E158893B13}"/>
              </a:ext>
            </a:extLst>
          </p:cNvPr>
          <p:cNvCxnSpPr>
            <a:cxnSpLocks/>
            <a:endCxn id="109" idx="6"/>
          </p:cNvCxnSpPr>
          <p:nvPr/>
        </p:nvCxnSpPr>
        <p:spPr>
          <a:xfrm flipH="1">
            <a:off x="2341011" y="2737882"/>
            <a:ext cx="316054" cy="12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631D6CE-8F82-4F97-A732-1E774B57E216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2530755" y="5122511"/>
            <a:ext cx="125142" cy="4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0935DB5-75F4-4012-AC58-D46C7925B03E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8103331" y="690921"/>
            <a:ext cx="443670" cy="3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D70DFFA-2126-4FC0-BB8D-696144C23F93}"/>
              </a:ext>
            </a:extLst>
          </p:cNvPr>
          <p:cNvCxnSpPr>
            <a:cxnSpLocks/>
            <a:endCxn id="111" idx="6"/>
          </p:cNvCxnSpPr>
          <p:nvPr/>
        </p:nvCxnSpPr>
        <p:spPr>
          <a:xfrm flipH="1">
            <a:off x="8331661" y="883491"/>
            <a:ext cx="221836" cy="25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C5E54F0-8920-4299-B427-EEE53F8E064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10208056" y="740979"/>
            <a:ext cx="374152" cy="56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8ABC921-8EDC-4A80-9DFD-ADCF0A931234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384466" y="3870925"/>
            <a:ext cx="203976" cy="17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C9D94E-9186-4CD9-B5D3-67B87C693098}"/>
              </a:ext>
            </a:extLst>
          </p:cNvPr>
          <p:cNvCxnSpPr>
            <a:cxnSpLocks/>
          </p:cNvCxnSpPr>
          <p:nvPr/>
        </p:nvCxnSpPr>
        <p:spPr>
          <a:xfrm flipH="1">
            <a:off x="9515877" y="3845246"/>
            <a:ext cx="203976" cy="17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EACD3A4-11E2-461D-893B-E7BCE78B075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184532" y="3588752"/>
            <a:ext cx="685906" cy="49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3DF274-00E1-4E94-A5E7-C8B3C4DC97E9}"/>
              </a:ext>
            </a:extLst>
          </p:cNvPr>
          <p:cNvCxnSpPr>
            <a:cxnSpLocks/>
          </p:cNvCxnSpPr>
          <p:nvPr/>
        </p:nvCxnSpPr>
        <p:spPr>
          <a:xfrm>
            <a:off x="8916362" y="3870925"/>
            <a:ext cx="18754" cy="61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5122D29-6ED1-47A4-A873-46677F38F709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8515961" y="5796892"/>
            <a:ext cx="19676" cy="188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F6E404-867A-46E0-BC55-7015818FD345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9347745" y="5793022"/>
            <a:ext cx="208715" cy="19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D64E8779-91CB-4870-819F-9FEC32094EBB}"/>
              </a:ext>
            </a:extLst>
          </p:cNvPr>
          <p:cNvSpPr/>
          <p:nvPr/>
        </p:nvSpPr>
        <p:spPr>
          <a:xfrm>
            <a:off x="3943935" y="3086277"/>
            <a:ext cx="1329413" cy="21969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Purpose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3A89A30-2365-4CA9-AD5D-DE71B2DDBB65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4079717" y="2737882"/>
            <a:ext cx="528925" cy="34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2C3A8BE0-E973-42DC-B1A3-12E0B919FB0F}"/>
              </a:ext>
            </a:extLst>
          </p:cNvPr>
          <p:cNvSpPr/>
          <p:nvPr/>
        </p:nvSpPr>
        <p:spPr>
          <a:xfrm>
            <a:off x="1215086" y="3113267"/>
            <a:ext cx="1329413" cy="21969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Notes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357EFFE-A8E8-40B8-9B63-0D26BD27084F}"/>
              </a:ext>
            </a:extLst>
          </p:cNvPr>
          <p:cNvCxnSpPr>
            <a:cxnSpLocks/>
            <a:endCxn id="172" idx="6"/>
          </p:cNvCxnSpPr>
          <p:nvPr/>
        </p:nvCxnSpPr>
        <p:spPr>
          <a:xfrm flipH="1">
            <a:off x="2544499" y="2747331"/>
            <a:ext cx="360811" cy="47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36928DFC-C3C1-4488-821E-8A39CB47172F}"/>
              </a:ext>
            </a:extLst>
          </p:cNvPr>
          <p:cNvSpPr/>
          <p:nvPr/>
        </p:nvSpPr>
        <p:spPr>
          <a:xfrm>
            <a:off x="10208055" y="5532190"/>
            <a:ext cx="935384" cy="4529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Unit of Issue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D2C42F4-0182-4DA1-BE6B-C3BC870E0A78}"/>
              </a:ext>
            </a:extLst>
          </p:cNvPr>
          <p:cNvCxnSpPr>
            <a:cxnSpLocks/>
            <a:endCxn id="176" idx="2"/>
          </p:cNvCxnSpPr>
          <p:nvPr/>
        </p:nvCxnSpPr>
        <p:spPr>
          <a:xfrm>
            <a:off x="9733937" y="5594819"/>
            <a:ext cx="474118" cy="16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8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Russell</dc:creator>
  <cp:lastModifiedBy>Brandon Russell</cp:lastModifiedBy>
  <cp:revision>1</cp:revision>
  <dcterms:created xsi:type="dcterms:W3CDTF">2017-09-17T23:51:19Z</dcterms:created>
  <dcterms:modified xsi:type="dcterms:W3CDTF">2017-09-18T00:42:57Z</dcterms:modified>
</cp:coreProperties>
</file>