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0"/>
            <a:ext cx="5381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DTMS Capabilities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2819400"/>
            <a:ext cx="346601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For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Official Use</a:t>
            </a:r>
            <a:b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Only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514600"/>
            <a:ext cx="656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captured in this PowerPoint, to include attached PDFs 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010" y="0"/>
            <a:ext cx="22981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Production</a:t>
            </a:r>
            <a:endParaRPr 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334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/>
              <a:t>7. Production tracks the course 325 routing via the DTMS 325 tracker.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12586"/>
            <a:ext cx="8610600" cy="504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066800"/>
            <a:ext cx="813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This table is historical, uses course and instructor input information to produce all production reports.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010" y="0"/>
            <a:ext cx="22981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Production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572000"/>
            <a:ext cx="198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325s Filed in Range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962400"/>
            <a:ext cx="407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click each icon to view the report.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257800"/>
            <a:ext cx="243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 Spend Our Day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5867400"/>
            <a:ext cx="21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Instructor Production</a:t>
            </a:r>
            <a:br>
              <a:rPr lang="en-US" dirty="0" smtClean="0"/>
            </a:br>
            <a:r>
              <a:rPr lang="en-US" dirty="0" smtClean="0"/>
              <a:t>Breakdown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971800" y="5867400"/>
          <a:ext cx="914400" cy="771525"/>
        </p:xfrm>
        <a:graphic>
          <a:graphicData uri="http://schemas.openxmlformats.org/presentationml/2006/ole">
            <p:oleObj spid="_x0000_s8201" name="Acrobat Document" showAsIcon="1" r:id="rId3" imgW="914400" imgH="771480" progId="AcroExch.Document.7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971800" y="4419600"/>
          <a:ext cx="914400" cy="766761"/>
        </p:xfrm>
        <a:graphic>
          <a:graphicData uri="http://schemas.openxmlformats.org/presentationml/2006/ole">
            <p:oleObj spid="_x0000_s8202" name="Acrobat Document" showAsIcon="1" r:id="rId4" imgW="914400" imgH="771480" progId="AcroExch.Document.7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971800" y="5181600"/>
          <a:ext cx="914400" cy="771525"/>
        </p:xfrm>
        <a:graphic>
          <a:graphicData uri="http://schemas.openxmlformats.org/presentationml/2006/ole">
            <p:oleObj spid="_x0000_s8203" name="Acrobat Document" showAsIcon="1" r:id="rId5" imgW="914400" imgH="771480" progId="AcroExch.Document.7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7086600" y="4572000"/>
          <a:ext cx="914400" cy="771525"/>
        </p:xfrm>
        <a:graphic>
          <a:graphicData uri="http://schemas.openxmlformats.org/presentationml/2006/ole">
            <p:oleObj spid="_x0000_s8204" name="Acrobat Document" showAsIcon="1" r:id="rId6" imgW="914400" imgH="771480" progId="AcroExch.Document.7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572000" y="4572000"/>
            <a:ext cx="242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CCAF Credits Generated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7086600" y="5334000"/>
          <a:ext cx="914400" cy="771525"/>
        </p:xfrm>
        <a:graphic>
          <a:graphicData uri="http://schemas.openxmlformats.org/presentationml/2006/ole">
            <p:oleObj spid="_x0000_s8205" name="Acrobat Document" showAsIcon="1" r:id="rId7" imgW="914400" imgH="771480" progId="AcroExch.Document.7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2000" y="5410200"/>
            <a:ext cx="21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Scheduling Efficiency</a:t>
            </a:r>
            <a:endParaRPr lang="en-US" dirty="0"/>
          </a:p>
        </p:txBody>
      </p:sp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685800"/>
            <a:ext cx="6324599" cy="315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010" y="0"/>
            <a:ext cx="22981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Production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5260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762000"/>
            <a:ext cx="6834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Production uses information filled out in time cards to produce end</a:t>
            </a:r>
            <a:br>
              <a:rPr lang="en-US" dirty="0" smtClean="0"/>
            </a:br>
            <a:r>
              <a:rPr lang="en-US" dirty="0" smtClean="0"/>
              <a:t>	of month production metrics and upload them into FTSS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0"/>
            <a:ext cx="5381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DTMS Capabilities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835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DTMS has several other capabilities concerning detachment level </a:t>
            </a:r>
            <a:br>
              <a:rPr lang="en-US" dirty="0" smtClean="0"/>
            </a:br>
            <a:r>
              <a:rPr lang="en-US" dirty="0" smtClean="0"/>
              <a:t>	administration and management not related to </a:t>
            </a:r>
            <a:br>
              <a:rPr lang="en-US" dirty="0" smtClean="0"/>
            </a:br>
            <a:r>
              <a:rPr lang="en-US" dirty="0" smtClean="0"/>
              <a:t>	scheduling and production.  Below is the short list.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Instructor qualifications, internship tracking, Faculty Development Course Tracking.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281 &amp; SMT tracking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Award tracking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Checklist creator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EPR &amp; Dec due dates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POI review date tracking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CCAF completion tracking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PT schedule and attendance tracking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Trainer schedule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FTSS information management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1" y="152400"/>
            <a:ext cx="3643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DTMS Goals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19200"/>
            <a:ext cx="66439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Directly link DTMS with FTSS </a:t>
            </a:r>
            <a:r>
              <a:rPr lang="en-US" sz="2400" dirty="0" err="1" smtClean="0"/>
              <a:t>sharepoint</a:t>
            </a:r>
            <a:r>
              <a:rPr lang="en-US" sz="2400" dirty="0" smtClean="0"/>
              <a:t> lists</a:t>
            </a:r>
            <a:br>
              <a:rPr lang="en-US" sz="2400" dirty="0" smtClean="0"/>
            </a:br>
            <a:r>
              <a:rPr lang="en-US" sz="2400" dirty="0" smtClean="0"/>
              <a:t>	for Scheduling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Directly link DTMS with FTSS </a:t>
            </a:r>
            <a:r>
              <a:rPr lang="en-US" sz="2400" dirty="0" err="1" smtClean="0"/>
              <a:t>sharepoint</a:t>
            </a:r>
            <a:r>
              <a:rPr lang="en-US" sz="2400" dirty="0" smtClean="0"/>
              <a:t> lists</a:t>
            </a:r>
            <a:br>
              <a:rPr lang="en-US" sz="2400" dirty="0" smtClean="0"/>
            </a:br>
            <a:r>
              <a:rPr lang="en-US" sz="2400" dirty="0" smtClean="0"/>
              <a:t>	for Production Metrics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Create Electronic 898 Process for MTF and provide</a:t>
            </a:r>
            <a:br>
              <a:rPr lang="en-US" sz="2400" dirty="0" smtClean="0"/>
            </a:br>
            <a:r>
              <a:rPr lang="en-US" sz="2400" dirty="0" smtClean="0"/>
              <a:t>	interface, link DTMS to process as well.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295400"/>
            <a:ext cx="2524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Scheduling link complete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1" y="1981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Production link complete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3048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Electronic 898 Process created, in trial stage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5381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DTMS Capabilities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539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7969" y="0"/>
            <a:ext cx="7073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DTMS w/FTSS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48000"/>
            <a:ext cx="68348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Timeline for one course taught at a detachment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Scheduling reviews 898 requests in FTSS via DTMS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Scheduling plugs in courses to instructor schedules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Scheduling uploads course into FTSS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Scheduling retrieves TTMS class number from FTSS, DTMS updates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Instructor begins class in DTMS, fills in student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Instructor fills out their time card for every day of hours taught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Production tracks the course 325 routing via the DTMS 325 tracker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Production uses information filled out in time cards to produce end</a:t>
            </a:r>
            <a:br>
              <a:rPr lang="en-US" dirty="0" smtClean="0"/>
            </a:br>
            <a:r>
              <a:rPr lang="en-US" dirty="0" smtClean="0"/>
              <a:t>	of month production metrics and upload them into FTSS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19200"/>
            <a:ext cx="7520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DTMS is a one stop shop for scheduling, production, and every instructor.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With FTSS Integration, provides a streamlined process from MTFs requesting </a:t>
            </a:r>
            <a:br>
              <a:rPr lang="en-US" dirty="0" smtClean="0"/>
            </a:br>
            <a:r>
              <a:rPr lang="en-US" dirty="0" smtClean="0"/>
              <a:t>	courses via the electronic 898 process, to end of month production </a:t>
            </a:r>
            <a:br>
              <a:rPr lang="en-US" dirty="0" smtClean="0"/>
            </a:br>
            <a:r>
              <a:rPr lang="en-US" dirty="0" smtClean="0"/>
              <a:t>	metrics produced at squadron and group levels.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701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Scheduling</a:t>
            </a:r>
            <a:endParaRPr 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371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Scheduling reviews 898 requests in FTSS via DTMS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76" y="1828800"/>
            <a:ext cx="906372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0" y="457200"/>
            <a:ext cx="619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portion requires your MTF to utilize the MTF FTSS interface </a:t>
            </a:r>
            <a:br>
              <a:rPr lang="en-US" dirty="0" smtClean="0"/>
            </a:br>
            <a:r>
              <a:rPr lang="en-US" dirty="0" smtClean="0"/>
              <a:t>available on the FTSS website.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1143000"/>
            <a:ext cx="277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 Trial/Debug Stage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6353"/>
            <a:ext cx="9144000" cy="631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22701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Scheduling</a:t>
            </a:r>
            <a:endParaRPr 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152400"/>
            <a:ext cx="6367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 Scheduling plugs in courses requested on 898 into instructor’s schedule.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2701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Scheduling</a:t>
            </a:r>
            <a:endParaRPr 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838200"/>
            <a:ext cx="735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Scheduling uploads course into FTSS with one button in Production Menu.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766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5486400" y="1143000"/>
            <a:ext cx="1066800" cy="2743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701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Scheduling</a:t>
            </a:r>
            <a:endParaRPr 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2954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/>
              <a:t>4. Scheduling retrieves TTMS class number from FTSS, updates DTMS.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70" y="0"/>
            <a:ext cx="22484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Instructors</a:t>
            </a:r>
            <a:endParaRPr 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762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/>
              <a:t>5. Instructor begins class in DTMS, fills in student information.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143000"/>
            <a:ext cx="5517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667A and 1256 certificates are auto-generated in DTMS.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Student rank here is later used to produce AP, OP, or CP </a:t>
            </a:r>
          </a:p>
          <a:p>
            <a:r>
              <a:rPr lang="en-US" dirty="0" smtClean="0"/>
              <a:t>   numbers for production.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09060"/>
            <a:ext cx="7391400" cy="4848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70" y="0"/>
            <a:ext cx="22484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Instructors</a:t>
            </a:r>
            <a:endParaRPr 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096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/>
              <a:t>6. Instructor fills out their time card for every day of hours taught.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33784"/>
            <a:ext cx="6343650" cy="512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066800"/>
            <a:ext cx="785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numbers are used for production reports such as “How We Spend Our Day”.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648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Numbers are crunched here so each instructor can see if they’re achieving their 50%.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600200" y="5867400"/>
            <a:ext cx="51816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105830E2CF2741A956253D54E33449" ma:contentTypeVersion="0" ma:contentTypeDescription="Create a new document." ma:contentTypeScope="" ma:versionID="8acd233e64a6f2d40a2e1ce0134544e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D771056-2045-436B-B403-E5E1B13D229F}"/>
</file>

<file path=customXml/itemProps2.xml><?xml version="1.0" encoding="utf-8"?>
<ds:datastoreItem xmlns:ds="http://schemas.openxmlformats.org/officeDocument/2006/customXml" ds:itemID="{81377CD4-A848-4F2E-AB68-FF8E71CC5552}"/>
</file>

<file path=customXml/itemProps3.xml><?xml version="1.0" encoding="utf-8"?>
<ds:datastoreItem xmlns:ds="http://schemas.openxmlformats.org/officeDocument/2006/customXml" ds:itemID="{670E2CF0-A688-4F4B-88C7-DC1B4F8FD027}"/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390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Acrobat 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Pratt, Cody O SSgt USAF AETC 372 TRS Det 8/CCE</dc:creator>
  <cp:lastModifiedBy>Cody.Pratt</cp:lastModifiedBy>
  <cp:revision>33</cp:revision>
  <dcterms:created xsi:type="dcterms:W3CDTF">2006-08-16T00:00:00Z</dcterms:created>
  <dcterms:modified xsi:type="dcterms:W3CDTF">2013-04-12T16:25:07Z</dcterms:modified>
</cp:coreProperties>
</file>