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emf" ContentType="image/x-emf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vml" ContentType="application/vnd.openxmlformats-officedocument.vmlDrawing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750" autoAdjust="0"/>
  </p:normalViewPr>
  <p:slideViewPr>
    <p:cSldViewPr>
      <p:cViewPr>
        <p:scale>
          <a:sx n="80" d="100"/>
          <a:sy n="80" d="100"/>
        </p:scale>
        <p:origin x="-61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34D0-757C-4D9F-9BA4-FB5402F1A076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4237-A683-42D1-B1CB-EBED2DB0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49805" r="51093" b="30859"/>
          <a:stretch/>
        </p:blipFill>
        <p:spPr bwMode="auto">
          <a:xfrm>
            <a:off x="-1" y="3886200"/>
            <a:ext cx="9144001" cy="21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4558" y="457200"/>
            <a:ext cx="410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 Super: Overall Report</a:t>
            </a:r>
            <a:endParaRPr lang="en-US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726728" y="3200400"/>
            <a:ext cx="76200" cy="12192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8528" y="2438400"/>
            <a:ext cx="1255472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Rate</a:t>
            </a:r>
          </a:p>
          <a:p>
            <a:r>
              <a:rPr lang="en-US" sz="1000" dirty="0" smtClean="0"/>
              <a:t>Max Students</a:t>
            </a:r>
          </a:p>
          <a:p>
            <a:r>
              <a:rPr lang="en-US" sz="1000" dirty="0" smtClean="0"/>
              <a:t>Divided by</a:t>
            </a:r>
          </a:p>
          <a:p>
            <a:r>
              <a:rPr lang="en-US" sz="1000" dirty="0" smtClean="0"/>
              <a:t>Classes Built Column</a:t>
            </a:r>
            <a:br>
              <a:rPr lang="en-US" sz="1000" dirty="0" smtClean="0"/>
            </a:br>
            <a:r>
              <a:rPr lang="en-US" sz="1000" dirty="0" smtClean="0"/>
              <a:t>(see change)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 flipH="1">
            <a:off x="6133696" y="3191708"/>
            <a:ext cx="172056" cy="12278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2514600"/>
            <a:ext cx="1486304" cy="677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Classes Built</a:t>
            </a:r>
          </a:p>
          <a:p>
            <a:r>
              <a:rPr lang="en-US" sz="1000" dirty="0" smtClean="0"/>
              <a:t>Rename</a:t>
            </a:r>
          </a:p>
          <a:p>
            <a:r>
              <a:rPr lang="en-US" sz="1000" dirty="0" smtClean="0"/>
              <a:t> Total Students Attended</a:t>
            </a: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>
            <a:off x="7677181" y="2127885"/>
            <a:ext cx="95219" cy="23679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143000"/>
            <a:ext cx="1943161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Response Rate</a:t>
            </a:r>
          </a:p>
          <a:p>
            <a:r>
              <a:rPr lang="en-US" sz="1000" dirty="0" smtClean="0"/>
              <a:t>Rename: FTD Response Rate</a:t>
            </a:r>
          </a:p>
          <a:p>
            <a:r>
              <a:rPr lang="en-US" sz="1000" dirty="0" smtClean="0"/>
              <a:t>Seats Requested</a:t>
            </a:r>
          </a:p>
          <a:p>
            <a:r>
              <a:rPr lang="en-US" sz="1000" dirty="0" smtClean="0"/>
              <a:t>Divided by</a:t>
            </a:r>
          </a:p>
          <a:p>
            <a:r>
              <a:rPr lang="en-US" sz="1000" dirty="0" smtClean="0"/>
              <a:t>Classes Built Column (see change)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22" idx="2"/>
          </p:cNvCxnSpPr>
          <p:nvPr/>
        </p:nvCxnSpPr>
        <p:spPr>
          <a:xfrm flipH="1">
            <a:off x="3048000" y="3725108"/>
            <a:ext cx="213959" cy="6944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048000"/>
            <a:ext cx="1647118" cy="677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Approved Seats</a:t>
            </a:r>
          </a:p>
          <a:p>
            <a:r>
              <a:rPr lang="en-US" sz="1000" dirty="0" smtClean="0"/>
              <a:t>Rename</a:t>
            </a:r>
          </a:p>
          <a:p>
            <a:r>
              <a:rPr lang="en-US" sz="1000" dirty="0" smtClean="0"/>
              <a:t>FTSS Approved Seats</a:t>
            </a:r>
          </a:p>
        </p:txBody>
      </p:sp>
      <p:cxnSp>
        <p:nvCxnSpPr>
          <p:cNvPr id="24" name="Straight Arrow Connector 23"/>
          <p:cNvCxnSpPr>
            <a:stCxn id="25" idx="2"/>
          </p:cNvCxnSpPr>
          <p:nvPr/>
        </p:nvCxnSpPr>
        <p:spPr>
          <a:xfrm>
            <a:off x="903854" y="3040797"/>
            <a:ext cx="1001146" cy="14550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400" y="2209800"/>
            <a:ext cx="74090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</a:p>
          <a:p>
            <a:r>
              <a:rPr lang="en-US" sz="1000" dirty="0" smtClean="0"/>
              <a:t>Rename</a:t>
            </a:r>
          </a:p>
          <a:p>
            <a:r>
              <a:rPr lang="en-US" sz="1000" dirty="0" smtClean="0"/>
              <a:t>Requested</a:t>
            </a:r>
          </a:p>
          <a:p>
            <a:r>
              <a:rPr lang="en-US" sz="1000" dirty="0" smtClean="0"/>
              <a:t>Host</a:t>
            </a:r>
          </a:p>
        </p:txBody>
      </p:sp>
      <p:cxnSp>
        <p:nvCxnSpPr>
          <p:cNvPr id="29" name="Straight Arrow Connector 28"/>
          <p:cNvCxnSpPr>
            <a:stCxn id="30" idx="2"/>
          </p:cNvCxnSpPr>
          <p:nvPr/>
        </p:nvCxnSpPr>
        <p:spPr>
          <a:xfrm>
            <a:off x="2280469" y="2126397"/>
            <a:ext cx="5534" cy="22932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295400"/>
            <a:ext cx="105573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Non-host</a:t>
            </a:r>
          </a:p>
          <a:p>
            <a:r>
              <a:rPr lang="en-US" sz="1000" dirty="0" smtClean="0"/>
              <a:t>Rename</a:t>
            </a:r>
          </a:p>
          <a:p>
            <a:r>
              <a:rPr lang="en-US" sz="1000" dirty="0" smtClean="0"/>
              <a:t>Requested</a:t>
            </a:r>
          </a:p>
          <a:p>
            <a:r>
              <a:rPr lang="en-US" sz="1000" dirty="0" smtClean="0"/>
              <a:t>Non-Host</a:t>
            </a:r>
          </a:p>
        </p:txBody>
      </p:sp>
    </p:spTree>
    <p:extLst>
      <p:ext uri="{BB962C8B-B14F-4D97-AF65-F5344CB8AC3E}">
        <p14:creationId xmlns:p14="http://schemas.microsoft.com/office/powerpoint/2010/main" val="15856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26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 Super: Overall Report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92776"/>
              </p:ext>
            </p:extLst>
          </p:nvPr>
        </p:nvGraphicFramePr>
        <p:xfrm>
          <a:off x="-80779" y="1371600"/>
          <a:ext cx="930555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9629792" imgH="4257541" progId="Excel.Sheet.12">
                  <p:embed/>
                </p:oleObj>
              </mc:Choice>
              <mc:Fallback>
                <p:oleObj name="Worksheet" r:id="rId3" imgW="9629792" imgH="42575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0779" y="1371600"/>
                        <a:ext cx="930555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6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63B25055EC9439F200F4C4C3C4E6F" ma:contentTypeVersion="0" ma:contentTypeDescription="Create a new document." ma:contentTypeScope="" ma:versionID="4c933752f315866d09469b6b8bdedfd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9A3339A-E6EA-48D7-A84F-12573DA33024}"/>
</file>

<file path=customXml/itemProps2.xml><?xml version="1.0" encoding="utf-8"?>
<ds:datastoreItem xmlns:ds="http://schemas.openxmlformats.org/officeDocument/2006/customXml" ds:itemID="{9A44E28F-E844-44D0-B6B6-587C30CE26FF}"/>
</file>

<file path=customXml/itemProps3.xml><?xml version="1.0" encoding="utf-8"?>
<ds:datastoreItem xmlns:ds="http://schemas.openxmlformats.org/officeDocument/2006/customXml" ds:itemID="{F39538F9-397A-48C3-8223-A51F93759201}"/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58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Excel Worksheet</vt:lpstr>
      <vt:lpstr>PowerPoint Presentation</vt:lpstr>
      <vt:lpstr>PowerPoint Presentation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Munroe, Arnold G Jr MSgt USAF AETC 373 TRS/TD16</dc:creator>
  <cp:lastModifiedBy>Munroe, Arnold G Jr MSgt USAF AETC 373 TRS/TD16</cp:lastModifiedBy>
  <cp:revision>6</cp:revision>
  <dcterms:created xsi:type="dcterms:W3CDTF">2012-10-10T13:31:50Z</dcterms:created>
  <dcterms:modified xsi:type="dcterms:W3CDTF">2012-10-10T18:30:32Z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0x010100CB263B25055EC9439F200F4C4C3C4E6F</vt:lpwstr>
  </property>
</Properties>
</file>