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612A8A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3164-DD2E-4BC0-A6B9-0797895A6BA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41C0-2B98-44AF-A1D7-97C1D2D3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4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3164-DD2E-4BC0-A6B9-0797895A6BA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41C0-2B98-44AF-A1D7-97C1D2D3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9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3164-DD2E-4BC0-A6B9-0797895A6BA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41C0-2B98-44AF-A1D7-97C1D2D3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8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3164-DD2E-4BC0-A6B9-0797895A6BA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41C0-2B98-44AF-A1D7-97C1D2D3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7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3164-DD2E-4BC0-A6B9-0797895A6BA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41C0-2B98-44AF-A1D7-97C1D2D3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3164-DD2E-4BC0-A6B9-0797895A6BA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41C0-2B98-44AF-A1D7-97C1D2D3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3164-DD2E-4BC0-A6B9-0797895A6BA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41C0-2B98-44AF-A1D7-97C1D2D3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3164-DD2E-4BC0-A6B9-0797895A6BA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41C0-2B98-44AF-A1D7-97C1D2D3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3164-DD2E-4BC0-A6B9-0797895A6BA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41C0-2B98-44AF-A1D7-97C1D2D3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0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3164-DD2E-4BC0-A6B9-0797895A6BA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41C0-2B98-44AF-A1D7-97C1D2D3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3164-DD2E-4BC0-A6B9-0797895A6BA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41C0-2B98-44AF-A1D7-97C1D2D3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5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33164-DD2E-4BC0-A6B9-0797895A6BA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41C0-2B98-44AF-A1D7-97C1D2D3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208396" y="3884246"/>
            <a:ext cx="2743200" cy="2743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8709" y="2512646"/>
            <a:ext cx="2743200" cy="2743200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1" b="10009"/>
          <a:stretch/>
        </p:blipFill>
        <p:spPr>
          <a:xfrm>
            <a:off x="1778709" y="3065689"/>
            <a:ext cx="2743200" cy="21901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9495991">
            <a:off x="5037449" y="4337070"/>
            <a:ext cx="3383191" cy="208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i="1" dirty="0" smtClean="0">
                <a:latin typeface="Alien Encounters" panose="00000400000000000000" pitchFamily="2" charset="0"/>
              </a:rPr>
              <a:t>PIC</a:t>
            </a:r>
            <a:endParaRPr lang="en-US" sz="13000" b="1" i="1" dirty="0">
              <a:latin typeface="Alien Encounters" panose="00000400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865" y="815922"/>
            <a:ext cx="1638300" cy="819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54717" y="3220122"/>
            <a:ext cx="3419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i="1" dirty="0" smtClean="0">
                <a:latin typeface="Alien Encounters" panose="00000400000000000000" pitchFamily="2" charset="0"/>
              </a:rPr>
              <a:t>PIC</a:t>
            </a:r>
            <a:endParaRPr lang="en-US" sz="13000" b="1" i="1" dirty="0">
              <a:latin typeface="Alien Encounters" panose="000004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85724" y="-25139"/>
            <a:ext cx="37982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i="1" dirty="0" smtClean="0">
                <a:solidFill>
                  <a:schemeClr val="bg1"/>
                </a:solidFill>
                <a:latin typeface="Alien Encounters Solid" panose="00000400000000000000" pitchFamily="2" charset="0"/>
              </a:rPr>
              <a:t>IP</a:t>
            </a:r>
            <a:endParaRPr lang="en-US" sz="20000" i="1" dirty="0">
              <a:solidFill>
                <a:schemeClr val="bg1"/>
              </a:solidFill>
              <a:latin typeface="Alien Encounters Solid" panose="000004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20027" y="50023"/>
            <a:ext cx="35857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i="1" dirty="0" smtClean="0">
                <a:solidFill>
                  <a:srgbClr val="612A8A"/>
                </a:solidFill>
                <a:latin typeface="Alien Encounters" panose="00000400000000000000" pitchFamily="2" charset="0"/>
              </a:rPr>
              <a:t>IP</a:t>
            </a:r>
            <a:endParaRPr lang="en-US" sz="20000" i="1" dirty="0">
              <a:solidFill>
                <a:srgbClr val="612A8A"/>
              </a:solidFill>
              <a:latin typeface="Alien Encounters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47672" y="103713"/>
            <a:ext cx="30993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i="1" dirty="0" smtClean="0">
                <a:solidFill>
                  <a:srgbClr val="FF3399"/>
                </a:solidFill>
                <a:latin typeface="Alien Encounters" panose="00000400000000000000" pitchFamily="2" charset="0"/>
              </a:rPr>
              <a:t>IP</a:t>
            </a:r>
            <a:endParaRPr lang="en-US" sz="20000" i="1" dirty="0">
              <a:solidFill>
                <a:srgbClr val="FF3399"/>
              </a:solidFill>
              <a:latin typeface="Alien Encounters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8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08396" y="3884246"/>
            <a:ext cx="2743200" cy="2743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78709" y="2512646"/>
            <a:ext cx="2743200" cy="2743200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1" b="10009"/>
          <a:stretch/>
        </p:blipFill>
        <p:spPr>
          <a:xfrm>
            <a:off x="1778709" y="3065689"/>
            <a:ext cx="2743200" cy="2190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9495991">
            <a:off x="5037449" y="4337070"/>
            <a:ext cx="3383191" cy="208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i="1" dirty="0" smtClean="0">
                <a:latin typeface="Alien Encounters" panose="00000400000000000000" pitchFamily="2" charset="0"/>
              </a:rPr>
              <a:t>PIC</a:t>
            </a:r>
            <a:endParaRPr lang="en-US" sz="13000" b="1" i="1" dirty="0">
              <a:latin typeface="Alien Encounters" panose="000004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865" y="815922"/>
            <a:ext cx="16383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4717" y="3220122"/>
            <a:ext cx="3419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i="1" dirty="0" smtClean="0">
                <a:latin typeface="Alien Encounters" panose="00000400000000000000" pitchFamily="2" charset="0"/>
              </a:rPr>
              <a:t>PIC</a:t>
            </a:r>
            <a:endParaRPr lang="en-US" sz="13000" b="1" i="1" dirty="0">
              <a:latin typeface="Alien Encounters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85724" y="-25139"/>
            <a:ext cx="37982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i="1" dirty="0" smtClean="0">
                <a:solidFill>
                  <a:schemeClr val="bg1"/>
                </a:solidFill>
                <a:latin typeface="Alien Encounters Solid" panose="00000400000000000000" pitchFamily="2" charset="0"/>
              </a:rPr>
              <a:t>IP</a:t>
            </a:r>
            <a:endParaRPr lang="en-US" sz="20000" i="1" dirty="0">
              <a:solidFill>
                <a:schemeClr val="bg1"/>
              </a:solidFill>
              <a:latin typeface="Alien Encounters Solid" panose="000004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20027" y="50023"/>
            <a:ext cx="35857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i="1" dirty="0" smtClean="0">
                <a:solidFill>
                  <a:srgbClr val="612A8A"/>
                </a:solidFill>
                <a:latin typeface="Alien Encounters" panose="00000400000000000000" pitchFamily="2" charset="0"/>
              </a:rPr>
              <a:t>IP</a:t>
            </a:r>
            <a:endParaRPr lang="en-US" sz="20000" i="1" dirty="0">
              <a:solidFill>
                <a:srgbClr val="612A8A"/>
              </a:solidFill>
              <a:latin typeface="Alien Encounters" panose="000004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7672" y="103713"/>
            <a:ext cx="30993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i="1" dirty="0" smtClean="0">
                <a:solidFill>
                  <a:srgbClr val="FF3399"/>
                </a:solidFill>
                <a:latin typeface="Alien Encounters" panose="00000400000000000000" pitchFamily="2" charset="0"/>
              </a:rPr>
              <a:t>IP</a:t>
            </a:r>
            <a:endParaRPr lang="en-US" sz="20000" i="1" dirty="0">
              <a:solidFill>
                <a:srgbClr val="FF3399"/>
              </a:solidFill>
              <a:latin typeface="Alien Encounters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0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9" t="31051" r="19199" b="33189"/>
          <a:stretch/>
        </p:blipFill>
        <p:spPr>
          <a:xfrm>
            <a:off x="5017477" y="2391508"/>
            <a:ext cx="2719754" cy="19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47672" y="661011"/>
            <a:ext cx="2743200" cy="2743200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78709" y="2512646"/>
            <a:ext cx="2743200" cy="2743200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1" b="10009"/>
          <a:stretch/>
        </p:blipFill>
        <p:spPr>
          <a:xfrm>
            <a:off x="1778709" y="3065689"/>
            <a:ext cx="2743200" cy="2190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9495991">
            <a:off x="5037449" y="4337070"/>
            <a:ext cx="3383191" cy="208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i="1" dirty="0" smtClean="0">
                <a:latin typeface="Alien Encounters" panose="00000400000000000000" pitchFamily="2" charset="0"/>
              </a:rPr>
              <a:t>PIC</a:t>
            </a:r>
            <a:endParaRPr lang="en-US" sz="13000" b="1" i="1" dirty="0">
              <a:latin typeface="Alien Encounters" panose="000004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896" y="510687"/>
            <a:ext cx="16383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92985" y="2735385"/>
            <a:ext cx="3419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i="1" dirty="0" smtClean="0">
                <a:latin typeface="Alien Encounters" panose="00000400000000000000" pitchFamily="2" charset="0"/>
              </a:rPr>
              <a:t>PIC</a:t>
            </a:r>
            <a:endParaRPr lang="en-US" sz="13000" b="1" i="1" dirty="0">
              <a:latin typeface="Alien Encounters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85724" y="-25139"/>
            <a:ext cx="37982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i="1" dirty="0" smtClean="0">
                <a:solidFill>
                  <a:schemeClr val="bg1"/>
                </a:solidFill>
                <a:latin typeface="Alien Encounters Solid" panose="00000400000000000000" pitchFamily="2" charset="0"/>
              </a:rPr>
              <a:t>IP</a:t>
            </a:r>
            <a:endParaRPr lang="en-US" sz="20000" i="1" dirty="0">
              <a:solidFill>
                <a:schemeClr val="bg1"/>
              </a:solidFill>
              <a:latin typeface="Alien Encounters Solid" panose="000004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20027" y="50023"/>
            <a:ext cx="35857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i="1" dirty="0" smtClean="0">
                <a:solidFill>
                  <a:srgbClr val="7030A0"/>
                </a:solidFill>
                <a:latin typeface="Alien Encounters" panose="00000400000000000000" pitchFamily="2" charset="0"/>
              </a:rPr>
              <a:t>IP</a:t>
            </a:r>
            <a:endParaRPr lang="en-US" sz="20000" i="1" dirty="0">
              <a:solidFill>
                <a:srgbClr val="7030A0"/>
              </a:solidFill>
              <a:latin typeface="Alien Encounters" panose="000004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6280" y="113149"/>
            <a:ext cx="30993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i="1" dirty="0" smtClean="0">
                <a:solidFill>
                  <a:srgbClr val="FF3399"/>
                </a:solidFill>
                <a:latin typeface="Alien Encounters" panose="00000400000000000000" pitchFamily="2" charset="0"/>
              </a:rPr>
              <a:t>IP</a:t>
            </a:r>
            <a:endParaRPr lang="en-US" sz="20000" i="1" dirty="0">
              <a:solidFill>
                <a:srgbClr val="FF3399"/>
              </a:solidFill>
              <a:latin typeface="Alien Encounters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45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85723" y="-25139"/>
            <a:ext cx="73770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i="1" dirty="0" smtClean="0">
                <a:latin typeface="Alien Encounters Solid" panose="00000400000000000000" pitchFamily="2" charset="0"/>
              </a:rPr>
              <a:t>IP</a:t>
            </a:r>
            <a:endParaRPr lang="en-US" sz="20000" i="1" dirty="0">
              <a:latin typeface="Alien Encounters Solid" panose="000004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47672" y="661011"/>
            <a:ext cx="2743200" cy="2743200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78709" y="2512646"/>
            <a:ext cx="2743200" cy="2743200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1" b="10009"/>
          <a:stretch/>
        </p:blipFill>
        <p:spPr>
          <a:xfrm>
            <a:off x="1778709" y="3065689"/>
            <a:ext cx="2743200" cy="21901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9495991">
            <a:off x="5037449" y="4337070"/>
            <a:ext cx="3383191" cy="208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i="1" dirty="0" smtClean="0">
                <a:latin typeface="Alien Encounters" panose="00000400000000000000" pitchFamily="2" charset="0"/>
              </a:rPr>
              <a:t>PIC</a:t>
            </a:r>
            <a:endParaRPr lang="en-US" sz="13000" b="1" i="1" dirty="0">
              <a:latin typeface="Alien Encounters" panose="000004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896" y="510687"/>
            <a:ext cx="1638300" cy="819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92985" y="2735385"/>
            <a:ext cx="3419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i="1" dirty="0" smtClean="0">
                <a:latin typeface="Alien Encounters" panose="00000400000000000000" pitchFamily="2" charset="0"/>
              </a:rPr>
              <a:t>PIC</a:t>
            </a:r>
            <a:endParaRPr lang="en-US" sz="13000" b="1" i="1" dirty="0">
              <a:latin typeface="Alien Encounters" panose="000004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20027" y="50023"/>
            <a:ext cx="35857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i="1" dirty="0" smtClean="0">
                <a:latin typeface="Alien Encounters" panose="00000400000000000000" pitchFamily="2" charset="0"/>
              </a:rPr>
              <a:t>IP</a:t>
            </a:r>
            <a:endParaRPr lang="en-US" sz="20000" i="1" dirty="0">
              <a:latin typeface="Alien Encounters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0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47672" y="661011"/>
            <a:ext cx="2743200" cy="2743200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78709" y="2512646"/>
            <a:ext cx="2743200" cy="2743200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1" b="10009"/>
          <a:stretch/>
        </p:blipFill>
        <p:spPr>
          <a:xfrm>
            <a:off x="1778709" y="3065689"/>
            <a:ext cx="2743200" cy="21901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9495991">
            <a:off x="5037449" y="4337070"/>
            <a:ext cx="3383191" cy="208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i="1" dirty="0" smtClean="0">
                <a:latin typeface="Alien Encounters" panose="00000400000000000000" pitchFamily="2" charset="0"/>
              </a:rPr>
              <a:t>PIC</a:t>
            </a:r>
            <a:endParaRPr lang="en-US" sz="13000" b="1" i="1" dirty="0">
              <a:latin typeface="Alien Encounters" panose="000004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896" y="510687"/>
            <a:ext cx="1638300" cy="819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92985" y="2735385"/>
            <a:ext cx="3419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i="1" dirty="0" smtClean="0">
                <a:latin typeface="Alien Encounters" panose="00000400000000000000" pitchFamily="2" charset="0"/>
              </a:rPr>
              <a:t>PIC</a:t>
            </a:r>
            <a:endParaRPr lang="en-US" sz="13000" b="1" i="1" dirty="0">
              <a:latin typeface="Alien Encounters" panose="000004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85724" y="-25139"/>
            <a:ext cx="37982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i="1" dirty="0" smtClean="0">
                <a:solidFill>
                  <a:schemeClr val="bg1"/>
                </a:solidFill>
                <a:latin typeface="Alien Encounters Solid" panose="00000400000000000000" pitchFamily="2" charset="0"/>
              </a:rPr>
              <a:t>IP</a:t>
            </a:r>
            <a:endParaRPr lang="en-US" sz="20000" i="1" dirty="0">
              <a:solidFill>
                <a:schemeClr val="bg1"/>
              </a:solidFill>
              <a:latin typeface="Alien Encounters Solid" panose="000004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20027" y="50023"/>
            <a:ext cx="35857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i="1" dirty="0" smtClean="0">
                <a:latin typeface="Alien Encounters" panose="00000400000000000000" pitchFamily="2" charset="0"/>
              </a:rPr>
              <a:t>IP</a:t>
            </a:r>
            <a:endParaRPr lang="en-US" sz="20000" i="1" dirty="0">
              <a:latin typeface="Alien Encounters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7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Alien Encounters</vt:lpstr>
      <vt:lpstr>Alien Encounters Solid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Valley (US), Brandon A</dc:creator>
  <cp:lastModifiedBy>Valley (US), Brandon A</cp:lastModifiedBy>
  <cp:revision>6</cp:revision>
  <dcterms:created xsi:type="dcterms:W3CDTF">2020-07-21T22:04:51Z</dcterms:created>
  <dcterms:modified xsi:type="dcterms:W3CDTF">2020-07-22T13:52:09Z</dcterms:modified>
</cp:coreProperties>
</file>