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50" r:id="rId3"/>
  </p:sldMasterIdLst>
  <p:sldIdLst>
    <p:sldId id="283" r:id="rId4"/>
    <p:sldId id="256" r:id="rId5"/>
    <p:sldId id="257" r:id="rId6"/>
    <p:sldId id="284" r:id="rId7"/>
    <p:sldId id="258" r:id="rId8"/>
    <p:sldId id="259" r:id="rId9"/>
    <p:sldId id="285" r:id="rId10"/>
    <p:sldId id="260" r:id="rId11"/>
    <p:sldId id="261" r:id="rId12"/>
    <p:sldId id="286" r:id="rId13"/>
    <p:sldId id="262" r:id="rId14"/>
    <p:sldId id="263" r:id="rId15"/>
    <p:sldId id="287" r:id="rId16"/>
    <p:sldId id="264" r:id="rId17"/>
    <p:sldId id="265" r:id="rId18"/>
    <p:sldId id="288" r:id="rId19"/>
    <p:sldId id="266" r:id="rId20"/>
    <p:sldId id="267" r:id="rId21"/>
    <p:sldId id="289" r:id="rId22"/>
    <p:sldId id="268" r:id="rId23"/>
    <p:sldId id="269" r:id="rId24"/>
    <p:sldId id="290" r:id="rId25"/>
    <p:sldId id="270" r:id="rId26"/>
    <p:sldId id="271" r:id="rId27"/>
    <p:sldId id="291" r:id="rId28"/>
    <p:sldId id="272" r:id="rId29"/>
    <p:sldId id="273" r:id="rId30"/>
    <p:sldId id="292" r:id="rId31"/>
    <p:sldId id="274" r:id="rId32"/>
    <p:sldId id="275" r:id="rId33"/>
    <p:sldId id="293" r:id="rId34"/>
    <p:sldId id="276" r:id="rId35"/>
    <p:sldId id="277" r:id="rId36"/>
    <p:sldId id="294" r:id="rId37"/>
    <p:sldId id="278" r:id="rId38"/>
    <p:sldId id="279" r:id="rId39"/>
    <p:sldId id="295" r:id="rId40"/>
    <p:sldId id="280" r:id="rId41"/>
    <p:sldId id="281" r:id="rId42"/>
    <p:sldId id="296" r:id="rId43"/>
    <p:sldId id="282" r:id="rId44"/>
    <p:sldId id="297" r:id="rId45"/>
  </p:sldIdLst>
  <p:sldSz cx="28871863" cy="14419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918" autoAdjust="0"/>
  </p:normalViewPr>
  <p:slideViewPr>
    <p:cSldViewPr snapToGrid="0">
      <p:cViewPr varScale="1">
        <p:scale>
          <a:sx n="32" d="100"/>
          <a:sy n="32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5308806" y="4283126"/>
            <a:ext cx="18254254" cy="4478424"/>
          </a:xfrm>
          <a:prstGeom prst="rect">
            <a:avLst/>
          </a:prstGeom>
          <a:noFill/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1103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6558215" y="9702061"/>
            <a:ext cx="15755436" cy="119929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55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" name="Google Shape;70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2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" name="Google Shape;74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2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79;p2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80" name="Google Shape;80;p2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88" name="Google Shape;88;p2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Google Shape;91;p2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" name="Google Shape;94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2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8" name="Google Shape;98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" name="Google Shape;100;p2"/>
          <p:cNvGrpSpPr/>
          <p:nvPr/>
        </p:nvGrpSpPr>
        <p:grpSpPr>
          <a:xfrm>
            <a:off x="27152560" y="3852356"/>
            <a:ext cx="1058730" cy="1764666"/>
            <a:chOff x="8561404" y="1374174"/>
            <a:chExt cx="335310" cy="629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sp>
        <p:nvSpPr>
          <p:cNvPr id="111" name="Google Shape;111;p2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12" name="Google Shape;112;p2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114" name="Google Shape;114;p2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314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11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763" name="Google Shape;763;p11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11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11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11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11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1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1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1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1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1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1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1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1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1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1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1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1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11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11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11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11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11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11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1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1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1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1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1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1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11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11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1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1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11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11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1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1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11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11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1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1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1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1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1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1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1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1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1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1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1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1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1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1"/>
          <p:cNvSpPr txBox="1">
            <a:spLocks noGrp="1"/>
          </p:cNvSpPr>
          <p:nvPr>
            <p:ph type="title" hasCustomPrompt="1"/>
          </p:nvPr>
        </p:nvSpPr>
        <p:spPr>
          <a:xfrm>
            <a:off x="3152887" y="4426738"/>
            <a:ext cx="22566089" cy="3179891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194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9pPr>
          </a:lstStyle>
          <a:p>
            <a:r>
              <a:t>xx%</a:t>
            </a:r>
          </a:p>
        </p:txBody>
      </p:sp>
      <p:sp>
        <p:nvSpPr>
          <p:cNvPr id="817" name="Google Shape;817;p11"/>
          <p:cNvSpPr txBox="1">
            <a:spLocks noGrp="1"/>
          </p:cNvSpPr>
          <p:nvPr>
            <p:ph type="subTitle" idx="1"/>
          </p:nvPr>
        </p:nvSpPr>
        <p:spPr>
          <a:xfrm>
            <a:off x="3147206" y="8839069"/>
            <a:ext cx="22577455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8" name="Google Shape;818;p11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819" name="Google Shape;819;p11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820" name="Google Shape;820;p11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821" name="Google Shape;821;p11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822" name="Google Shape;822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24" name="Google Shape;824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25" name="Google Shape;825;p11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826" name="Google Shape;826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28" name="Google Shape;828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29" name="Google Shape;829;p11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830" name="Google Shape;830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32" name="Google Shape;832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33" name="Google Shape;833;p11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834" name="Google Shape;834;p11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835" name="Google Shape;835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37" name="Google Shape;837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8" name="Google Shape;838;p11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839" name="Google Shape;839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1" name="Google Shape;841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2" name="Google Shape;842;p11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5" name="Google Shape;845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46" name="Google Shape;846;p11"/>
          <p:cNvGrpSpPr/>
          <p:nvPr/>
        </p:nvGrpSpPr>
        <p:grpSpPr>
          <a:xfrm>
            <a:off x="891609" y="11262621"/>
            <a:ext cx="776622" cy="1631355"/>
            <a:chOff x="8616804" y="545067"/>
            <a:chExt cx="245964" cy="581921"/>
          </a:xfrm>
        </p:grpSpPr>
        <p:grpSp>
          <p:nvGrpSpPr>
            <p:cNvPr id="847" name="Google Shape;847;p1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848" name="Google Shape;848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9" name="Google Shape;849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1" name="Google Shape;851;p1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852" name="Google Shape;852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53" name="Google Shape;853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55" name="Google Shape;855;p11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856" name="Google Shape;856;p1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857" name="Google Shape;857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58" name="Google Shape;858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0" name="Google Shape;860;p1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861" name="Google Shape;861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62" name="Google Shape;862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409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30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7" name="Google Shape;867;p1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868" name="Google Shape;868;p1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1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1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3"/>
          <p:cNvSpPr txBox="1">
            <a:spLocks noGrp="1"/>
          </p:cNvSpPr>
          <p:nvPr>
            <p:ph type="title"/>
          </p:nvPr>
        </p:nvSpPr>
        <p:spPr>
          <a:xfrm>
            <a:off x="5075985" y="316552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subTitle" idx="1"/>
          </p:nvPr>
        </p:nvSpPr>
        <p:spPr>
          <a:xfrm>
            <a:off x="5075985" y="4191959"/>
            <a:ext cx="905277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2"/>
          </p:nvPr>
        </p:nvSpPr>
        <p:spPr>
          <a:xfrm>
            <a:off x="5075987" y="9977266"/>
            <a:ext cx="906603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subTitle" idx="3"/>
          </p:nvPr>
        </p:nvSpPr>
        <p:spPr>
          <a:xfrm>
            <a:off x="5075987" y="11005586"/>
            <a:ext cx="906603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4"/>
          </p:nvPr>
        </p:nvSpPr>
        <p:spPr>
          <a:xfrm flipH="1">
            <a:off x="17547861" y="3165542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5"/>
          </p:nvPr>
        </p:nvSpPr>
        <p:spPr>
          <a:xfrm flipH="1">
            <a:off x="17547863" y="4191982"/>
            <a:ext cx="905182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6" hasCustomPrompt="1"/>
          </p:nvPr>
        </p:nvSpPr>
        <p:spPr>
          <a:xfrm>
            <a:off x="2275023" y="3935283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14750711" y="3935283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8" hasCustomPrompt="1"/>
          </p:nvPr>
        </p:nvSpPr>
        <p:spPr>
          <a:xfrm>
            <a:off x="2275023" y="10810577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9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1" name="Google Shape;931;p13"/>
          <p:cNvSpPr txBox="1">
            <a:spLocks noGrp="1"/>
          </p:cNvSpPr>
          <p:nvPr>
            <p:ph type="title" idx="13"/>
          </p:nvPr>
        </p:nvSpPr>
        <p:spPr>
          <a:xfrm>
            <a:off x="5075985" y="658293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subTitle" idx="14"/>
          </p:nvPr>
        </p:nvSpPr>
        <p:spPr>
          <a:xfrm>
            <a:off x="5075986" y="7612842"/>
            <a:ext cx="9054664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3" name="Google Shape;933;p13"/>
          <p:cNvSpPr txBox="1">
            <a:spLocks noGrp="1"/>
          </p:cNvSpPr>
          <p:nvPr>
            <p:ph type="title" idx="15"/>
          </p:nvPr>
        </p:nvSpPr>
        <p:spPr>
          <a:xfrm>
            <a:off x="17547863" y="9977266"/>
            <a:ext cx="906603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4" name="Google Shape;934;p13"/>
          <p:cNvSpPr txBox="1">
            <a:spLocks noGrp="1"/>
          </p:cNvSpPr>
          <p:nvPr>
            <p:ph type="subTitle" idx="16"/>
          </p:nvPr>
        </p:nvSpPr>
        <p:spPr>
          <a:xfrm>
            <a:off x="17547863" y="11005586"/>
            <a:ext cx="906603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17"/>
          </p:nvPr>
        </p:nvSpPr>
        <p:spPr>
          <a:xfrm flipH="1">
            <a:off x="17547861" y="658293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8"/>
          </p:nvPr>
        </p:nvSpPr>
        <p:spPr>
          <a:xfrm flipH="1">
            <a:off x="17547863" y="7612842"/>
            <a:ext cx="905182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7" name="Google Shape;937;p13"/>
          <p:cNvSpPr txBox="1">
            <a:spLocks noGrp="1"/>
          </p:cNvSpPr>
          <p:nvPr>
            <p:ph type="title" idx="19" hasCustomPrompt="1"/>
          </p:nvPr>
        </p:nvSpPr>
        <p:spPr>
          <a:xfrm>
            <a:off x="2275023" y="7356390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8" name="Google Shape;93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14750711" y="7356390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title" idx="21" hasCustomPrompt="1"/>
          </p:nvPr>
        </p:nvSpPr>
        <p:spPr>
          <a:xfrm>
            <a:off x="14750711" y="10810577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grpSp>
        <p:nvGrpSpPr>
          <p:cNvPr id="940" name="Google Shape;940;p13"/>
          <p:cNvGrpSpPr/>
          <p:nvPr/>
        </p:nvGrpSpPr>
        <p:grpSpPr>
          <a:xfrm flipH="1">
            <a:off x="788518" y="1528042"/>
            <a:ext cx="776622" cy="1631355"/>
            <a:chOff x="8616804" y="545067"/>
            <a:chExt cx="245964" cy="581921"/>
          </a:xfrm>
        </p:grpSpPr>
        <p:grpSp>
          <p:nvGrpSpPr>
            <p:cNvPr id="941" name="Google Shape;941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42" name="Google Shape;942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3" name="Google Shape;943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5" name="Google Shape;945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46" name="Google Shape;946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7" name="Google Shape;947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9" name="Google Shape;949;p13"/>
          <p:cNvGrpSpPr/>
          <p:nvPr/>
        </p:nvGrpSpPr>
        <p:grpSpPr>
          <a:xfrm flipH="1">
            <a:off x="27306728" y="11262621"/>
            <a:ext cx="776622" cy="1631355"/>
            <a:chOff x="8616804" y="545067"/>
            <a:chExt cx="245964" cy="581921"/>
          </a:xfrm>
        </p:grpSpPr>
        <p:grpSp>
          <p:nvGrpSpPr>
            <p:cNvPr id="950" name="Google Shape;950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51" name="Google Shape;951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52" name="Google Shape;952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4" name="Google Shape;954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56" name="Google Shape;956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8" name="Google Shape;958;p13"/>
          <p:cNvSpPr/>
          <p:nvPr/>
        </p:nvSpPr>
        <p:spPr>
          <a:xfrm flipH="1">
            <a:off x="23069546" y="-5902968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959" name="Google Shape;959;p13"/>
          <p:cNvSpPr/>
          <p:nvPr/>
        </p:nvSpPr>
        <p:spPr>
          <a:xfrm flipH="1">
            <a:off x="-6644413" y="9009763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24614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1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963" name="Google Shape;963;p1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1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1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1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1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1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1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1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1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1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1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1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1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1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1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1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1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1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1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1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1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1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1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1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1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1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1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1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1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1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1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6" name="Google Shape;1016;p14"/>
          <p:cNvSpPr txBox="1">
            <a:spLocks noGrp="1"/>
          </p:cNvSpPr>
          <p:nvPr>
            <p:ph type="title"/>
          </p:nvPr>
        </p:nvSpPr>
        <p:spPr>
          <a:xfrm>
            <a:off x="3690922" y="9096003"/>
            <a:ext cx="2149002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998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7" name="Google Shape;1017;p14"/>
          <p:cNvSpPr txBox="1">
            <a:spLocks noGrp="1"/>
          </p:cNvSpPr>
          <p:nvPr>
            <p:ph type="subTitle" idx="1"/>
          </p:nvPr>
        </p:nvSpPr>
        <p:spPr>
          <a:xfrm>
            <a:off x="3695184" y="5475138"/>
            <a:ext cx="21481499" cy="3463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7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18" name="Google Shape;1018;p14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019" name="Google Shape;1019;p14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020" name="Google Shape;1020;p14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021" name="Google Shape;1021;p14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6" name="Google Shape;1026;p14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7" name="Google Shape;1027;p14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1028" name="Google Shape;1028;p14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029" name="Google Shape;1029;p14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4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4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2" name="Google Shape;1032;p14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1033" name="Google Shape;1033;p1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034" name="Google Shape;1034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36" name="Google Shape;1036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7" name="Google Shape;1037;p1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038" name="Google Shape;1038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0" name="Google Shape;1040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1" name="Google Shape;1041;p1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042" name="Google Shape;1042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4" name="Google Shape;1044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45" name="Google Shape;1045;p14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1046" name="Google Shape;1046;p1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047" name="Google Shape;1047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9" name="Google Shape;1049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0" name="Google Shape;1050;p1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051" name="Google Shape;1051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2" name="Google Shape;1052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53" name="Google Shape;1053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4" name="Google Shape;1054;p1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055" name="Google Shape;1055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57" name="Google Shape;1057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8" name="Google Shape;1058;p14"/>
          <p:cNvGrpSpPr/>
          <p:nvPr/>
        </p:nvGrpSpPr>
        <p:grpSpPr>
          <a:xfrm>
            <a:off x="13730773" y="1125100"/>
            <a:ext cx="1410272" cy="774673"/>
            <a:chOff x="3419725" y="2613600"/>
            <a:chExt cx="1769600" cy="1094825"/>
          </a:xfrm>
        </p:grpSpPr>
        <p:sp>
          <p:nvSpPr>
            <p:cNvPr id="1059" name="Google Shape;1059;p14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262887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1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068" name="Google Shape;1068;p1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1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1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1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1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1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1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1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1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1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1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1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1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1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1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1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1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1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1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1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1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1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1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1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1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1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1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1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1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1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1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1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1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1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1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1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22" name="Google Shape;1122;p15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123" name="Google Shape;1123;p15"/>
          <p:cNvGrpSpPr/>
          <p:nvPr/>
        </p:nvGrpSpPr>
        <p:grpSpPr>
          <a:xfrm>
            <a:off x="27381106" y="1512196"/>
            <a:ext cx="702243" cy="2754253"/>
            <a:chOff x="257640" y="539414"/>
            <a:chExt cx="222407" cy="982471"/>
          </a:xfrm>
        </p:grpSpPr>
        <p:grpSp>
          <p:nvGrpSpPr>
            <p:cNvPr id="1124" name="Google Shape;1124;p1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125" name="Google Shape;1125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26" name="Google Shape;1126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27" name="Google Shape;1127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8" name="Google Shape;1128;p1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129" name="Google Shape;1129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0" name="Google Shape;1130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31" name="Google Shape;1131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2" name="Google Shape;1132;p1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133" name="Google Shape;1133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4" name="Google Shape;1134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35" name="Google Shape;1135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36" name="Google Shape;1136;p15"/>
          <p:cNvGrpSpPr/>
          <p:nvPr/>
        </p:nvGrpSpPr>
        <p:grpSpPr>
          <a:xfrm>
            <a:off x="840010" y="11063502"/>
            <a:ext cx="702243" cy="2754253"/>
            <a:chOff x="257640" y="539414"/>
            <a:chExt cx="222407" cy="982471"/>
          </a:xfrm>
        </p:grpSpPr>
        <p:grpSp>
          <p:nvGrpSpPr>
            <p:cNvPr id="1137" name="Google Shape;1137;p1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138" name="Google Shape;1138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9" name="Google Shape;1139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0" name="Google Shape;1140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41" name="Google Shape;1141;p1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142" name="Google Shape;1142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43" name="Google Shape;1143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4" name="Google Shape;1144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45" name="Google Shape;1145;p1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146" name="Google Shape;1146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47" name="Google Shape;1147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8" name="Google Shape;1148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49" name="Google Shape;1149;p15"/>
          <p:cNvGrpSpPr/>
          <p:nvPr/>
        </p:nvGrpSpPr>
        <p:grpSpPr>
          <a:xfrm>
            <a:off x="13380619" y="532938"/>
            <a:ext cx="2110631" cy="500984"/>
            <a:chOff x="1858350" y="160875"/>
            <a:chExt cx="832037" cy="222437"/>
          </a:xfrm>
        </p:grpSpPr>
        <p:sp>
          <p:nvSpPr>
            <p:cNvPr id="1150" name="Google Shape;1150;p15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sp>
        <p:nvSpPr>
          <p:cNvPr id="1153" name="Google Shape;1153;p15"/>
          <p:cNvSpPr/>
          <p:nvPr/>
        </p:nvSpPr>
        <p:spPr>
          <a:xfrm>
            <a:off x="27460007" y="4726152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85657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1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6" name="Google Shape;1156;p1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157" name="Google Shape;1157;p1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1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1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1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1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1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1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1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1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1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1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1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1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1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1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1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1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1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1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1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1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1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1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1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1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1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1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1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1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1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1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1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1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1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1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1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1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1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1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1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1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1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1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1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1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1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1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1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1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1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1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1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0" name="Google Shape;1210;p16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11" name="Google Shape;1211;p16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212" name="Google Shape;1212;p16"/>
          <p:cNvGrpSpPr/>
          <p:nvPr/>
        </p:nvGrpSpPr>
        <p:grpSpPr>
          <a:xfrm>
            <a:off x="27152560" y="12011674"/>
            <a:ext cx="1058730" cy="1764666"/>
            <a:chOff x="8561404" y="1374174"/>
            <a:chExt cx="335310" cy="629475"/>
          </a:xfrm>
        </p:grpSpPr>
        <p:grpSp>
          <p:nvGrpSpPr>
            <p:cNvPr id="1213" name="Google Shape;1213;p16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214" name="Google Shape;1214;p16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218" name="Google Shape;1218;p16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219" name="Google Shape;1219;p16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223" name="Google Shape;1223;p16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1224" name="Google Shape;1224;p1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225" name="Google Shape;1225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27" name="Google Shape;1227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8" name="Google Shape;1228;p1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229" name="Google Shape;1229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30" name="Google Shape;1230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31" name="Google Shape;1231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32" name="Google Shape;1232;p1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233" name="Google Shape;1233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35" name="Google Shape;1235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6" name="Google Shape;1236;p16"/>
          <p:cNvSpPr/>
          <p:nvPr/>
        </p:nvSpPr>
        <p:spPr>
          <a:xfrm>
            <a:off x="25944508" y="912927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237" name="Google Shape;1237;p16"/>
          <p:cNvSpPr/>
          <p:nvPr/>
        </p:nvSpPr>
        <p:spPr>
          <a:xfrm>
            <a:off x="27250034" y="10463999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79583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1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241" name="Google Shape;1241;p1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1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1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1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1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1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1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1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1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1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1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1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1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1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1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1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1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1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1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1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1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1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1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1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1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1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1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1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1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1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1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1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1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1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1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1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1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1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1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1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1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1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1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1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1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1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1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1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1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1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4" name="Google Shape;1294;p17"/>
          <p:cNvSpPr txBox="1">
            <a:spLocks noGrp="1"/>
          </p:cNvSpPr>
          <p:nvPr>
            <p:ph type="title"/>
          </p:nvPr>
        </p:nvSpPr>
        <p:spPr>
          <a:xfrm>
            <a:off x="8003701" y="8649521"/>
            <a:ext cx="12864462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5" name="Google Shape;1295;p17"/>
          <p:cNvSpPr txBox="1">
            <a:spLocks noGrp="1"/>
          </p:cNvSpPr>
          <p:nvPr>
            <p:ph type="subTitle" idx="1"/>
          </p:nvPr>
        </p:nvSpPr>
        <p:spPr>
          <a:xfrm>
            <a:off x="8006043" y="10187745"/>
            <a:ext cx="12859725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6" name="Google Shape;1296;p17"/>
          <p:cNvSpPr/>
          <p:nvPr/>
        </p:nvSpPr>
        <p:spPr>
          <a:xfrm rot="10800000" flipH="1"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297" name="Google Shape;1297;p17"/>
          <p:cNvSpPr/>
          <p:nvPr/>
        </p:nvSpPr>
        <p:spPr>
          <a:xfrm rot="10800000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298" name="Google Shape;1298;p17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299" name="Google Shape;1299;p17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4" name="Google Shape;1304;p17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5" name="Google Shape;1305;p17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1306" name="Google Shape;1306;p17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307" name="Google Shape;1307;p17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7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7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0" name="Google Shape;1310;p17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311" name="Google Shape;1311;p17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312" name="Google Shape;1312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14" name="Google Shape;1314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5" name="Google Shape;1315;p17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316" name="Google Shape;1316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17" name="Google Shape;1317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18" name="Google Shape;1318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17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320" name="Google Shape;1320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21" name="Google Shape;1321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22" name="Google Shape;1322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3" name="Google Shape;1323;p17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324" name="Google Shape;1324;p1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325" name="Google Shape;1325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26" name="Google Shape;1326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8" name="Google Shape;1328;p1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329" name="Google Shape;1329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30" name="Google Shape;1330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1992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" name="Google Shape;1333;p1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" name="Google Shape;1334;p1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335" name="Google Shape;1335;p1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1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1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1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1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1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1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1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1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1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1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1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1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1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1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1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1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1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1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1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1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1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1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1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1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1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1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1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1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1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1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1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1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1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1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1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1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1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1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1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1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1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1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1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1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1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1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1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1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1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1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1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1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8" name="Google Shape;1388;p18"/>
          <p:cNvSpPr txBox="1">
            <a:spLocks noGrp="1"/>
          </p:cNvSpPr>
          <p:nvPr>
            <p:ph type="title"/>
          </p:nvPr>
        </p:nvSpPr>
        <p:spPr>
          <a:xfrm>
            <a:off x="15456046" y="5784668"/>
            <a:ext cx="955101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9" name="Google Shape;1389;p18"/>
          <p:cNvSpPr txBox="1">
            <a:spLocks noGrp="1"/>
          </p:cNvSpPr>
          <p:nvPr>
            <p:ph type="subTitle" idx="1"/>
          </p:nvPr>
        </p:nvSpPr>
        <p:spPr>
          <a:xfrm>
            <a:off x="15457940" y="7322890"/>
            <a:ext cx="9547228" cy="275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391" name="Google Shape;1391;p18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165182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1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4" name="Google Shape;1394;p1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395" name="Google Shape;1395;p1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1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1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1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1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1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1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1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1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1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1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1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1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1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1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1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1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1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1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1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1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1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1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1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1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1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1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1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1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1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1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1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1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1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1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1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1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1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1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1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1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1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1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1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1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1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1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1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1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1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1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1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8" name="Google Shape;1448;p19"/>
          <p:cNvSpPr txBox="1">
            <a:spLocks noGrp="1"/>
          </p:cNvSpPr>
          <p:nvPr>
            <p:ph type="title"/>
          </p:nvPr>
        </p:nvSpPr>
        <p:spPr>
          <a:xfrm>
            <a:off x="4105260" y="5793339"/>
            <a:ext cx="955101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49" name="Google Shape;1449;p19"/>
          <p:cNvSpPr txBox="1">
            <a:spLocks noGrp="1"/>
          </p:cNvSpPr>
          <p:nvPr>
            <p:ph type="subTitle" idx="1"/>
          </p:nvPr>
        </p:nvSpPr>
        <p:spPr>
          <a:xfrm>
            <a:off x="4107157" y="7331564"/>
            <a:ext cx="9547228" cy="275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50" name="Google Shape;1450;p19"/>
          <p:cNvSpPr/>
          <p:nvPr/>
        </p:nvSpPr>
        <p:spPr>
          <a:xfrm flipH="1">
            <a:off x="-4476695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451" name="Google Shape;1451;p19"/>
          <p:cNvSpPr/>
          <p:nvPr/>
        </p:nvSpPr>
        <p:spPr>
          <a:xfrm flipH="1">
            <a:off x="24078357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452" name="Google Shape;1452;p19"/>
          <p:cNvGrpSpPr/>
          <p:nvPr/>
        </p:nvGrpSpPr>
        <p:grpSpPr>
          <a:xfrm>
            <a:off x="807620" y="11262621"/>
            <a:ext cx="776622" cy="1631355"/>
            <a:chOff x="8616804" y="545067"/>
            <a:chExt cx="245964" cy="581921"/>
          </a:xfrm>
        </p:grpSpPr>
        <p:grpSp>
          <p:nvGrpSpPr>
            <p:cNvPr id="1453" name="Google Shape;1453;p1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454" name="Google Shape;1454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55" name="Google Shape;1455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7" name="Google Shape;1457;p1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458" name="Google Shape;1458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59" name="Google Shape;1459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1" name="Google Shape;1461;p19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462" name="Google Shape;1462;p1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463" name="Google Shape;1463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64" name="Google Shape;1464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6" name="Google Shape;1466;p1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467" name="Google Shape;1467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68" name="Google Shape;1468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70" name="Google Shape;1470;p19"/>
          <p:cNvGrpSpPr/>
          <p:nvPr/>
        </p:nvGrpSpPr>
        <p:grpSpPr>
          <a:xfrm>
            <a:off x="26046456" y="13413347"/>
            <a:ext cx="2110631" cy="500984"/>
            <a:chOff x="1858350" y="160875"/>
            <a:chExt cx="832037" cy="222437"/>
          </a:xfrm>
        </p:grpSpPr>
        <p:sp>
          <p:nvSpPr>
            <p:cNvPr id="1471" name="Google Shape;1471;p1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474" name="Google Shape;1474;p19"/>
          <p:cNvGrpSpPr/>
          <p:nvPr/>
        </p:nvGrpSpPr>
        <p:grpSpPr>
          <a:xfrm>
            <a:off x="681196" y="586905"/>
            <a:ext cx="2110631" cy="500984"/>
            <a:chOff x="1858350" y="160875"/>
            <a:chExt cx="832037" cy="222437"/>
          </a:xfrm>
        </p:grpSpPr>
        <p:sp>
          <p:nvSpPr>
            <p:cNvPr id="1475" name="Google Shape;1475;p1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706778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0" name="Google Shape;1480;p20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481" name="Google Shape;1481;p2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2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2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2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2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2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2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2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2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2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2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2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2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2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2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2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2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2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2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2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2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2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2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2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2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2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2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2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2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2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2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2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2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2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2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2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2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2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0" name="Google Shape;1520;p2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1" name="Google Shape;1521;p2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2" name="Google Shape;1522;p2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3" name="Google Shape;1523;p2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4" name="Google Shape;1524;p2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5" name="Google Shape;1525;p2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6" name="Google Shape;1526;p2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7" name="Google Shape;1527;p2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2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9" name="Google Shape;1529;p2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0" name="Google Shape;1530;p2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1" name="Google Shape;1531;p2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2" name="Google Shape;1532;p2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3" name="Google Shape;1533;p2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4" name="Google Shape;1534;p20"/>
          <p:cNvSpPr txBox="1">
            <a:spLocks noGrp="1"/>
          </p:cNvSpPr>
          <p:nvPr>
            <p:ph type="body" idx="1"/>
          </p:nvPr>
        </p:nvSpPr>
        <p:spPr>
          <a:xfrm>
            <a:off x="2510028" y="4361383"/>
            <a:ext cx="11838600" cy="810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●"/>
              <a:defRPr sz="2559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35" name="Google Shape;1535;p20"/>
          <p:cNvSpPr txBox="1">
            <a:spLocks noGrp="1"/>
          </p:cNvSpPr>
          <p:nvPr>
            <p:ph type="body" idx="2"/>
          </p:nvPr>
        </p:nvSpPr>
        <p:spPr>
          <a:xfrm>
            <a:off x="14523235" y="4361383"/>
            <a:ext cx="11838600" cy="810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2559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36" name="Google Shape;1536;p20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7" name="Google Shape;1537;p20"/>
          <p:cNvSpPr txBox="1">
            <a:spLocks noGrp="1"/>
          </p:cNvSpPr>
          <p:nvPr>
            <p:ph type="subTitle" idx="3"/>
          </p:nvPr>
        </p:nvSpPr>
        <p:spPr>
          <a:xfrm>
            <a:off x="2273848" y="3085698"/>
            <a:ext cx="24325113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8" name="Google Shape;1538;p2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539" name="Google Shape;1539;p20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540" name="Google Shape;1540;p20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541" name="Google Shape;1541;p2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42" name="Google Shape;1542;p2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44" name="Google Shape;1544;p20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545" name="Google Shape;1545;p2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46" name="Google Shape;1546;p2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8" name="Google Shape;1548;p20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549" name="Google Shape;1549;p2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550" name="Google Shape;1550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52" name="Google Shape;1552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3" name="Google Shape;1553;p2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554" name="Google Shape;1554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56" name="Google Shape;1556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2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558" name="Google Shape;1558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60" name="Google Shape;1560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61" name="Google Shape;1561;p20"/>
          <p:cNvSpPr/>
          <p:nvPr/>
        </p:nvSpPr>
        <p:spPr>
          <a:xfrm>
            <a:off x="1576610" y="912927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0543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6730138" y="6993856"/>
            <a:ext cx="15411588" cy="2050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79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2340" y="4126986"/>
            <a:ext cx="2887186" cy="19368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79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6733267" y="9542071"/>
            <a:ext cx="15404958" cy="128171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79" name="Google Shape;179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" name="Google Shape;181;p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3" name="Google Shape;183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5" name="Google Shape;185;p3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8" name="Google Shape;188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9" name="Google Shape;189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90" name="Google Shape;190;p3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" name="Google Shape;192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6" name="Google Shape;196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7" name="Google Shape;197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98" name="Google Shape;198;p3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99" name="Google Shape;199;p3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4" name="Google Shape;204;p3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5" name="Google Shape;205;p3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06" name="Google Shape;206;p3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07" name="Google Shape;207;p3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0" name="Google Shape;210;p3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11" name="Google Shape;211;p3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12" name="Google Shape;212;p3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13" name="Google Shape;213;p3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1828985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Google Shape;1563;p2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4" name="Google Shape;1564;p21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565" name="Google Shape;1565;p21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21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21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21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9" name="Google Shape;1569;p21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0" name="Google Shape;1570;p21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1" name="Google Shape;1571;p21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2" name="Google Shape;1572;p21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21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21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21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6" name="Google Shape;1576;p21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7" name="Google Shape;1577;p21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8" name="Google Shape;1578;p21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21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21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1" name="Google Shape;1581;p21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2" name="Google Shape;1582;p21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21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21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21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21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21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21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21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0" name="Google Shape;1590;p21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1" name="Google Shape;1591;p21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2" name="Google Shape;1592;p21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3" name="Google Shape;1593;p21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Google Shape;1594;p21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Google Shape;1595;p21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Google Shape;1596;p21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Google Shape;1597;p21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21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9" name="Google Shape;1599;p21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0" name="Google Shape;1600;p21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1" name="Google Shape;1601;p21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2" name="Google Shape;1602;p21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3" name="Google Shape;1603;p21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21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5" name="Google Shape;1605;p21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6" name="Google Shape;1606;p21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21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8" name="Google Shape;1608;p21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9" name="Google Shape;1609;p21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0" name="Google Shape;1610;p21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1" name="Google Shape;1611;p21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2" name="Google Shape;1612;p21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3" name="Google Shape;1613;p21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4" name="Google Shape;1614;p21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21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21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7" name="Google Shape;1617;p21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8" name="Google Shape;1618;p21"/>
          <p:cNvSpPr txBox="1">
            <a:spLocks noGrp="1"/>
          </p:cNvSpPr>
          <p:nvPr>
            <p:ph type="title"/>
          </p:nvPr>
        </p:nvSpPr>
        <p:spPr>
          <a:xfrm>
            <a:off x="5089029" y="8301274"/>
            <a:ext cx="8294978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9" name="Google Shape;1619;p21"/>
          <p:cNvSpPr txBox="1">
            <a:spLocks noGrp="1"/>
          </p:cNvSpPr>
          <p:nvPr>
            <p:ph type="title" idx="2"/>
          </p:nvPr>
        </p:nvSpPr>
        <p:spPr>
          <a:xfrm>
            <a:off x="15488805" y="8301274"/>
            <a:ext cx="8294978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0" name="Google Shape;1620;p21"/>
          <p:cNvSpPr txBox="1">
            <a:spLocks noGrp="1"/>
          </p:cNvSpPr>
          <p:nvPr>
            <p:ph type="subTitle" idx="1"/>
          </p:nvPr>
        </p:nvSpPr>
        <p:spPr>
          <a:xfrm>
            <a:off x="15488805" y="9322488"/>
            <a:ext cx="8294978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21" name="Google Shape;1621;p21"/>
          <p:cNvSpPr txBox="1">
            <a:spLocks noGrp="1"/>
          </p:cNvSpPr>
          <p:nvPr>
            <p:ph type="subTitle" idx="3"/>
          </p:nvPr>
        </p:nvSpPr>
        <p:spPr>
          <a:xfrm>
            <a:off x="5088081" y="9322488"/>
            <a:ext cx="8296872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22" name="Google Shape;1622;p21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3" name="Google Shape;1623;p21"/>
          <p:cNvSpPr/>
          <p:nvPr/>
        </p:nvSpPr>
        <p:spPr>
          <a:xfrm>
            <a:off x="22463410" y="13309458"/>
            <a:ext cx="353204" cy="135017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4" name="Google Shape;1624;p21"/>
          <p:cNvSpPr/>
          <p:nvPr/>
        </p:nvSpPr>
        <p:spPr>
          <a:xfrm>
            <a:off x="20032101" y="13710165"/>
            <a:ext cx="69427" cy="186613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5" name="Google Shape;1625;p21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6" name="Google Shape;1626;p21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627" name="Google Shape;1627;p21"/>
          <p:cNvGrpSpPr/>
          <p:nvPr/>
        </p:nvGrpSpPr>
        <p:grpSpPr>
          <a:xfrm rot="5400000">
            <a:off x="1901093" y="12684857"/>
            <a:ext cx="689534" cy="1837395"/>
            <a:chOff x="8616804" y="545067"/>
            <a:chExt cx="245964" cy="581921"/>
          </a:xfrm>
        </p:grpSpPr>
        <p:grpSp>
          <p:nvGrpSpPr>
            <p:cNvPr id="1628" name="Google Shape;1628;p2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629" name="Google Shape;1629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0" name="Google Shape;1630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32" name="Google Shape;1632;p2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633" name="Google Shape;1633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4" name="Google Shape;1634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5" name="Google Shape;1635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36" name="Google Shape;1636;p21"/>
          <p:cNvGrpSpPr/>
          <p:nvPr/>
        </p:nvGrpSpPr>
        <p:grpSpPr>
          <a:xfrm rot="5400000">
            <a:off x="26275110" y="12684857"/>
            <a:ext cx="689534" cy="1837395"/>
            <a:chOff x="8616804" y="545067"/>
            <a:chExt cx="245964" cy="581921"/>
          </a:xfrm>
        </p:grpSpPr>
        <p:grpSp>
          <p:nvGrpSpPr>
            <p:cNvPr id="1637" name="Google Shape;1637;p2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638" name="Google Shape;1638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9" name="Google Shape;1639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1" name="Google Shape;1641;p2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642" name="Google Shape;1642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43" name="Google Shape;1643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45" name="Google Shape;1645;p21"/>
          <p:cNvGrpSpPr/>
          <p:nvPr/>
        </p:nvGrpSpPr>
        <p:grpSpPr>
          <a:xfrm>
            <a:off x="25914721" y="12119348"/>
            <a:ext cx="1410272" cy="774673"/>
            <a:chOff x="3419725" y="2613600"/>
            <a:chExt cx="1769600" cy="1094825"/>
          </a:xfrm>
        </p:grpSpPr>
        <p:sp>
          <p:nvSpPr>
            <p:cNvPr id="1646" name="Google Shape;1646;p21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sp>
        <p:nvSpPr>
          <p:cNvPr id="1652" name="Google Shape;1652;p21"/>
          <p:cNvSpPr/>
          <p:nvPr/>
        </p:nvSpPr>
        <p:spPr>
          <a:xfrm>
            <a:off x="11888363" y="12783485"/>
            <a:ext cx="5095143" cy="1214967"/>
          </a:xfrm>
          <a:custGeom>
            <a:avLst/>
            <a:gdLst/>
            <a:ahLst/>
            <a:cxnLst/>
            <a:rect l="l" t="t" r="r" b="b"/>
            <a:pathLst>
              <a:path w="199097" h="53472" extrusionOk="0">
                <a:moveTo>
                  <a:pt x="0" y="1"/>
                </a:moveTo>
                <a:lnTo>
                  <a:pt x="0" y="35798"/>
                </a:lnTo>
                <a:lnTo>
                  <a:pt x="152689" y="35798"/>
                </a:lnTo>
                <a:lnTo>
                  <a:pt x="162457" y="52540"/>
                </a:lnTo>
                <a:lnTo>
                  <a:pt x="162668" y="52810"/>
                </a:lnTo>
                <a:lnTo>
                  <a:pt x="162908" y="53051"/>
                </a:lnTo>
                <a:lnTo>
                  <a:pt x="163179" y="53231"/>
                </a:lnTo>
                <a:lnTo>
                  <a:pt x="163449" y="53381"/>
                </a:lnTo>
                <a:lnTo>
                  <a:pt x="163750" y="53442"/>
                </a:lnTo>
                <a:lnTo>
                  <a:pt x="164050" y="53472"/>
                </a:lnTo>
                <a:lnTo>
                  <a:pt x="164351" y="53472"/>
                </a:lnTo>
                <a:lnTo>
                  <a:pt x="164622" y="53411"/>
                </a:lnTo>
                <a:lnTo>
                  <a:pt x="164922" y="53321"/>
                </a:lnTo>
                <a:lnTo>
                  <a:pt x="165193" y="53171"/>
                </a:lnTo>
                <a:lnTo>
                  <a:pt x="165433" y="52991"/>
                </a:lnTo>
                <a:lnTo>
                  <a:pt x="165643" y="52780"/>
                </a:lnTo>
                <a:lnTo>
                  <a:pt x="165824" y="52510"/>
                </a:lnTo>
                <a:lnTo>
                  <a:pt x="165944" y="52239"/>
                </a:lnTo>
                <a:lnTo>
                  <a:pt x="166034" y="51909"/>
                </a:lnTo>
                <a:lnTo>
                  <a:pt x="166064" y="51548"/>
                </a:lnTo>
                <a:lnTo>
                  <a:pt x="166064" y="35798"/>
                </a:lnTo>
                <a:lnTo>
                  <a:pt x="199097" y="35798"/>
                </a:lnTo>
                <a:lnTo>
                  <a:pt x="199097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58432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4" name="Google Shape;1654;p2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5" name="Google Shape;1655;p22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656" name="Google Shape;1656;p2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7" name="Google Shape;1657;p2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8" name="Google Shape;1658;p2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9" name="Google Shape;1659;p2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2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1" name="Google Shape;1661;p2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2" name="Google Shape;1662;p2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3" name="Google Shape;1663;p2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4" name="Google Shape;1664;p2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2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2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2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8" name="Google Shape;1668;p2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9" name="Google Shape;1669;p2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0" name="Google Shape;1670;p2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2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2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2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2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5" name="Google Shape;1675;p2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2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2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2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2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2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2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2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2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2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2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2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2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2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2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2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2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2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1694;p2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2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2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2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2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2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0" name="Google Shape;1700;p2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1" name="Google Shape;1701;p2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2" name="Google Shape;1702;p2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3" name="Google Shape;1703;p2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2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5" name="Google Shape;1705;p2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6" name="Google Shape;1706;p2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7" name="Google Shape;1707;p2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8" name="Google Shape;1708;p2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9" name="Google Shape;1709;p22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0" name="Google Shape;1710;p22"/>
          <p:cNvSpPr txBox="1">
            <a:spLocks noGrp="1"/>
          </p:cNvSpPr>
          <p:nvPr>
            <p:ph type="subTitle" idx="1"/>
          </p:nvPr>
        </p:nvSpPr>
        <p:spPr>
          <a:xfrm>
            <a:off x="2273150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1" name="Google Shape;1711;p22"/>
          <p:cNvSpPr txBox="1">
            <a:spLocks noGrp="1"/>
          </p:cNvSpPr>
          <p:nvPr>
            <p:ph type="subTitle" idx="2"/>
          </p:nvPr>
        </p:nvSpPr>
        <p:spPr>
          <a:xfrm>
            <a:off x="2273150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2" name="Google Shape;1712;p22"/>
          <p:cNvSpPr txBox="1">
            <a:spLocks noGrp="1"/>
          </p:cNvSpPr>
          <p:nvPr>
            <p:ph type="subTitle" idx="3"/>
          </p:nvPr>
        </p:nvSpPr>
        <p:spPr>
          <a:xfrm>
            <a:off x="10485718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3" name="Google Shape;1713;p22"/>
          <p:cNvSpPr txBox="1">
            <a:spLocks noGrp="1"/>
          </p:cNvSpPr>
          <p:nvPr>
            <p:ph type="subTitle" idx="4"/>
          </p:nvPr>
        </p:nvSpPr>
        <p:spPr>
          <a:xfrm>
            <a:off x="10485718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4" name="Google Shape;1714;p22"/>
          <p:cNvSpPr txBox="1">
            <a:spLocks noGrp="1"/>
          </p:cNvSpPr>
          <p:nvPr>
            <p:ph type="subTitle" idx="5"/>
          </p:nvPr>
        </p:nvSpPr>
        <p:spPr>
          <a:xfrm>
            <a:off x="18699682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5" name="Google Shape;1715;p22"/>
          <p:cNvSpPr txBox="1">
            <a:spLocks noGrp="1"/>
          </p:cNvSpPr>
          <p:nvPr>
            <p:ph type="subTitle" idx="6"/>
          </p:nvPr>
        </p:nvSpPr>
        <p:spPr>
          <a:xfrm>
            <a:off x="18699682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6" name="Google Shape;1716;p22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717" name="Google Shape;1717;p22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718" name="Google Shape;1718;p22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1719" name="Google Shape;1719;p22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727" name="Google Shape;1727;p22"/>
          <p:cNvGrpSpPr/>
          <p:nvPr/>
        </p:nvGrpSpPr>
        <p:grpSpPr>
          <a:xfrm>
            <a:off x="25914721" y="12506676"/>
            <a:ext cx="1410272" cy="774673"/>
            <a:chOff x="3419725" y="2613600"/>
            <a:chExt cx="1769600" cy="1094825"/>
          </a:xfrm>
        </p:grpSpPr>
        <p:sp>
          <p:nvSpPr>
            <p:cNvPr id="1728" name="Google Shape;1728;p22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734" name="Google Shape;1734;p22"/>
          <p:cNvGrpSpPr/>
          <p:nvPr/>
        </p:nvGrpSpPr>
        <p:grpSpPr>
          <a:xfrm>
            <a:off x="611457" y="630098"/>
            <a:ext cx="1058730" cy="1764666"/>
            <a:chOff x="8561404" y="1374174"/>
            <a:chExt cx="335310" cy="629475"/>
          </a:xfrm>
        </p:grpSpPr>
        <p:grpSp>
          <p:nvGrpSpPr>
            <p:cNvPr id="1735" name="Google Shape;1735;p2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736" name="Google Shape;1736;p2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740" name="Google Shape;1740;p2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741" name="Google Shape;1741;p2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sp>
        <p:nvSpPr>
          <p:cNvPr id="1745" name="Google Shape;1745;p22"/>
          <p:cNvSpPr/>
          <p:nvPr/>
        </p:nvSpPr>
        <p:spPr>
          <a:xfrm>
            <a:off x="13751003" y="322157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45025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7" name="Google Shape;1747;p2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8" name="Google Shape;1748;p2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749" name="Google Shape;1749;p2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2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2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2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3" name="Google Shape;1753;p2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4" name="Google Shape;1754;p2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5" name="Google Shape;1755;p2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6" name="Google Shape;1756;p2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2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2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9" name="Google Shape;1759;p2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0" name="Google Shape;1760;p2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1" name="Google Shape;1761;p2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2" name="Google Shape;1762;p2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3" name="Google Shape;1763;p2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4" name="Google Shape;1764;p2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5" name="Google Shape;1765;p2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2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Google Shape;1767;p2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Google Shape;1768;p2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2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2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2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2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2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2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2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2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2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2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2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2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2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2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2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2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2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2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2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2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2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2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2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2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2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2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2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6" name="Google Shape;1796;p2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7" name="Google Shape;1797;p2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8" name="Google Shape;1798;p2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9" name="Google Shape;1799;p2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0" name="Google Shape;1800;p2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2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02" name="Google Shape;1802;p23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03" name="Google Shape;1803;p23"/>
          <p:cNvSpPr txBox="1">
            <a:spLocks noGrp="1"/>
          </p:cNvSpPr>
          <p:nvPr>
            <p:ph type="subTitle" idx="1"/>
          </p:nvPr>
        </p:nvSpPr>
        <p:spPr>
          <a:xfrm>
            <a:off x="14796165" y="3327561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4" name="Google Shape;1804;p23"/>
          <p:cNvSpPr txBox="1">
            <a:spLocks noGrp="1"/>
          </p:cNvSpPr>
          <p:nvPr>
            <p:ph type="subTitle" idx="2"/>
          </p:nvPr>
        </p:nvSpPr>
        <p:spPr>
          <a:xfrm>
            <a:off x="14796165" y="4355601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5" name="Google Shape;1805;p23"/>
          <p:cNvSpPr txBox="1">
            <a:spLocks noGrp="1"/>
          </p:cNvSpPr>
          <p:nvPr>
            <p:ph type="subTitle" idx="3"/>
          </p:nvPr>
        </p:nvSpPr>
        <p:spPr>
          <a:xfrm>
            <a:off x="14796165" y="6554350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6" name="Google Shape;1806;p23"/>
          <p:cNvSpPr txBox="1">
            <a:spLocks noGrp="1"/>
          </p:cNvSpPr>
          <p:nvPr>
            <p:ph type="subTitle" idx="4"/>
          </p:nvPr>
        </p:nvSpPr>
        <p:spPr>
          <a:xfrm>
            <a:off x="14796165" y="7582389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7" name="Google Shape;1807;p23"/>
          <p:cNvSpPr txBox="1">
            <a:spLocks noGrp="1"/>
          </p:cNvSpPr>
          <p:nvPr>
            <p:ph type="subTitle" idx="5"/>
          </p:nvPr>
        </p:nvSpPr>
        <p:spPr>
          <a:xfrm>
            <a:off x="14796165" y="9777793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8" name="Google Shape;1808;p23"/>
          <p:cNvSpPr txBox="1">
            <a:spLocks noGrp="1"/>
          </p:cNvSpPr>
          <p:nvPr>
            <p:ph type="subTitle" idx="6"/>
          </p:nvPr>
        </p:nvSpPr>
        <p:spPr>
          <a:xfrm>
            <a:off x="14796165" y="10805833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9" name="Google Shape;1809;p23"/>
          <p:cNvSpPr/>
          <p:nvPr/>
        </p:nvSpPr>
        <p:spPr>
          <a:xfrm flipH="1">
            <a:off x="-5650065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810" name="Google Shape;1810;p23"/>
          <p:cNvSpPr/>
          <p:nvPr/>
        </p:nvSpPr>
        <p:spPr>
          <a:xfrm flipH="1">
            <a:off x="2290498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811" name="Google Shape;1811;p23"/>
          <p:cNvGrpSpPr/>
          <p:nvPr/>
        </p:nvGrpSpPr>
        <p:grpSpPr>
          <a:xfrm>
            <a:off x="611457" y="1512431"/>
            <a:ext cx="1058730" cy="1764666"/>
            <a:chOff x="8561404" y="1374174"/>
            <a:chExt cx="335310" cy="629475"/>
          </a:xfrm>
        </p:grpSpPr>
        <p:grpSp>
          <p:nvGrpSpPr>
            <p:cNvPr id="1812" name="Google Shape;1812;p23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813" name="Google Shape;1813;p23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817" name="Google Shape;1817;p23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818" name="Google Shape;1818;p23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822" name="Google Shape;1822;p23"/>
          <p:cNvGrpSpPr/>
          <p:nvPr/>
        </p:nvGrpSpPr>
        <p:grpSpPr>
          <a:xfrm rot="5400000">
            <a:off x="25335020" y="12722774"/>
            <a:ext cx="689534" cy="1837395"/>
            <a:chOff x="8616804" y="545067"/>
            <a:chExt cx="245964" cy="581921"/>
          </a:xfrm>
        </p:grpSpPr>
        <p:grpSp>
          <p:nvGrpSpPr>
            <p:cNvPr id="1823" name="Google Shape;1823;p2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824" name="Google Shape;1824;p2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25" name="Google Shape;1825;p2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27" name="Google Shape;1827;p2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828" name="Google Shape;1828;p2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29" name="Google Shape;1829;p2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1" name="Google Shape;1831;p23"/>
          <p:cNvGrpSpPr/>
          <p:nvPr/>
        </p:nvGrpSpPr>
        <p:grpSpPr>
          <a:xfrm>
            <a:off x="25914721" y="1125100"/>
            <a:ext cx="1410272" cy="774673"/>
            <a:chOff x="3419725" y="2613600"/>
            <a:chExt cx="1769600" cy="1094825"/>
          </a:xfrm>
        </p:grpSpPr>
        <p:sp>
          <p:nvSpPr>
            <p:cNvPr id="1832" name="Google Shape;1832;p23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838" name="Google Shape;1838;p23"/>
          <p:cNvGrpSpPr/>
          <p:nvPr/>
        </p:nvGrpSpPr>
        <p:grpSpPr>
          <a:xfrm>
            <a:off x="25914721" y="2392796"/>
            <a:ext cx="1410272" cy="774673"/>
            <a:chOff x="3419725" y="2613600"/>
            <a:chExt cx="1769600" cy="1094825"/>
          </a:xfrm>
        </p:grpSpPr>
        <p:sp>
          <p:nvSpPr>
            <p:cNvPr id="1839" name="Google Shape;1839;p23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63857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" name="Google Shape;1846;p2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7" name="Google Shape;1847;p2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848" name="Google Shape;1848;p2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2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2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2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2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2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4" name="Google Shape;1854;p2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5" name="Google Shape;1855;p2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2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7" name="Google Shape;1857;p2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2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2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2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1" name="Google Shape;1861;p2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2" name="Google Shape;1862;p2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2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2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5" name="Google Shape;1865;p2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2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7" name="Google Shape;1867;p2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2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9" name="Google Shape;1869;p2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2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1" name="Google Shape;1871;p2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2" name="Google Shape;1872;p2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873;p2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874;p2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5" name="Google Shape;1875;p2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6" name="Google Shape;1876;p2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7" name="Google Shape;1877;p2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2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9" name="Google Shape;1879;p2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0" name="Google Shape;1880;p2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1" name="Google Shape;1881;p2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2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2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4" name="Google Shape;1884;p2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2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2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7" name="Google Shape;1887;p2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2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2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2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1" name="Google Shape;1891;p2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2" name="Google Shape;1892;p2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3" name="Google Shape;1893;p2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4" name="Google Shape;1894;p2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5" name="Google Shape;1895;p2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6" name="Google Shape;1896;p2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7" name="Google Shape;1897;p2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8" name="Google Shape;1898;p2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9" name="Google Shape;1899;p2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0" name="Google Shape;1900;p2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1" name="Google Shape;1901;p24"/>
          <p:cNvSpPr txBox="1">
            <a:spLocks noGrp="1"/>
          </p:cNvSpPr>
          <p:nvPr>
            <p:ph type="title"/>
          </p:nvPr>
        </p:nvSpPr>
        <p:spPr>
          <a:xfrm>
            <a:off x="6679726" y="4355075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2" name="Google Shape;1902;p24"/>
          <p:cNvSpPr txBox="1">
            <a:spLocks noGrp="1"/>
          </p:cNvSpPr>
          <p:nvPr>
            <p:ph type="subTitle" idx="1"/>
          </p:nvPr>
        </p:nvSpPr>
        <p:spPr>
          <a:xfrm>
            <a:off x="6679726" y="5391865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3" name="Google Shape;1903;p24"/>
          <p:cNvSpPr txBox="1">
            <a:spLocks noGrp="1"/>
          </p:cNvSpPr>
          <p:nvPr>
            <p:ph type="title" idx="2"/>
          </p:nvPr>
        </p:nvSpPr>
        <p:spPr>
          <a:xfrm>
            <a:off x="18456189" y="4355075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4" name="Google Shape;1904;p24"/>
          <p:cNvSpPr txBox="1">
            <a:spLocks noGrp="1"/>
          </p:cNvSpPr>
          <p:nvPr>
            <p:ph type="subTitle" idx="3"/>
          </p:nvPr>
        </p:nvSpPr>
        <p:spPr>
          <a:xfrm>
            <a:off x="18456189" y="5391865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5" name="Google Shape;1905;p24"/>
          <p:cNvSpPr txBox="1">
            <a:spLocks noGrp="1"/>
          </p:cNvSpPr>
          <p:nvPr>
            <p:ph type="title" idx="4"/>
          </p:nvPr>
        </p:nvSpPr>
        <p:spPr>
          <a:xfrm>
            <a:off x="6679726" y="8562587"/>
            <a:ext cx="6560582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ubTitle" idx="5"/>
          </p:nvPr>
        </p:nvSpPr>
        <p:spPr>
          <a:xfrm>
            <a:off x="6679726" y="9599376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7" name="Google Shape;1907;p24"/>
          <p:cNvSpPr txBox="1">
            <a:spLocks noGrp="1"/>
          </p:cNvSpPr>
          <p:nvPr>
            <p:ph type="title" idx="6"/>
          </p:nvPr>
        </p:nvSpPr>
        <p:spPr>
          <a:xfrm>
            <a:off x="18456189" y="8562587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8" name="Google Shape;1908;p24"/>
          <p:cNvSpPr txBox="1">
            <a:spLocks noGrp="1"/>
          </p:cNvSpPr>
          <p:nvPr>
            <p:ph type="subTitle" idx="7"/>
          </p:nvPr>
        </p:nvSpPr>
        <p:spPr>
          <a:xfrm>
            <a:off x="18456189" y="9599376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9" name="Google Shape;1909;p24"/>
          <p:cNvSpPr txBox="1">
            <a:spLocks noGrp="1"/>
          </p:cNvSpPr>
          <p:nvPr>
            <p:ph type="title" idx="8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0" name="Google Shape;1910;p24"/>
          <p:cNvSpPr/>
          <p:nvPr/>
        </p:nvSpPr>
        <p:spPr>
          <a:xfrm>
            <a:off x="-5650065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911" name="Google Shape;1911;p24"/>
          <p:cNvSpPr/>
          <p:nvPr/>
        </p:nvSpPr>
        <p:spPr>
          <a:xfrm>
            <a:off x="22389684" y="-4900966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912" name="Google Shape;1912;p24"/>
          <p:cNvGrpSpPr/>
          <p:nvPr/>
        </p:nvGrpSpPr>
        <p:grpSpPr>
          <a:xfrm>
            <a:off x="27306728" y="11262681"/>
            <a:ext cx="776622" cy="1631355"/>
            <a:chOff x="8616804" y="545067"/>
            <a:chExt cx="245964" cy="581921"/>
          </a:xfrm>
        </p:grpSpPr>
        <p:grpSp>
          <p:nvGrpSpPr>
            <p:cNvPr id="1913" name="Google Shape;1913;p24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914" name="Google Shape;1914;p24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15" name="Google Shape;1915;p24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4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7" name="Google Shape;1917;p24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918" name="Google Shape;1918;p24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19" name="Google Shape;1919;p24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4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21" name="Google Shape;1921;p24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922" name="Google Shape;1922;p2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923" name="Google Shape;1923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5" name="Google Shape;1925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26" name="Google Shape;1926;p2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927" name="Google Shape;1927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9" name="Google Shape;1929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0" name="Google Shape;1930;p2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931" name="Google Shape;1931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33" name="Google Shape;1933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2455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" name="Google Shape;1935;p2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6" name="Google Shape;1936;p2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937" name="Google Shape;1937;p2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8" name="Google Shape;1938;p2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9" name="Google Shape;1939;p2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0" name="Google Shape;1940;p2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2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2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2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2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5" name="Google Shape;1945;p2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2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7" name="Google Shape;1947;p2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8" name="Google Shape;1948;p2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2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0" name="Google Shape;1950;p2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2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2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2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2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5" name="Google Shape;1955;p2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2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2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8" name="Google Shape;1958;p2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9" name="Google Shape;1959;p2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0" name="Google Shape;1960;p2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1" name="Google Shape;1961;p2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2" name="Google Shape;1962;p2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3" name="Google Shape;1963;p2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2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2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6" name="Google Shape;1966;p2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7" name="Google Shape;1967;p2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2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2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2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2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2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3" name="Google Shape;1973;p2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4" name="Google Shape;1974;p2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5" name="Google Shape;1975;p2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2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7" name="Google Shape;1977;p2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2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2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2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1" name="Google Shape;1981;p2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2" name="Google Shape;1982;p2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3" name="Google Shape;1983;p2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4" name="Google Shape;1984;p2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5" name="Google Shape;1985;p2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6" name="Google Shape;1986;p2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7" name="Google Shape;1987;p2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8" name="Google Shape;1988;p2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2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0" name="Google Shape;1990;p25"/>
          <p:cNvSpPr txBox="1">
            <a:spLocks noGrp="1"/>
          </p:cNvSpPr>
          <p:nvPr>
            <p:ph type="title"/>
          </p:nvPr>
        </p:nvSpPr>
        <p:spPr>
          <a:xfrm>
            <a:off x="6904348" y="3433669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1" name="Google Shape;1991;p25"/>
          <p:cNvSpPr txBox="1">
            <a:spLocks noGrp="1"/>
          </p:cNvSpPr>
          <p:nvPr>
            <p:ph type="subTitle" idx="1"/>
          </p:nvPr>
        </p:nvSpPr>
        <p:spPr>
          <a:xfrm>
            <a:off x="6904348" y="4463773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2" name="Google Shape;1992;p25"/>
          <p:cNvSpPr txBox="1">
            <a:spLocks noGrp="1"/>
          </p:cNvSpPr>
          <p:nvPr>
            <p:ph type="title" idx="2"/>
          </p:nvPr>
        </p:nvSpPr>
        <p:spPr>
          <a:xfrm>
            <a:off x="17970053" y="3433669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3" name="Google Shape;1993;p25"/>
          <p:cNvSpPr txBox="1">
            <a:spLocks noGrp="1"/>
          </p:cNvSpPr>
          <p:nvPr>
            <p:ph type="subTitle" idx="3"/>
          </p:nvPr>
        </p:nvSpPr>
        <p:spPr>
          <a:xfrm>
            <a:off x="17970053" y="4463773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4" name="Google Shape;1994;p25"/>
          <p:cNvSpPr txBox="1">
            <a:spLocks noGrp="1"/>
          </p:cNvSpPr>
          <p:nvPr>
            <p:ph type="title" idx="4"/>
          </p:nvPr>
        </p:nvSpPr>
        <p:spPr>
          <a:xfrm>
            <a:off x="6904348" y="647033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5" name="Google Shape;1995;p25"/>
          <p:cNvSpPr txBox="1">
            <a:spLocks noGrp="1"/>
          </p:cNvSpPr>
          <p:nvPr>
            <p:ph type="subTitle" idx="5"/>
          </p:nvPr>
        </p:nvSpPr>
        <p:spPr>
          <a:xfrm>
            <a:off x="6904348" y="7500439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6" name="Google Shape;1996;p25"/>
          <p:cNvSpPr txBox="1">
            <a:spLocks noGrp="1"/>
          </p:cNvSpPr>
          <p:nvPr>
            <p:ph type="title" idx="6"/>
          </p:nvPr>
        </p:nvSpPr>
        <p:spPr>
          <a:xfrm>
            <a:off x="17970053" y="647033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7" name="Google Shape;1997;p25"/>
          <p:cNvSpPr txBox="1">
            <a:spLocks noGrp="1"/>
          </p:cNvSpPr>
          <p:nvPr>
            <p:ph type="subTitle" idx="7"/>
          </p:nvPr>
        </p:nvSpPr>
        <p:spPr>
          <a:xfrm>
            <a:off x="17970053" y="7500439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8" name="Google Shape;1998;p25"/>
          <p:cNvSpPr txBox="1">
            <a:spLocks noGrp="1"/>
          </p:cNvSpPr>
          <p:nvPr>
            <p:ph type="title" idx="8"/>
          </p:nvPr>
        </p:nvSpPr>
        <p:spPr>
          <a:xfrm>
            <a:off x="17970053" y="952728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9" name="Google Shape;1999;p25"/>
          <p:cNvSpPr txBox="1">
            <a:spLocks noGrp="1"/>
          </p:cNvSpPr>
          <p:nvPr>
            <p:ph type="subTitle" idx="9"/>
          </p:nvPr>
        </p:nvSpPr>
        <p:spPr>
          <a:xfrm>
            <a:off x="17970053" y="10557388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0" name="Google Shape;2000;p25"/>
          <p:cNvSpPr txBox="1">
            <a:spLocks noGrp="1"/>
          </p:cNvSpPr>
          <p:nvPr>
            <p:ph type="title" idx="13"/>
          </p:nvPr>
        </p:nvSpPr>
        <p:spPr>
          <a:xfrm>
            <a:off x="6904348" y="952728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1" name="Google Shape;2001;p25"/>
          <p:cNvSpPr txBox="1">
            <a:spLocks noGrp="1"/>
          </p:cNvSpPr>
          <p:nvPr>
            <p:ph type="subTitle" idx="14"/>
          </p:nvPr>
        </p:nvSpPr>
        <p:spPr>
          <a:xfrm>
            <a:off x="6904348" y="10557388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2" name="Google Shape;2002;p25"/>
          <p:cNvSpPr txBox="1">
            <a:spLocks noGrp="1"/>
          </p:cNvSpPr>
          <p:nvPr>
            <p:ph type="title" idx="15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3" name="Google Shape;2003;p25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004" name="Google Shape;2004;p25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005" name="Google Shape;2005;p25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2006" name="Google Shape;2006;p25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007" name="Google Shape;2007;p2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08" name="Google Shape;2008;p2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2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0" name="Google Shape;2010;p25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011" name="Google Shape;2011;p2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12" name="Google Shape;2012;p2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2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14" name="Google Shape;2014;p25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015" name="Google Shape;2015;p2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016" name="Google Shape;2016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18" name="Google Shape;2018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9" name="Google Shape;2019;p2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020" name="Google Shape;2020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22" name="Google Shape;2022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3" name="Google Shape;2023;p2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024" name="Google Shape;2024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25" name="Google Shape;2025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26" name="Google Shape;2026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27" name="Google Shape;2027;p25"/>
          <p:cNvSpPr/>
          <p:nvPr/>
        </p:nvSpPr>
        <p:spPr>
          <a:xfrm>
            <a:off x="27460007" y="3672845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1583313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9" name="Google Shape;2029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0" name="Google Shape;2030;p2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031" name="Google Shape;2031;p2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2" name="Google Shape;2032;p2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2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2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2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2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2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8" name="Google Shape;2038;p2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9" name="Google Shape;2039;p2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2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2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2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2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2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2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2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2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" name="Google Shape;2048;p2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" name="Google Shape;2049;p2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2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2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2" name="Google Shape;2052;p2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3" name="Google Shape;2053;p2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2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2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2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2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2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2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2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2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2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2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2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2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2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2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2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2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2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2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2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2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2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2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2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2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2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2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2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2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2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2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4" name="Google Shape;2084;p26"/>
          <p:cNvSpPr txBox="1">
            <a:spLocks noGrp="1"/>
          </p:cNvSpPr>
          <p:nvPr>
            <p:ph type="title" hasCustomPrompt="1"/>
          </p:nvPr>
        </p:nvSpPr>
        <p:spPr>
          <a:xfrm>
            <a:off x="7665538" y="1796366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5" name="Google Shape;2085;p26"/>
          <p:cNvSpPr txBox="1">
            <a:spLocks noGrp="1"/>
          </p:cNvSpPr>
          <p:nvPr>
            <p:ph type="subTitle" idx="1"/>
          </p:nvPr>
        </p:nvSpPr>
        <p:spPr>
          <a:xfrm>
            <a:off x="7665538" y="3694774"/>
            <a:ext cx="13540790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6" name="Google Shape;2086;p26"/>
          <p:cNvSpPr txBox="1">
            <a:spLocks noGrp="1"/>
          </p:cNvSpPr>
          <p:nvPr>
            <p:ph type="title" idx="2" hasCustomPrompt="1"/>
          </p:nvPr>
        </p:nvSpPr>
        <p:spPr>
          <a:xfrm>
            <a:off x="7665538" y="5675540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7" name="Google Shape;2087;p26"/>
          <p:cNvSpPr txBox="1">
            <a:spLocks noGrp="1"/>
          </p:cNvSpPr>
          <p:nvPr>
            <p:ph type="subTitle" idx="3"/>
          </p:nvPr>
        </p:nvSpPr>
        <p:spPr>
          <a:xfrm>
            <a:off x="7665538" y="7561957"/>
            <a:ext cx="13540790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8" name="Google Shape;2088;p26"/>
          <p:cNvSpPr txBox="1">
            <a:spLocks noGrp="1"/>
          </p:cNvSpPr>
          <p:nvPr>
            <p:ph type="title" idx="4" hasCustomPrompt="1"/>
          </p:nvPr>
        </p:nvSpPr>
        <p:spPr>
          <a:xfrm>
            <a:off x="7665538" y="9546425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9" name="Google Shape;2089;p26"/>
          <p:cNvSpPr txBox="1">
            <a:spLocks noGrp="1"/>
          </p:cNvSpPr>
          <p:nvPr>
            <p:ph type="subTitle" idx="5"/>
          </p:nvPr>
        </p:nvSpPr>
        <p:spPr>
          <a:xfrm>
            <a:off x="7666485" y="11445412"/>
            <a:ext cx="13538896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091" name="Google Shape;2091;p26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092" name="Google Shape;2092;p26"/>
          <p:cNvGrpSpPr/>
          <p:nvPr/>
        </p:nvGrpSpPr>
        <p:grpSpPr>
          <a:xfrm>
            <a:off x="27306728" y="11262681"/>
            <a:ext cx="776622" cy="1631355"/>
            <a:chOff x="8616804" y="545067"/>
            <a:chExt cx="245964" cy="581921"/>
          </a:xfrm>
        </p:grpSpPr>
        <p:grpSp>
          <p:nvGrpSpPr>
            <p:cNvPr id="2093" name="Google Shape;2093;p26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094" name="Google Shape;2094;p26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95" name="Google Shape;2095;p26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26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7" name="Google Shape;2097;p26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098" name="Google Shape;2098;p26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99" name="Google Shape;2099;p26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26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01" name="Google Shape;2101;p26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102" name="Google Shape;2102;p2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103" name="Google Shape;2103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04" name="Google Shape;2104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05" name="Google Shape;2105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6" name="Google Shape;2106;p2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107" name="Google Shape;2107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08" name="Google Shape;2108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09" name="Google Shape;2109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0" name="Google Shape;2110;p2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111" name="Google Shape;2111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12" name="Google Shape;2112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13" name="Google Shape;2113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2906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2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6" name="Google Shape;2116;p2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117" name="Google Shape;2117;p2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2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2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2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2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2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3" name="Google Shape;2123;p2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4" name="Google Shape;2124;p2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2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2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7" name="Google Shape;2127;p2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8" name="Google Shape;2128;p2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9" name="Google Shape;2129;p2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0" name="Google Shape;2130;p2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2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2" name="Google Shape;2132;p2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3" name="Google Shape;2133;p2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4" name="Google Shape;2134;p2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5" name="Google Shape;2135;p2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6" name="Google Shape;2136;p2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2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8" name="Google Shape;2138;p2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9" name="Google Shape;2139;p2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0" name="Google Shape;2140;p2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1" name="Google Shape;2141;p2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2" name="Google Shape;2142;p2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3" name="Google Shape;2143;p2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4" name="Google Shape;2144;p2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2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2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2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2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2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2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2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2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2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2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2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2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2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8" name="Google Shape;2158;p2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9" name="Google Shape;2159;p2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0" name="Google Shape;2160;p2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2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2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2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2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5" name="Google Shape;2165;p2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6" name="Google Shape;2166;p2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2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8" name="Google Shape;2168;p2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2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0" name="Google Shape;2170;p27"/>
          <p:cNvSpPr txBox="1">
            <a:spLocks noGrp="1"/>
          </p:cNvSpPr>
          <p:nvPr>
            <p:ph type="title" hasCustomPrompt="1"/>
          </p:nvPr>
        </p:nvSpPr>
        <p:spPr>
          <a:xfrm>
            <a:off x="6678521" y="5083257"/>
            <a:ext cx="433078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18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171" name="Google Shape;2171;p27"/>
          <p:cNvSpPr txBox="1">
            <a:spLocks noGrp="1"/>
          </p:cNvSpPr>
          <p:nvPr>
            <p:ph type="subTitle" idx="1"/>
          </p:nvPr>
        </p:nvSpPr>
        <p:spPr>
          <a:xfrm>
            <a:off x="4562862" y="7921936"/>
            <a:ext cx="8562099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2" name="Google Shape;2172;p27"/>
          <p:cNvSpPr txBox="1">
            <a:spLocks noGrp="1"/>
          </p:cNvSpPr>
          <p:nvPr>
            <p:ph type="title" idx="2" hasCustomPrompt="1"/>
          </p:nvPr>
        </p:nvSpPr>
        <p:spPr>
          <a:xfrm>
            <a:off x="17862561" y="5083257"/>
            <a:ext cx="433078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18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173" name="Google Shape;2173;p27"/>
          <p:cNvSpPr txBox="1">
            <a:spLocks noGrp="1"/>
          </p:cNvSpPr>
          <p:nvPr>
            <p:ph type="subTitle" idx="3"/>
          </p:nvPr>
        </p:nvSpPr>
        <p:spPr>
          <a:xfrm>
            <a:off x="15746902" y="7921936"/>
            <a:ext cx="8562099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4" name="Google Shape;2174;p27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75" name="Google Shape;2175;p27"/>
          <p:cNvSpPr txBox="1">
            <a:spLocks noGrp="1"/>
          </p:cNvSpPr>
          <p:nvPr>
            <p:ph type="subTitle" idx="5"/>
          </p:nvPr>
        </p:nvSpPr>
        <p:spPr>
          <a:xfrm>
            <a:off x="4562862" y="6893865"/>
            <a:ext cx="856209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6" name="Google Shape;2176;p27"/>
          <p:cNvSpPr txBox="1">
            <a:spLocks noGrp="1"/>
          </p:cNvSpPr>
          <p:nvPr>
            <p:ph type="subTitle" idx="6"/>
          </p:nvPr>
        </p:nvSpPr>
        <p:spPr>
          <a:xfrm>
            <a:off x="15746902" y="6893865"/>
            <a:ext cx="856209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7" name="Google Shape;2177;p27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178" name="Google Shape;2178;p27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179" name="Google Shape;2179;p27"/>
          <p:cNvGrpSpPr/>
          <p:nvPr/>
        </p:nvGrpSpPr>
        <p:grpSpPr>
          <a:xfrm>
            <a:off x="744548" y="1512431"/>
            <a:ext cx="1058730" cy="1764666"/>
            <a:chOff x="8561404" y="1374174"/>
            <a:chExt cx="335310" cy="629475"/>
          </a:xfrm>
        </p:grpSpPr>
        <p:grpSp>
          <p:nvGrpSpPr>
            <p:cNvPr id="2180" name="Google Shape;2180;p27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181" name="Google Shape;2181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2" name="Google Shape;2182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3" name="Google Shape;2183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4" name="Google Shape;2184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185" name="Google Shape;2185;p27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186" name="Google Shape;2186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7" name="Google Shape;2187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8" name="Google Shape;2188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2190" name="Google Shape;2190;p27"/>
          <p:cNvGrpSpPr/>
          <p:nvPr/>
        </p:nvGrpSpPr>
        <p:grpSpPr>
          <a:xfrm>
            <a:off x="27068572" y="1512431"/>
            <a:ext cx="1058730" cy="1764666"/>
            <a:chOff x="8561404" y="1374174"/>
            <a:chExt cx="335310" cy="629475"/>
          </a:xfrm>
        </p:grpSpPr>
        <p:grpSp>
          <p:nvGrpSpPr>
            <p:cNvPr id="2191" name="Google Shape;2191;p27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192" name="Google Shape;2192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3" name="Google Shape;2193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4" name="Google Shape;2194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5" name="Google Shape;2195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196" name="Google Shape;2196;p27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197" name="Google Shape;2197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8" name="Google Shape;2198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9" name="Google Shape;2199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00" name="Google Shape;2200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875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3" name="Google Shape;2203;p2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204" name="Google Shape;2204;p2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9" name="Google Shape;2239;p2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0" name="Google Shape;2240;p2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241;p2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7" name="Google Shape;2257;p28"/>
          <p:cNvSpPr txBox="1">
            <a:spLocks noGrp="1"/>
          </p:cNvSpPr>
          <p:nvPr>
            <p:ph type="title"/>
          </p:nvPr>
        </p:nvSpPr>
        <p:spPr>
          <a:xfrm>
            <a:off x="8613248" y="1594360"/>
            <a:ext cx="11636840" cy="306467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99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58" name="Google Shape;2258;p28"/>
          <p:cNvSpPr txBox="1">
            <a:spLocks noGrp="1"/>
          </p:cNvSpPr>
          <p:nvPr>
            <p:ph type="subTitle" idx="1"/>
          </p:nvPr>
        </p:nvSpPr>
        <p:spPr>
          <a:xfrm>
            <a:off x="8613251" y="4673959"/>
            <a:ext cx="11645364" cy="3064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9" name="Google Shape;2259;p28"/>
          <p:cNvSpPr txBox="1"/>
          <p:nvPr/>
        </p:nvSpPr>
        <p:spPr>
          <a:xfrm>
            <a:off x="8126369" y="9711453"/>
            <a:ext cx="12613444" cy="205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079" b="1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60" name="Google Shape;2260;p28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261" name="Google Shape;2261;p28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262" name="Google Shape;2262;p28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263" name="Google Shape;2263;p28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266" name="Google Shape;2266;p28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2267" name="Google Shape;2267;p28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2" name="Google Shape;2272;p28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3" name="Google Shape;2273;p28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274" name="Google Shape;2274;p28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275" name="Google Shape;2275;p28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8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8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78" name="Google Shape;2278;p28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2279" name="Google Shape;2279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80" name="Google Shape;2280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1" name="Google Shape;2281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82" name="Google Shape;2282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3" name="Google Shape;2283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84" name="Google Shape;2284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5" name="Google Shape;2285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86" name="Google Shape;2286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0" name="Google Shape;2290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91" name="Google Shape;2291;p28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2292" name="Google Shape;2292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5" name="Google Shape;2295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6" name="Google Shape;2296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9" name="Google Shape;2299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0" name="Google Shape;2300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03" name="Google Shape;2303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4" name="Google Shape;2304;p28"/>
          <p:cNvSpPr/>
          <p:nvPr/>
        </p:nvSpPr>
        <p:spPr>
          <a:xfrm>
            <a:off x="27312949" y="8487816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565874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6" name="Google Shape;230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7" name="Google Shape;2307;p2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308" name="Google Shape;2308;p2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9" name="Google Shape;2309;p2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0" name="Google Shape;2310;p2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1" name="Google Shape;2311;p2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2" name="Google Shape;2312;p2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2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2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2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2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2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8" name="Google Shape;2318;p2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9" name="Google Shape;2319;p2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0" name="Google Shape;2320;p2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1" name="Google Shape;2321;p2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2" name="Google Shape;2322;p2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2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4" name="Google Shape;2324;p2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5" name="Google Shape;2325;p2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2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7" name="Google Shape;2327;p2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8" name="Google Shape;2328;p2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2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2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2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2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2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2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2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336;p2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337;p2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8" name="Google Shape;2338;p2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9" name="Google Shape;2339;p2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2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341;p2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2" name="Google Shape;2342;p2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2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2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2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6" name="Google Shape;2346;p2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7" name="Google Shape;2347;p2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8" name="Google Shape;2348;p2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349;p2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0" name="Google Shape;2350;p2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1" name="Google Shape;2351;p2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352;p2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353;p2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2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5" name="Google Shape;2355;p2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6" name="Google Shape;2356;p2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2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2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9" name="Google Shape;2359;p2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0" name="Google Shape;2360;p2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1" name="Google Shape;2361;p29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362" name="Google Shape;2362;p29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363" name="Google Shape;2363;p29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2364" name="Google Shape;2364;p2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66" name="Google Shape;2366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8" name="Google Shape;2368;p2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369" name="Google Shape;2369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70" name="Google Shape;2370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72" name="Google Shape;2372;p29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373" name="Google Shape;2373;p2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374" name="Google Shape;2374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76" name="Google Shape;2376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77" name="Google Shape;2377;p2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378" name="Google Shape;2378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80" name="Google Shape;2380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1" name="Google Shape;2381;p2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82" name="Google Shape;2382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84" name="Google Shape;2384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5" name="Google Shape;2385;p29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2386" name="Google Shape;2386;p29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1" name="Google Shape;2391;p29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2" name="Google Shape;2392;p29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393" name="Google Shape;2393;p29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394" name="Google Shape;2394;p29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29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29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97" name="Google Shape;2397;p29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398" name="Google Shape;2398;p2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401" name="Google Shape;2401;p29"/>
          <p:cNvGrpSpPr/>
          <p:nvPr/>
        </p:nvGrpSpPr>
        <p:grpSpPr>
          <a:xfrm>
            <a:off x="634426" y="1461409"/>
            <a:ext cx="1058730" cy="1764666"/>
            <a:chOff x="8561404" y="1374174"/>
            <a:chExt cx="335310" cy="629475"/>
          </a:xfrm>
        </p:grpSpPr>
        <p:grpSp>
          <p:nvGrpSpPr>
            <p:cNvPr id="2402" name="Google Shape;2402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03" name="Google Shape;2403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407" name="Google Shape;2407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08" name="Google Shape;2408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2412" name="Google Shape;2412;p29"/>
          <p:cNvGrpSpPr/>
          <p:nvPr/>
        </p:nvGrpSpPr>
        <p:grpSpPr>
          <a:xfrm>
            <a:off x="27165661" y="11129337"/>
            <a:ext cx="1058730" cy="1764666"/>
            <a:chOff x="8561404" y="1374174"/>
            <a:chExt cx="335310" cy="629475"/>
          </a:xfrm>
        </p:grpSpPr>
        <p:grpSp>
          <p:nvGrpSpPr>
            <p:cNvPr id="2413" name="Google Shape;2413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418" name="Google Shape;2418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19" name="Google Shape;2419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76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Google Shape;2425;p30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426" name="Google Shape;2426;p3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3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3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3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1" name="Google Shape;2431;p3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2" name="Google Shape;2432;p3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3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3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3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3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3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3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3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3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3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9" name="Google Shape;2479;p30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480" name="Google Shape;2480;p3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481" name="Google Shape;2481;p30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2482" name="Google Shape;2482;p30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490" name="Google Shape;2490;p30"/>
          <p:cNvGrpSpPr/>
          <p:nvPr/>
        </p:nvGrpSpPr>
        <p:grpSpPr>
          <a:xfrm flipH="1">
            <a:off x="27330814" y="1512196"/>
            <a:ext cx="702243" cy="2754253"/>
            <a:chOff x="257640" y="539414"/>
            <a:chExt cx="222407" cy="982471"/>
          </a:xfrm>
        </p:grpSpPr>
        <p:grpSp>
          <p:nvGrpSpPr>
            <p:cNvPr id="2491" name="Google Shape;2491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494" name="Google Shape;2494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5" name="Google Shape;2495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498" name="Google Shape;2498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9" name="Google Shape;2499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00" name="Google Shape;2500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02" name="Google Shape;2502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3" name="Google Shape;2503;p30"/>
          <p:cNvGrpSpPr/>
          <p:nvPr/>
        </p:nvGrpSpPr>
        <p:grpSpPr>
          <a:xfrm flipH="1">
            <a:off x="838814" y="10139784"/>
            <a:ext cx="702243" cy="2754253"/>
            <a:chOff x="257640" y="539414"/>
            <a:chExt cx="222407" cy="982471"/>
          </a:xfrm>
        </p:grpSpPr>
        <p:grpSp>
          <p:nvGrpSpPr>
            <p:cNvPr id="2504" name="Google Shape;2504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505" name="Google Shape;2505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07" name="Google Shape;2507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8" name="Google Shape;2508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509" name="Google Shape;2509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11" name="Google Shape;2511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12" name="Google Shape;2512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15" name="Google Shape;2515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16" name="Google Shape;2516;p30"/>
          <p:cNvGrpSpPr/>
          <p:nvPr/>
        </p:nvGrpSpPr>
        <p:grpSpPr>
          <a:xfrm>
            <a:off x="13730799" y="518515"/>
            <a:ext cx="1410272" cy="774673"/>
            <a:chOff x="3419725" y="2613600"/>
            <a:chExt cx="1769600" cy="1094825"/>
          </a:xfrm>
        </p:grpSpPr>
        <p:sp>
          <p:nvSpPr>
            <p:cNvPr id="2517" name="Google Shape;2517;p30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22707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19" name="Google Shape;219;p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2263587" y="3162367"/>
            <a:ext cx="24325113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31258" lvl="0" indent="-52813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760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74" name="Google Shape;274;p4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275" name="Google Shape;275;p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76" name="Google Shape;276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78" name="Google Shape;278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80" name="Google Shape;280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82" name="Google Shape;282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84" name="Google Shape;284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86" name="Google Shape;286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7" name="Google Shape;287;p4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288" name="Google Shape;288;p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89" name="Google Shape;289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1" name="Google Shape;291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" name="Google Shape;292;p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5" name="Google Shape;295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6" name="Google Shape;296;p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9" name="Google Shape;299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0" name="Google Shape;300;p4"/>
          <p:cNvSpPr/>
          <p:nvPr/>
        </p:nvSpPr>
        <p:spPr>
          <a:xfrm>
            <a:off x="25944511" y="912931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888859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98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33"/>
          <p:cNvSpPr txBox="1">
            <a:spLocks noGrp="1"/>
          </p:cNvSpPr>
          <p:nvPr>
            <p:ph type="title"/>
          </p:nvPr>
        </p:nvSpPr>
        <p:spPr>
          <a:xfrm>
            <a:off x="3310132" y="907880"/>
            <a:ext cx="22251605" cy="1352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963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5937" y="3720541"/>
            <a:ext cx="22354935" cy="3845139"/>
          </a:xfrm>
        </p:spPr>
        <p:txBody>
          <a:bodyPr anchor="b">
            <a:normAutofit/>
          </a:bodyPr>
          <a:lstStyle>
            <a:lvl1pPr algn="ctr">
              <a:defRPr sz="113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937" y="7565676"/>
            <a:ext cx="22354935" cy="220739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6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2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8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4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06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67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2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90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60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38" y="3702726"/>
            <a:ext cx="22711372" cy="3845164"/>
          </a:xfrm>
        </p:spPr>
        <p:txBody>
          <a:bodyPr anchor="b"/>
          <a:lstStyle>
            <a:lvl1pPr algn="ctr">
              <a:defRPr sz="841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7638" y="7547887"/>
            <a:ext cx="22711372" cy="3168651"/>
          </a:xfrm>
        </p:spPr>
        <p:txBody>
          <a:bodyPr anchor="t"/>
          <a:lstStyle>
            <a:lvl1pPr marL="0" indent="0" algn="ctr">
              <a:buNone/>
              <a:defRPr sz="4205">
                <a:solidFill>
                  <a:schemeClr val="tx1"/>
                </a:solidFill>
              </a:defRPr>
            </a:lvl1pPr>
            <a:lvl2pPr marL="961263" indent="0">
              <a:buNone/>
              <a:defRPr sz="3785">
                <a:solidFill>
                  <a:schemeClr val="tx1">
                    <a:tint val="75000"/>
                  </a:schemeClr>
                </a:solidFill>
              </a:defRPr>
            </a:lvl2pPr>
            <a:lvl3pPr marL="192252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3pPr>
            <a:lvl4pPr marL="2883789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4pPr>
            <a:lvl5pPr marL="3845052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5pPr>
            <a:lvl6pPr marL="4806315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6pPr>
            <a:lvl7pPr marL="5767578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7pPr>
            <a:lvl8pPr marL="6728841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8pPr>
            <a:lvl9pPr marL="7690104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55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3958" y="3642554"/>
            <a:ext cx="11983758" cy="853371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89064" y="3642555"/>
            <a:ext cx="11993628" cy="8533712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330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7" y="3646880"/>
            <a:ext cx="12051426" cy="872297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64" y="3646880"/>
            <a:ext cx="12051426" cy="8722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005" y="3858707"/>
            <a:ext cx="11547665" cy="1145644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/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2005" y="5004350"/>
            <a:ext cx="11547665" cy="7171918"/>
          </a:xfrm>
        </p:spPr>
        <p:txBody>
          <a:bodyPr anchor="t">
            <a:normAutofit/>
          </a:bodyPr>
          <a:lstStyle>
            <a:lvl1pPr>
              <a:defRPr sz="3785"/>
            </a:lvl1pPr>
            <a:lvl2pPr>
              <a:defRPr sz="3364"/>
            </a:lvl2pPr>
            <a:lvl3pPr>
              <a:defRPr sz="2944"/>
            </a:lvl3pPr>
            <a:lvl4pPr>
              <a:defRPr sz="2523"/>
            </a:lvl4pPr>
            <a:lvl5pPr>
              <a:defRPr sz="252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07105" y="3858708"/>
            <a:ext cx="11592626" cy="1145642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/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07105" y="5004350"/>
            <a:ext cx="11592626" cy="7171918"/>
          </a:xfrm>
        </p:spPr>
        <p:txBody>
          <a:bodyPr anchor="t">
            <a:normAutofit/>
          </a:bodyPr>
          <a:lstStyle>
            <a:lvl1pPr>
              <a:defRPr sz="3785"/>
            </a:lvl1pPr>
            <a:lvl2pPr>
              <a:defRPr sz="3364"/>
            </a:lvl2pPr>
            <a:lvl3pPr>
              <a:defRPr sz="2944"/>
            </a:lvl3pPr>
            <a:lvl4pPr>
              <a:defRPr sz="2523"/>
            </a:lvl4pPr>
            <a:lvl5pPr>
              <a:defRPr sz="252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77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9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467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8" y="1281712"/>
            <a:ext cx="8778280" cy="3830667"/>
          </a:xfrm>
        </p:spPr>
        <p:txBody>
          <a:bodyPr anchor="b">
            <a:normAutofit/>
          </a:bodyPr>
          <a:lstStyle>
            <a:lvl1pPr algn="ctr">
              <a:defRPr sz="50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8620" y="1281712"/>
            <a:ext cx="15184071" cy="1089455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8" y="5112380"/>
            <a:ext cx="8778280" cy="7063885"/>
          </a:xfrm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304" name="Google Shape;304;p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5"/>
          <p:cNvSpPr txBox="1">
            <a:spLocks noGrp="1"/>
          </p:cNvSpPr>
          <p:nvPr>
            <p:ph type="title"/>
          </p:nvPr>
        </p:nvSpPr>
        <p:spPr>
          <a:xfrm>
            <a:off x="7279069" y="4309590"/>
            <a:ext cx="170787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5"/>
          <p:cNvSpPr txBox="1">
            <a:spLocks noGrp="1"/>
          </p:cNvSpPr>
          <p:nvPr>
            <p:ph type="title" idx="2"/>
          </p:nvPr>
        </p:nvSpPr>
        <p:spPr>
          <a:xfrm>
            <a:off x="7279069" y="8581912"/>
            <a:ext cx="170787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9" name="Google Shape;359;p5"/>
          <p:cNvSpPr txBox="1">
            <a:spLocks noGrp="1"/>
          </p:cNvSpPr>
          <p:nvPr>
            <p:ph type="subTitle" idx="1"/>
          </p:nvPr>
        </p:nvSpPr>
        <p:spPr>
          <a:xfrm>
            <a:off x="7279069" y="9616420"/>
            <a:ext cx="1707873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subTitle" idx="3"/>
          </p:nvPr>
        </p:nvSpPr>
        <p:spPr>
          <a:xfrm>
            <a:off x="7279069" y="5344099"/>
            <a:ext cx="1708157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22463410" y="13309458"/>
            <a:ext cx="353204" cy="135017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363" name="Google Shape;363;p5"/>
          <p:cNvSpPr/>
          <p:nvPr/>
        </p:nvSpPr>
        <p:spPr>
          <a:xfrm>
            <a:off x="20032101" y="13710165"/>
            <a:ext cx="69427" cy="186613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364" name="Google Shape;364;p5"/>
          <p:cNvGrpSpPr/>
          <p:nvPr/>
        </p:nvGrpSpPr>
        <p:grpSpPr>
          <a:xfrm>
            <a:off x="27207260" y="1528042"/>
            <a:ext cx="776622" cy="1631355"/>
            <a:chOff x="8616804" y="545067"/>
            <a:chExt cx="245964" cy="581921"/>
          </a:xfrm>
        </p:grpSpPr>
        <p:grpSp>
          <p:nvGrpSpPr>
            <p:cNvPr id="365" name="Google Shape;365;p5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366" name="Google Shape;366;p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67" name="Google Shape;367;p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Google Shape;369;p5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71" name="Google Shape;371;p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374" name="Google Shape;374;p5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375" name="Google Shape;375;p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376" name="Google Shape;376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78" name="Google Shape;378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380" name="Google Shape;380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82" name="Google Shape;382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3" name="Google Shape;383;p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384" name="Google Shape;384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86" name="Google Shape;386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7" name="Google Shape;387;p5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388" name="Google Shape;388;p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389" name="Google Shape;389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1" name="Google Shape;391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2" name="Google Shape;392;p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393" name="Google Shape;393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5" name="Google Shape;395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6" name="Google Shape;396;p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397" name="Google Shape;397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9" name="Google Shape;399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0" name="Google Shape;400;p5"/>
          <p:cNvSpPr/>
          <p:nvPr/>
        </p:nvSpPr>
        <p:spPr>
          <a:xfrm>
            <a:off x="1273094" y="12403623"/>
            <a:ext cx="6451437" cy="1538382"/>
          </a:xfrm>
          <a:custGeom>
            <a:avLst/>
            <a:gdLst/>
            <a:ahLst/>
            <a:cxnLst/>
            <a:rect l="l" t="t" r="r" b="b"/>
            <a:pathLst>
              <a:path w="199097" h="53472" extrusionOk="0">
                <a:moveTo>
                  <a:pt x="0" y="1"/>
                </a:moveTo>
                <a:lnTo>
                  <a:pt x="0" y="35798"/>
                </a:lnTo>
                <a:lnTo>
                  <a:pt x="152689" y="35798"/>
                </a:lnTo>
                <a:lnTo>
                  <a:pt x="162457" y="52540"/>
                </a:lnTo>
                <a:lnTo>
                  <a:pt x="162668" y="52810"/>
                </a:lnTo>
                <a:lnTo>
                  <a:pt x="162908" y="53051"/>
                </a:lnTo>
                <a:lnTo>
                  <a:pt x="163179" y="53231"/>
                </a:lnTo>
                <a:lnTo>
                  <a:pt x="163449" y="53381"/>
                </a:lnTo>
                <a:lnTo>
                  <a:pt x="163750" y="53442"/>
                </a:lnTo>
                <a:lnTo>
                  <a:pt x="164050" y="53472"/>
                </a:lnTo>
                <a:lnTo>
                  <a:pt x="164351" y="53472"/>
                </a:lnTo>
                <a:lnTo>
                  <a:pt x="164622" y="53411"/>
                </a:lnTo>
                <a:lnTo>
                  <a:pt x="164922" y="53321"/>
                </a:lnTo>
                <a:lnTo>
                  <a:pt x="165193" y="53171"/>
                </a:lnTo>
                <a:lnTo>
                  <a:pt x="165433" y="52991"/>
                </a:lnTo>
                <a:lnTo>
                  <a:pt x="165643" y="52780"/>
                </a:lnTo>
                <a:lnTo>
                  <a:pt x="165824" y="52510"/>
                </a:lnTo>
                <a:lnTo>
                  <a:pt x="165944" y="52239"/>
                </a:lnTo>
                <a:lnTo>
                  <a:pt x="166034" y="51909"/>
                </a:lnTo>
                <a:lnTo>
                  <a:pt x="166064" y="51548"/>
                </a:lnTo>
                <a:lnTo>
                  <a:pt x="166064" y="35798"/>
                </a:lnTo>
                <a:lnTo>
                  <a:pt x="199097" y="35798"/>
                </a:lnTo>
                <a:lnTo>
                  <a:pt x="199097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401" name="Google Shape;401;p5"/>
          <p:cNvSpPr/>
          <p:nvPr/>
        </p:nvSpPr>
        <p:spPr>
          <a:xfrm>
            <a:off x="27376018" y="3864317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4038585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21" y="1281712"/>
            <a:ext cx="8487660" cy="10943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8" y="1282391"/>
            <a:ext cx="14054547" cy="3846268"/>
          </a:xfrm>
        </p:spPr>
        <p:txBody>
          <a:bodyPr anchor="b">
            <a:noAutofit/>
          </a:bodyPr>
          <a:lstStyle>
            <a:lvl1pPr algn="ctr">
              <a:defRPr sz="672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24699" y="1605719"/>
            <a:ext cx="7757303" cy="1032943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8" y="5128660"/>
            <a:ext cx="14054547" cy="7098478"/>
          </a:xfrm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76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77" y="1151789"/>
            <a:ext cx="24016784" cy="8025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83" y="9598660"/>
            <a:ext cx="24522437" cy="1142675"/>
          </a:xfrm>
        </p:spPr>
        <p:txBody>
          <a:bodyPr anchor="b">
            <a:normAutofit/>
          </a:bodyPr>
          <a:lstStyle>
            <a:lvl1pPr algn="ctr">
              <a:defRPr sz="58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9134" y="1461290"/>
            <a:ext cx="23314754" cy="741288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5"/>
            </a:lvl1pPr>
            <a:lvl2pPr marL="961263" indent="0">
              <a:buNone/>
              <a:defRPr sz="4205"/>
            </a:lvl2pPr>
            <a:lvl3pPr marL="1922526" indent="0">
              <a:buNone/>
              <a:defRPr sz="4205"/>
            </a:lvl3pPr>
            <a:lvl4pPr marL="2883789" indent="0">
              <a:buNone/>
              <a:defRPr sz="4205"/>
            </a:lvl4pPr>
            <a:lvl5pPr marL="3845052" indent="0">
              <a:buNone/>
              <a:defRPr sz="4205"/>
            </a:lvl5pPr>
            <a:lvl6pPr marL="4806315" indent="0">
              <a:buNone/>
              <a:defRPr sz="4205"/>
            </a:lvl6pPr>
            <a:lvl7pPr marL="5767578" indent="0">
              <a:buNone/>
              <a:defRPr sz="4205"/>
            </a:lvl7pPr>
            <a:lvl8pPr marL="6728841" indent="0">
              <a:buNone/>
              <a:defRPr sz="4205"/>
            </a:lvl8pPr>
            <a:lvl9pPr marL="7690104" indent="0">
              <a:buNone/>
              <a:defRPr sz="4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7" y="10741338"/>
            <a:ext cx="24518733" cy="1434929"/>
          </a:xfrm>
        </p:spPr>
        <p:txBody>
          <a:bodyPr anchor="t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71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7" y="1279267"/>
            <a:ext cx="24518733" cy="7431122"/>
          </a:xfrm>
        </p:spPr>
        <p:txBody>
          <a:bodyPr anchor="ctr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6" y="9030815"/>
            <a:ext cx="24518736" cy="3157659"/>
          </a:xfrm>
        </p:spPr>
        <p:txBody>
          <a:bodyPr anchor="ctr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4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773" y="1281712"/>
            <a:ext cx="22029838" cy="6292719"/>
          </a:xfrm>
        </p:spPr>
        <p:txBody>
          <a:bodyPr anchor="ctr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074656" y="7590261"/>
            <a:ext cx="20726311" cy="1120129"/>
          </a:xfrm>
        </p:spPr>
        <p:txBody>
          <a:bodyPr anchor="t">
            <a:normAutofit/>
          </a:bodyPr>
          <a:lstStyle>
            <a:lvl1pPr marL="0" indent="0" algn="r">
              <a:buNone/>
              <a:defRPr sz="294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6" y="9050102"/>
            <a:ext cx="24518736" cy="31317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5839" y="1860324"/>
            <a:ext cx="1443593" cy="1229519"/>
          </a:xfrm>
          <a:prstGeom prst="rect">
            <a:avLst/>
          </a:prstGeom>
        </p:spPr>
        <p:txBody>
          <a:bodyPr vert="horz" lIns="192257" tIns="96128" rIns="192257" bIns="961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76208" y="6156798"/>
            <a:ext cx="1443593" cy="1229519"/>
          </a:xfrm>
          <a:prstGeom prst="rect">
            <a:avLst/>
          </a:prstGeom>
        </p:spPr>
        <p:txBody>
          <a:bodyPr vert="horz" lIns="192257" tIns="96128" rIns="192257" bIns="961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8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511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6" y="4471995"/>
            <a:ext cx="24518736" cy="5281250"/>
          </a:xfrm>
        </p:spPr>
        <p:txBody>
          <a:bodyPr anchor="b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32" y="9778010"/>
            <a:ext cx="24515032" cy="2398257"/>
          </a:xfrm>
        </p:spPr>
        <p:txBody>
          <a:bodyPr anchor="t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769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63957" y="1281712"/>
            <a:ext cx="24518733" cy="2040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63957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63957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30252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517758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65631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865631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46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63" y="3822881"/>
            <a:ext cx="7909384" cy="388519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35" y="3822881"/>
            <a:ext cx="7909384" cy="388519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355" y="3822881"/>
            <a:ext cx="7909384" cy="388519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63956" y="1281712"/>
            <a:ext cx="24518736" cy="2040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63957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410966" y="4076665"/>
            <a:ext cx="7323034" cy="337028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63957" y="9420183"/>
            <a:ext cx="7817057" cy="2756087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20962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764769" y="4077035"/>
            <a:ext cx="7323034" cy="338123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17758" y="9420181"/>
            <a:ext cx="7817057" cy="2756087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65927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124052" y="4067233"/>
            <a:ext cx="7323034" cy="337941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865631" y="9420176"/>
            <a:ext cx="7817057" cy="2756091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9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72796" y="1281711"/>
            <a:ext cx="5409891" cy="108945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3959" y="1281711"/>
            <a:ext cx="18747937" cy="10894556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4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6730138" y="6993856"/>
            <a:ext cx="15411588" cy="2050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79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2340" y="4126986"/>
            <a:ext cx="2887186" cy="19368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79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6733267" y="9542071"/>
            <a:ext cx="15404958" cy="128171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7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405" name="Google Shape;405;p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460" name="Google Shape;460;p6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461" name="Google Shape;461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62" name="Google Shape;462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64" name="Google Shape;464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" name="Google Shape;465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66" name="Google Shape;466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68" name="Google Shape;468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9" name="Google Shape;469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72" name="Google Shape;472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3" name="Google Shape;473;p6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474" name="Google Shape;474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75" name="Google Shape;475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77" name="Google Shape;477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8" name="Google Shape;478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79" name="Google Shape;479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81" name="Google Shape;481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83" name="Google Shape;483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85" name="Google Shape;485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6" name="Google Shape;486;p6"/>
          <p:cNvSpPr/>
          <p:nvPr/>
        </p:nvSpPr>
        <p:spPr>
          <a:xfrm>
            <a:off x="1002895" y="4982940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42141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490" name="Google Shape;490;p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7"/>
          <p:cNvSpPr txBox="1">
            <a:spLocks noGrp="1"/>
          </p:cNvSpPr>
          <p:nvPr>
            <p:ph type="body" idx="1"/>
          </p:nvPr>
        </p:nvSpPr>
        <p:spPr>
          <a:xfrm>
            <a:off x="2687160" y="4681110"/>
            <a:ext cx="14830930" cy="6152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2193773" lvl="2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925031" lvl="3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656290" lvl="4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4387548" lvl="5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5118805" lvl="6" indent="-497661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5850063" lvl="7" indent="-497661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6581321" lvl="8" indent="-517974" rtl="0">
              <a:lnSpc>
                <a:spcPct val="100000"/>
              </a:lnSpc>
              <a:spcBef>
                <a:spcPts val="2559"/>
              </a:spcBef>
              <a:spcAft>
                <a:spcPts val="2559"/>
              </a:spcAft>
              <a:buSzPts val="15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4" name="Google Shape;544;p7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blurRad="57150" dist="47625" dir="36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546" name="Google Shape;546;p7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547" name="Google Shape;547;p7"/>
          <p:cNvGrpSpPr/>
          <p:nvPr/>
        </p:nvGrpSpPr>
        <p:grpSpPr>
          <a:xfrm>
            <a:off x="1196650" y="12643537"/>
            <a:ext cx="2110631" cy="500984"/>
            <a:chOff x="1858350" y="160875"/>
            <a:chExt cx="832037" cy="222437"/>
          </a:xfrm>
        </p:grpSpPr>
        <p:sp>
          <p:nvSpPr>
            <p:cNvPr id="548" name="Google Shape;548;p7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551" name="Google Shape;551;p7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552" name="Google Shape;552;p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553" name="Google Shape;553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554" name="Google Shape;554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6" name="Google Shape;556;p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558" name="Google Shape;558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043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563" name="Google Shape;563;p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6" name="Google Shape;616;p8"/>
          <p:cNvSpPr txBox="1">
            <a:spLocks noGrp="1"/>
          </p:cNvSpPr>
          <p:nvPr>
            <p:ph type="title"/>
          </p:nvPr>
        </p:nvSpPr>
        <p:spPr>
          <a:xfrm>
            <a:off x="5155827" y="3704268"/>
            <a:ext cx="18560212" cy="7010731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5994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618" name="Google Shape;618;p8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619" name="Google Shape;619;p8"/>
          <p:cNvGrpSpPr/>
          <p:nvPr/>
        </p:nvGrpSpPr>
        <p:grpSpPr>
          <a:xfrm>
            <a:off x="13066675" y="1161483"/>
            <a:ext cx="2738500" cy="701971"/>
            <a:chOff x="4404342" y="224762"/>
            <a:chExt cx="867310" cy="250400"/>
          </a:xfrm>
        </p:grpSpPr>
        <p:grpSp>
          <p:nvGrpSpPr>
            <p:cNvPr id="620" name="Google Shape;620;p8"/>
            <p:cNvGrpSpPr/>
            <p:nvPr/>
          </p:nvGrpSpPr>
          <p:grpSpPr>
            <a:xfrm>
              <a:off x="4404342" y="224762"/>
              <a:ext cx="335310" cy="250400"/>
              <a:chOff x="6733675" y="1400781"/>
              <a:chExt cx="446663" cy="333555"/>
            </a:xfrm>
          </p:grpSpPr>
          <p:sp>
            <p:nvSpPr>
              <p:cNvPr id="621" name="Google Shape;621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625" name="Google Shape;625;p8"/>
            <p:cNvGrpSpPr/>
            <p:nvPr/>
          </p:nvGrpSpPr>
          <p:grpSpPr>
            <a:xfrm>
              <a:off x="4936342" y="224762"/>
              <a:ext cx="335310" cy="250400"/>
              <a:chOff x="6733675" y="1400781"/>
              <a:chExt cx="446663" cy="333555"/>
            </a:xfrm>
          </p:grpSpPr>
          <p:sp>
            <p:nvSpPr>
              <p:cNvPr id="626" name="Google Shape;626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630" name="Google Shape;630;p8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631" name="Google Shape;631;p8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3789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642" name="Google Shape;642;p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9"/>
          <p:cNvSpPr txBox="1">
            <a:spLocks noGrp="1"/>
          </p:cNvSpPr>
          <p:nvPr>
            <p:ph type="title"/>
          </p:nvPr>
        </p:nvSpPr>
        <p:spPr>
          <a:xfrm>
            <a:off x="4863132" y="4516281"/>
            <a:ext cx="19145606" cy="2306914"/>
          </a:xfrm>
          <a:prstGeom prst="rect">
            <a:avLst/>
          </a:prstGeom>
          <a:noFill/>
          <a:effectLst>
            <a:outerShdw dist="95250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039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6" name="Google Shape;696;p9"/>
          <p:cNvSpPr txBox="1">
            <a:spLocks noGrp="1"/>
          </p:cNvSpPr>
          <p:nvPr>
            <p:ph type="subTitle" idx="1"/>
          </p:nvPr>
        </p:nvSpPr>
        <p:spPr>
          <a:xfrm>
            <a:off x="4863132" y="6826538"/>
            <a:ext cx="19145606" cy="3076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8627460" y="-5328202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698" name="Google Shape;698;p9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699" name="Google Shape;699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00" name="Google Shape;700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2" name="Google Shape;702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3" name="Google Shape;703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6" name="Google Shape;706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7" name="Google Shape;707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08" name="Google Shape;708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0" name="Google Shape;710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1" name="Google Shape;711;p9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712" name="Google Shape;712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13" name="Google Shape;713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5" name="Google Shape;715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6" name="Google Shape;716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17" name="Google Shape;717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9" name="Google Shape;719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0" name="Google Shape;720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23" name="Google Shape;723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24" name="Google Shape;724;p9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725" name="Google Shape;725;p9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18849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"/>
          <p:cNvSpPr txBox="1">
            <a:spLocks noGrp="1"/>
          </p:cNvSpPr>
          <p:nvPr>
            <p:ph type="title"/>
          </p:nvPr>
        </p:nvSpPr>
        <p:spPr>
          <a:xfrm>
            <a:off x="12322404" y="1512433"/>
            <a:ext cx="14297634" cy="2563425"/>
          </a:xfrm>
          <a:prstGeom prst="rect">
            <a:avLst/>
          </a:prstGeom>
          <a:noFill/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735" name="Google Shape;735;p10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0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737" name="Google Shape;737;p1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738" name="Google Shape;738;p10"/>
          <p:cNvGrpSpPr/>
          <p:nvPr/>
        </p:nvGrpSpPr>
        <p:grpSpPr>
          <a:xfrm>
            <a:off x="793798" y="11262621"/>
            <a:ext cx="776622" cy="1631355"/>
            <a:chOff x="8616804" y="545067"/>
            <a:chExt cx="245964" cy="581921"/>
          </a:xfrm>
        </p:grpSpPr>
        <p:grpSp>
          <p:nvGrpSpPr>
            <p:cNvPr id="739" name="Google Shape;739;p10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740" name="Google Shape;740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1" name="Google Shape;741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3" name="Google Shape;743;p10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744" name="Google Shape;744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5" name="Google Shape;745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47" name="Google Shape;747;p10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748" name="Google Shape;748;p1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49" name="Google Shape;749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1" name="Google Shape;751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53" name="Google Shape;753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5" name="Google Shape;755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6" name="Google Shape;756;p1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57" name="Google Shape;757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9" name="Google Shape;759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1941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66271" y="1512421"/>
            <a:ext cx="24339322" cy="12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urret Road"/>
              <a:buNone/>
              <a:defRPr sz="3500" b="1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87177" y="3789841"/>
            <a:ext cx="24349741" cy="910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9057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31"/>
          <p:cNvSpPr txBox="1">
            <a:spLocks noGrp="1"/>
          </p:cNvSpPr>
          <p:nvPr>
            <p:ph type="title"/>
          </p:nvPr>
        </p:nvSpPr>
        <p:spPr>
          <a:xfrm>
            <a:off x="3372489" y="2616830"/>
            <a:ext cx="22251605" cy="135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25" name="Google Shape;2525;p31"/>
          <p:cNvSpPr txBox="1">
            <a:spLocks noGrp="1"/>
          </p:cNvSpPr>
          <p:nvPr>
            <p:ph type="body" idx="1"/>
          </p:nvPr>
        </p:nvSpPr>
        <p:spPr>
          <a:xfrm>
            <a:off x="3372489" y="4753018"/>
            <a:ext cx="22251605" cy="7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110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3957" y="1281712"/>
            <a:ext cx="24518733" cy="2040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957" y="3642555"/>
            <a:ext cx="24518733" cy="85337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84007" y="12369860"/>
            <a:ext cx="6496169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958" y="12369860"/>
            <a:ext cx="15802005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8220" y="12369860"/>
            <a:ext cx="1784469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61263" rtl="0" eaLnBrk="1" latinLnBrk="0" hangingPunct="1">
        <a:spcBef>
          <a:spcPct val="0"/>
        </a:spcBef>
        <a:buNone/>
        <a:defRPr sz="841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20947" indent="-643365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4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513800" indent="-567675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"/>
        <a:defRPr sz="378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15716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33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91406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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51958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235697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049785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863873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530786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1pPr>
      <a:lvl2pPr marL="961263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2pPr>
      <a:lvl3pPr marL="1922526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3pPr>
      <a:lvl4pPr marL="2883789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4pPr>
      <a:lvl5pPr marL="3845052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5pPr>
      <a:lvl6pPr marL="4806315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6pPr>
      <a:lvl7pPr marL="5767578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7pPr>
      <a:lvl8pPr marL="6728841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8pPr>
      <a:lvl9pPr marL="7690104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615E9A5-2440-796B-1894-B8492AD59E0D}"/>
              </a:ext>
            </a:extLst>
          </p:cNvPr>
          <p:cNvSpPr txBox="1">
            <a:spLocks/>
          </p:cNvSpPr>
          <p:nvPr/>
        </p:nvSpPr>
        <p:spPr>
          <a:xfrm>
            <a:off x="8183757" y="4518855"/>
            <a:ext cx="13190343" cy="4548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720947" indent="-64336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4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513800" indent="-56767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78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21571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3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29140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351958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4235697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5049785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5863873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6530786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77582" indent="0" algn="ctr">
              <a:buFont typeface="Wingdings 2" charset="2"/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Font typeface="Wingdings 2" charset="2"/>
              <a:buNone/>
            </a:pPr>
            <a:r>
              <a:rPr lang="es-MX" sz="8800" dirty="0">
                <a:solidFill>
                  <a:schemeClr val="tx1"/>
                </a:solidFill>
              </a:rPr>
              <a:t>Servicio Militar</a:t>
            </a:r>
          </a:p>
        </p:txBody>
      </p:sp>
    </p:spTree>
    <p:extLst>
      <p:ext uri="{BB962C8B-B14F-4D97-AF65-F5344CB8AC3E}">
        <p14:creationId xmlns:p14="http://schemas.microsoft.com/office/powerpoint/2010/main" val="238409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Gestión de exámenes</a:t>
            </a:r>
          </a:p>
        </p:txBody>
      </p:sp>
    </p:spTree>
    <p:extLst>
      <p:ext uri="{BB962C8B-B14F-4D97-AF65-F5344CB8AC3E}">
        <p14:creationId xmlns:p14="http://schemas.microsoft.com/office/powerpoint/2010/main" val="69295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CEE162A-096C-6DEC-820A-28CB71B1723D}"/>
              </a:ext>
            </a:extLst>
          </p:cNvPr>
          <p:cNvGrpSpPr/>
          <p:nvPr/>
        </p:nvGrpSpPr>
        <p:grpSpPr>
          <a:xfrm>
            <a:off x="7555197" y="6586612"/>
            <a:ext cx="2776763" cy="1088633"/>
            <a:chOff x="6786054" y="4854501"/>
            <a:chExt cx="2776763" cy="108863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F3C0F0B-FAFA-DD8F-1E24-DE5DC9EC9EE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Alumno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AF0B0D8-50B7-95BC-B281-256CA2D7FC65}"/>
                </a:ext>
              </a:extLst>
            </p:cNvPr>
            <p:cNvSpPr txBox="1"/>
            <p:nvPr/>
          </p:nvSpPr>
          <p:spPr>
            <a:xfrm>
              <a:off x="8978871" y="5139566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C33B773-300A-B36C-A751-982E82F9C442}"/>
                </a:ext>
              </a:extLst>
            </p:cNvPr>
            <p:cNvSpPr txBox="1"/>
            <p:nvPr/>
          </p:nvSpPr>
          <p:spPr>
            <a:xfrm>
              <a:off x="7439914" y="485450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0" name="Rombo 9">
            <a:extLst>
              <a:ext uri="{FF2B5EF4-FFF2-40B4-BE49-F238E27FC236}">
                <a16:creationId xmlns:a16="http://schemas.microsoft.com/office/drawing/2014/main" id="{D73D790C-51C4-1971-EB42-F149E94D5275}"/>
              </a:ext>
            </a:extLst>
          </p:cNvPr>
          <p:cNvSpPr/>
          <p:nvPr/>
        </p:nvSpPr>
        <p:spPr>
          <a:xfrm>
            <a:off x="10974057" y="793881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EBA5681-9E9E-8CD9-870A-101F490B360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699933" y="7372363"/>
            <a:ext cx="1274124" cy="95762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3F0CA9DF-AE76-B4D4-83B3-8E2281504490}"/>
              </a:ext>
            </a:extLst>
          </p:cNvPr>
          <p:cNvSpPr/>
          <p:nvPr/>
        </p:nvSpPr>
        <p:spPr>
          <a:xfrm>
            <a:off x="4477426" y="9027001"/>
            <a:ext cx="1900984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idAlumno</a:t>
            </a:r>
          </a:p>
          <a:p>
            <a:pPr algn="ctr"/>
            <a:endParaRPr lang="es-MX" sz="1800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D758D026-349D-1395-1896-2FE3A2E48413}"/>
              </a:ext>
            </a:extLst>
          </p:cNvPr>
          <p:cNvGrpSpPr/>
          <p:nvPr/>
        </p:nvGrpSpPr>
        <p:grpSpPr>
          <a:xfrm>
            <a:off x="8505892" y="656912"/>
            <a:ext cx="10195494" cy="1239959"/>
            <a:chOff x="8505892" y="656912"/>
            <a:chExt cx="10195494" cy="1239959"/>
          </a:xfrm>
        </p:grpSpPr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CF06314E-6A14-3523-AC2E-3224D1DADB09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0000" lnSpcReduction="200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GESTION DE EXAMENES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6A96733-381B-5CAB-760C-1AB21A5731B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CD5EA4-142A-E88C-E516-96C73123728D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5427918" y="7675245"/>
            <a:ext cx="3199647" cy="13517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07F7487-CD9F-A496-3E1B-E166614A33F2}"/>
              </a:ext>
            </a:extLst>
          </p:cNvPr>
          <p:cNvGrpSpPr/>
          <p:nvPr/>
        </p:nvGrpSpPr>
        <p:grpSpPr>
          <a:xfrm>
            <a:off x="14733680" y="8230745"/>
            <a:ext cx="2510062" cy="1592512"/>
            <a:chOff x="6420728" y="4813387"/>
            <a:chExt cx="2510062" cy="159251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246A6C57-9297-F7D5-CFE8-4418B4918022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Practica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4C8157E-C5E6-EE52-E463-57BB1129D42D}"/>
                </a:ext>
              </a:extLst>
            </p:cNvPr>
            <p:cNvSpPr txBox="1"/>
            <p:nvPr/>
          </p:nvSpPr>
          <p:spPr>
            <a:xfrm>
              <a:off x="7819095" y="5882679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D0EFFE-6560-C44D-1E14-974B318EF91F}"/>
                </a:ext>
              </a:extLst>
            </p:cNvPr>
            <p:cNvSpPr txBox="1"/>
            <p:nvPr/>
          </p:nvSpPr>
          <p:spPr>
            <a:xfrm>
              <a:off x="6420728" y="4813387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8F0F3F0-4F78-8825-1AEA-DF29E04A04CA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3291056" y="8329989"/>
            <a:ext cx="1807950" cy="72762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0CF34F89-E9DA-7F34-35FC-65FABFA7E9E4}"/>
              </a:ext>
            </a:extLst>
          </p:cNvPr>
          <p:cNvSpPr/>
          <p:nvPr/>
        </p:nvSpPr>
        <p:spPr>
          <a:xfrm>
            <a:off x="4700414" y="9675034"/>
            <a:ext cx="2144736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no.Matricula</a:t>
            </a:r>
          </a:p>
          <a:p>
            <a:pPr algn="ctr"/>
            <a:endParaRPr lang="es-MX" sz="1800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C14F510-000A-6AB3-3239-774DFCB507AA}"/>
              </a:ext>
            </a:extLst>
          </p:cNvPr>
          <p:cNvSpPr/>
          <p:nvPr/>
        </p:nvSpPr>
        <p:spPr>
          <a:xfrm>
            <a:off x="6895614" y="8984733"/>
            <a:ext cx="1900984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963A01B-68E3-12DA-F467-8F13B5D4FC7B}"/>
              </a:ext>
            </a:extLst>
          </p:cNvPr>
          <p:cNvSpPr/>
          <p:nvPr/>
        </p:nvSpPr>
        <p:spPr>
          <a:xfrm>
            <a:off x="8791009" y="8807108"/>
            <a:ext cx="1900984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grupo</a:t>
            </a:r>
          </a:p>
          <a:p>
            <a:pPr algn="ctr"/>
            <a:endParaRPr lang="es-MX" sz="18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95DBFA9-B3A9-82B7-4E18-8029C9EBEA35}"/>
              </a:ext>
            </a:extLst>
          </p:cNvPr>
          <p:cNvCxnSpPr>
            <a:cxnSpLocks/>
            <a:stCxn id="39" idx="7"/>
            <a:endCxn id="6" idx="2"/>
          </p:cNvCxnSpPr>
          <p:nvPr/>
        </p:nvCxnSpPr>
        <p:spPr>
          <a:xfrm flipV="1">
            <a:off x="6531061" y="7675245"/>
            <a:ext cx="2096504" cy="20819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C4C8962-A3E6-698E-6E43-CAA1A9508133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7846106" y="7675245"/>
            <a:ext cx="781459" cy="13094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1B43F75-13B0-BBCD-C4D6-2ACC2AA1E350}"/>
              </a:ext>
            </a:extLst>
          </p:cNvPr>
          <p:cNvCxnSpPr>
            <a:cxnSpLocks/>
            <a:stCxn id="41" idx="2"/>
            <a:endCxn id="6" idx="2"/>
          </p:cNvCxnSpPr>
          <p:nvPr/>
        </p:nvCxnSpPr>
        <p:spPr>
          <a:xfrm flipH="1" flipV="1">
            <a:off x="8627565" y="7675245"/>
            <a:ext cx="163444" cy="14122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B28D575-A6D6-9A30-19EE-8F26E21CC63C}"/>
              </a:ext>
            </a:extLst>
          </p:cNvPr>
          <p:cNvSpPr/>
          <p:nvPr/>
        </p:nvSpPr>
        <p:spPr>
          <a:xfrm>
            <a:off x="6271938" y="10151194"/>
            <a:ext cx="2474196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411B787-6B97-A1F5-17EC-69D932398963}"/>
              </a:ext>
            </a:extLst>
          </p:cNvPr>
          <p:cNvSpPr/>
          <p:nvPr/>
        </p:nvSpPr>
        <p:spPr>
          <a:xfrm>
            <a:off x="9211165" y="9487105"/>
            <a:ext cx="27650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CA9A42C-E8F3-9FD1-9B7F-5E77B41F29EC}"/>
              </a:ext>
            </a:extLst>
          </p:cNvPr>
          <p:cNvCxnSpPr>
            <a:cxnSpLocks/>
            <a:stCxn id="53" idx="0"/>
            <a:endCxn id="40" idx="4"/>
          </p:cNvCxnSpPr>
          <p:nvPr/>
        </p:nvCxnSpPr>
        <p:spPr>
          <a:xfrm flipV="1">
            <a:off x="7509036" y="9545429"/>
            <a:ext cx="337070" cy="60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07CF051-CDFC-6B71-E98C-52D600049781}"/>
              </a:ext>
            </a:extLst>
          </p:cNvPr>
          <p:cNvCxnSpPr>
            <a:cxnSpLocks/>
            <a:stCxn id="54" idx="1"/>
            <a:endCxn id="40" idx="4"/>
          </p:cNvCxnSpPr>
          <p:nvPr/>
        </p:nvCxnSpPr>
        <p:spPr>
          <a:xfrm flipH="1" flipV="1">
            <a:off x="7846106" y="9545429"/>
            <a:ext cx="1769984" cy="237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8A4AEC9-880F-8188-D205-47B2B9A2586B}"/>
              </a:ext>
            </a:extLst>
          </p:cNvPr>
          <p:cNvCxnSpPr>
            <a:cxnSpLocks/>
            <a:stCxn id="10" idx="0"/>
            <a:endCxn id="63" idx="4"/>
          </p:cNvCxnSpPr>
          <p:nvPr/>
        </p:nvCxnSpPr>
        <p:spPr>
          <a:xfrm flipH="1" flipV="1">
            <a:off x="11453807" y="7217502"/>
            <a:ext cx="678750" cy="721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D97B529F-DB79-8E38-928F-DE9263AEE8E8}"/>
              </a:ext>
            </a:extLst>
          </p:cNvPr>
          <p:cNvSpPr/>
          <p:nvPr/>
        </p:nvSpPr>
        <p:spPr>
          <a:xfrm>
            <a:off x="10394907" y="665680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</a:t>
            </a:r>
          </a:p>
          <a:p>
            <a:pPr algn="ctr"/>
            <a:endParaRPr lang="es-MX" sz="1800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9F85765-6A75-B8EA-D2E8-5E2A1A03CEBD}"/>
              </a:ext>
            </a:extLst>
          </p:cNvPr>
          <p:cNvSpPr/>
          <p:nvPr/>
        </p:nvSpPr>
        <p:spPr>
          <a:xfrm>
            <a:off x="12596204" y="6852190"/>
            <a:ext cx="15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06FE434-A543-2665-2E3D-7750CF7D95ED}"/>
              </a:ext>
            </a:extLst>
          </p:cNvPr>
          <p:cNvCxnSpPr>
            <a:cxnSpLocks/>
            <a:stCxn id="10" idx="0"/>
            <a:endCxn id="64" idx="4"/>
          </p:cNvCxnSpPr>
          <p:nvPr/>
        </p:nvCxnSpPr>
        <p:spPr>
          <a:xfrm flipV="1">
            <a:off x="12132557" y="7412886"/>
            <a:ext cx="1257707" cy="525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460F8A7-00AB-CCFB-577F-CF854033D5F8}"/>
              </a:ext>
            </a:extLst>
          </p:cNvPr>
          <p:cNvGrpSpPr/>
          <p:nvPr/>
        </p:nvGrpSpPr>
        <p:grpSpPr>
          <a:xfrm>
            <a:off x="11763682" y="3367608"/>
            <a:ext cx="2728682" cy="826103"/>
            <a:chOff x="6202108" y="5117031"/>
            <a:chExt cx="2728682" cy="826103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46BC9BAA-9A35-20B3-D12D-18BBC99CB844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 err="1"/>
                <a:t>ExamenEscrito</a:t>
              </a:r>
              <a:endParaRPr lang="es-MX" sz="2159" b="1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1CD55571-D6FC-50CA-36FA-F248DB43B5D0}"/>
                </a:ext>
              </a:extLst>
            </p:cNvPr>
            <p:cNvSpPr txBox="1"/>
            <p:nvPr/>
          </p:nvSpPr>
          <p:spPr>
            <a:xfrm>
              <a:off x="6202108" y="511703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1639730-95C3-BCBC-EA12-621F7018376A}"/>
              </a:ext>
            </a:extLst>
          </p:cNvPr>
          <p:cNvCxnSpPr>
            <a:cxnSpLocks/>
            <a:stCxn id="6" idx="0"/>
            <a:endCxn id="78" idx="2"/>
          </p:cNvCxnSpPr>
          <p:nvPr/>
        </p:nvCxnSpPr>
        <p:spPr>
          <a:xfrm flipV="1">
            <a:off x="8627565" y="5525593"/>
            <a:ext cx="1840641" cy="154388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mbo 77">
            <a:extLst>
              <a:ext uri="{FF2B5EF4-FFF2-40B4-BE49-F238E27FC236}">
                <a16:creationId xmlns:a16="http://schemas.microsoft.com/office/drawing/2014/main" id="{1320C0D6-FAB6-2254-1249-5F2F677BA98C}"/>
              </a:ext>
            </a:extLst>
          </p:cNvPr>
          <p:cNvSpPr/>
          <p:nvPr/>
        </p:nvSpPr>
        <p:spPr>
          <a:xfrm>
            <a:off x="9309706" y="474324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FBF18A9-F7E2-A249-F945-DF909091028F}"/>
              </a:ext>
            </a:extLst>
          </p:cNvPr>
          <p:cNvCxnSpPr>
            <a:cxnSpLocks/>
            <a:stCxn id="78" idx="0"/>
            <a:endCxn id="72" idx="1"/>
          </p:cNvCxnSpPr>
          <p:nvPr/>
        </p:nvCxnSpPr>
        <p:spPr>
          <a:xfrm flipV="1">
            <a:off x="10468206" y="3890829"/>
            <a:ext cx="1879422" cy="8524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83ECD293-A0EC-9DB7-08B6-E80ACF55B2D6}"/>
              </a:ext>
            </a:extLst>
          </p:cNvPr>
          <p:cNvSpPr/>
          <p:nvPr/>
        </p:nvSpPr>
        <p:spPr>
          <a:xfrm>
            <a:off x="11923511" y="2352506"/>
            <a:ext cx="26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idExamenEscrito</a:t>
            </a:r>
          </a:p>
          <a:p>
            <a:pPr algn="ctr"/>
            <a:endParaRPr lang="es-MX" sz="1800" dirty="0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B0DDCF4C-1EB9-CE79-0661-8DB0C25A5287}"/>
              </a:ext>
            </a:extLst>
          </p:cNvPr>
          <p:cNvCxnSpPr>
            <a:cxnSpLocks/>
            <a:stCxn id="72" idx="0"/>
            <a:endCxn id="84" idx="4"/>
          </p:cNvCxnSpPr>
          <p:nvPr/>
        </p:nvCxnSpPr>
        <p:spPr>
          <a:xfrm flipH="1" flipV="1">
            <a:off x="13267571" y="2913202"/>
            <a:ext cx="152425" cy="674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C83F8F85-3D3D-C76A-9ADB-CD9FD1CFE3AB}"/>
              </a:ext>
            </a:extLst>
          </p:cNvPr>
          <p:cNvSpPr/>
          <p:nvPr/>
        </p:nvSpPr>
        <p:spPr>
          <a:xfrm>
            <a:off x="14822287" y="2311108"/>
            <a:ext cx="1922663" cy="6020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no.Examen</a:t>
            </a:r>
          </a:p>
          <a:p>
            <a:pPr algn="ctr"/>
            <a:endParaRPr lang="es-MX" sz="18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CC261FA-5910-3933-79D7-9BB3C6DADFBD}"/>
              </a:ext>
            </a:extLst>
          </p:cNvPr>
          <p:cNvCxnSpPr>
            <a:cxnSpLocks/>
            <a:stCxn id="72" idx="0"/>
            <a:endCxn id="91" idx="4"/>
          </p:cNvCxnSpPr>
          <p:nvPr/>
        </p:nvCxnSpPr>
        <p:spPr>
          <a:xfrm flipV="1">
            <a:off x="13419996" y="2913202"/>
            <a:ext cx="2363623" cy="674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24BFF646-CA6F-7D03-5717-F15B4EE7CBC0}"/>
              </a:ext>
            </a:extLst>
          </p:cNvPr>
          <p:cNvSpPr/>
          <p:nvPr/>
        </p:nvSpPr>
        <p:spPr>
          <a:xfrm>
            <a:off x="15619417" y="3107413"/>
            <a:ext cx="1922663" cy="6020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no.Preguna</a:t>
            </a:r>
          </a:p>
          <a:p>
            <a:pPr algn="ctr"/>
            <a:endParaRPr lang="es-MX" sz="1800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6796C56-ED27-E56A-79D7-DAB859DFE136}"/>
              </a:ext>
            </a:extLst>
          </p:cNvPr>
          <p:cNvSpPr/>
          <p:nvPr/>
        </p:nvSpPr>
        <p:spPr>
          <a:xfrm>
            <a:off x="15702484" y="3788883"/>
            <a:ext cx="2627144" cy="6020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fechaRealizacion</a:t>
            </a:r>
          </a:p>
          <a:p>
            <a:pPr algn="ctr"/>
            <a:endParaRPr lang="es-MX" sz="1800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2BE627C-7C5A-8576-A8F0-EA066CFC5235}"/>
              </a:ext>
            </a:extLst>
          </p:cNvPr>
          <p:cNvCxnSpPr>
            <a:cxnSpLocks/>
            <a:stCxn id="72" idx="3"/>
            <a:endCxn id="96" idx="2"/>
          </p:cNvCxnSpPr>
          <p:nvPr/>
        </p:nvCxnSpPr>
        <p:spPr>
          <a:xfrm flipV="1">
            <a:off x="14492364" y="3408460"/>
            <a:ext cx="1127053" cy="48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592CC4D-E67C-4BFA-6151-D931FE060509}"/>
              </a:ext>
            </a:extLst>
          </p:cNvPr>
          <p:cNvCxnSpPr>
            <a:cxnSpLocks/>
            <a:stCxn id="72" idx="3"/>
            <a:endCxn id="98" idx="2"/>
          </p:cNvCxnSpPr>
          <p:nvPr/>
        </p:nvCxnSpPr>
        <p:spPr>
          <a:xfrm>
            <a:off x="14492364" y="3890829"/>
            <a:ext cx="1210120" cy="1991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C09BB1A5-BD6B-C9ED-D9F7-7A2FC1616B4F}"/>
              </a:ext>
            </a:extLst>
          </p:cNvPr>
          <p:cNvSpPr/>
          <p:nvPr/>
        </p:nvSpPr>
        <p:spPr>
          <a:xfrm>
            <a:off x="17791102" y="7758432"/>
            <a:ext cx="177324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idPractica</a:t>
            </a:r>
          </a:p>
          <a:p>
            <a:pPr algn="ctr"/>
            <a:endParaRPr lang="es-MX" sz="1800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66C7ADFD-6D69-B14B-0826-6A8617DD3B18}"/>
              </a:ext>
            </a:extLst>
          </p:cNvPr>
          <p:cNvSpPr/>
          <p:nvPr/>
        </p:nvSpPr>
        <p:spPr>
          <a:xfrm>
            <a:off x="18165068" y="8413451"/>
            <a:ext cx="177324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titulo</a:t>
            </a:r>
          </a:p>
          <a:p>
            <a:pPr algn="ctr"/>
            <a:endParaRPr lang="es-MX" sz="1800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0CDA4457-4619-CEE5-ED17-B0097CDA15BB}"/>
              </a:ext>
            </a:extLst>
          </p:cNvPr>
          <p:cNvSpPr/>
          <p:nvPr/>
        </p:nvSpPr>
        <p:spPr>
          <a:xfrm>
            <a:off x="18326231" y="9049962"/>
            <a:ext cx="177324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dificultad</a:t>
            </a:r>
          </a:p>
          <a:p>
            <a:pPr algn="ctr"/>
            <a:endParaRPr lang="es-MX" sz="1800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569BFC9A-D977-7EF7-55EC-76F4A12B8A73}"/>
              </a:ext>
            </a:extLst>
          </p:cNvPr>
          <p:cNvSpPr/>
          <p:nvPr/>
        </p:nvSpPr>
        <p:spPr>
          <a:xfrm>
            <a:off x="17864913" y="9650369"/>
            <a:ext cx="177324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B584BBAC-D2E1-0645-78E4-A94A4C4CEAE7}"/>
              </a:ext>
            </a:extLst>
          </p:cNvPr>
          <p:cNvSpPr/>
          <p:nvPr/>
        </p:nvSpPr>
        <p:spPr>
          <a:xfrm>
            <a:off x="17278444" y="10381203"/>
            <a:ext cx="2847286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fechaExaminacion</a:t>
            </a:r>
          </a:p>
          <a:p>
            <a:pPr algn="ctr"/>
            <a:endParaRPr lang="es-MX" sz="1800" dirty="0"/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C4D7BBBC-0097-0CBD-424C-0E4567F78E2A}"/>
              </a:ext>
            </a:extLst>
          </p:cNvPr>
          <p:cNvCxnSpPr>
            <a:cxnSpLocks/>
            <a:stCxn id="26" idx="0"/>
            <a:endCxn id="137" idx="2"/>
          </p:cNvCxnSpPr>
          <p:nvPr/>
        </p:nvCxnSpPr>
        <p:spPr>
          <a:xfrm flipV="1">
            <a:off x="16171374" y="8038780"/>
            <a:ext cx="1619728" cy="7159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66F3C730-42E2-98DE-51C7-099AFE055897}"/>
              </a:ext>
            </a:extLst>
          </p:cNvPr>
          <p:cNvCxnSpPr>
            <a:cxnSpLocks/>
            <a:stCxn id="26" idx="3"/>
            <a:endCxn id="138" idx="2"/>
          </p:cNvCxnSpPr>
          <p:nvPr/>
        </p:nvCxnSpPr>
        <p:spPr>
          <a:xfrm flipV="1">
            <a:off x="17243742" y="8693799"/>
            <a:ext cx="921326" cy="3638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E3E4D1C-0B6B-298B-9304-D7577C0BF7C8}"/>
              </a:ext>
            </a:extLst>
          </p:cNvPr>
          <p:cNvCxnSpPr>
            <a:cxnSpLocks/>
            <a:stCxn id="26" idx="3"/>
            <a:endCxn id="139" idx="2"/>
          </p:cNvCxnSpPr>
          <p:nvPr/>
        </p:nvCxnSpPr>
        <p:spPr>
          <a:xfrm>
            <a:off x="17243742" y="9057610"/>
            <a:ext cx="1082489" cy="27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B265B7B-D481-E8FE-5E68-F6D378419945}"/>
              </a:ext>
            </a:extLst>
          </p:cNvPr>
          <p:cNvCxnSpPr>
            <a:cxnSpLocks/>
            <a:stCxn id="26" idx="3"/>
            <a:endCxn id="140" idx="1"/>
          </p:cNvCxnSpPr>
          <p:nvPr/>
        </p:nvCxnSpPr>
        <p:spPr>
          <a:xfrm>
            <a:off x="17243742" y="9057610"/>
            <a:ext cx="880857" cy="6748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652F659B-3C72-495F-F17D-6E3A96840881}"/>
              </a:ext>
            </a:extLst>
          </p:cNvPr>
          <p:cNvCxnSpPr>
            <a:cxnSpLocks/>
            <a:stCxn id="26" idx="3"/>
            <a:endCxn id="141" idx="1"/>
          </p:cNvCxnSpPr>
          <p:nvPr/>
        </p:nvCxnSpPr>
        <p:spPr>
          <a:xfrm>
            <a:off x="17243742" y="9057610"/>
            <a:ext cx="451677" cy="14057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0102F8F0-3C01-C23B-F264-D165B8E44517}"/>
              </a:ext>
            </a:extLst>
          </p:cNvPr>
          <p:cNvGrpSpPr/>
          <p:nvPr/>
        </p:nvGrpSpPr>
        <p:grpSpPr>
          <a:xfrm>
            <a:off x="11296398" y="10735630"/>
            <a:ext cx="2763384" cy="826103"/>
            <a:chOff x="6786054" y="5117031"/>
            <a:chExt cx="2763384" cy="826103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546B3860-8AB5-B4FB-44EA-0254234A20C5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Profesor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EBC3128-CDE4-36F6-AEF4-96FD65D5DFAE}"/>
                </a:ext>
              </a:extLst>
            </p:cNvPr>
            <p:cNvSpPr txBox="1"/>
            <p:nvPr/>
          </p:nvSpPr>
          <p:spPr>
            <a:xfrm>
              <a:off x="8965492" y="511703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41134544-7687-78D7-9DB2-7BF63A6DD19B}"/>
              </a:ext>
            </a:extLst>
          </p:cNvPr>
          <p:cNvCxnSpPr>
            <a:cxnSpLocks/>
            <a:stCxn id="174" idx="0"/>
            <a:endCxn id="26" idx="2"/>
          </p:cNvCxnSpPr>
          <p:nvPr/>
        </p:nvCxnSpPr>
        <p:spPr>
          <a:xfrm flipV="1">
            <a:off x="15583345" y="9360492"/>
            <a:ext cx="588029" cy="16503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ipse 166">
            <a:extLst>
              <a:ext uri="{FF2B5EF4-FFF2-40B4-BE49-F238E27FC236}">
                <a16:creationId xmlns:a16="http://schemas.microsoft.com/office/drawing/2014/main" id="{2D0615C6-3ECC-8C6B-F315-5B0219210290}"/>
              </a:ext>
            </a:extLst>
          </p:cNvPr>
          <p:cNvSpPr/>
          <p:nvPr/>
        </p:nvSpPr>
        <p:spPr>
          <a:xfrm>
            <a:off x="10874685" y="12159885"/>
            <a:ext cx="1777994" cy="5339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idProfesor</a:t>
            </a:r>
          </a:p>
          <a:p>
            <a:pPr algn="ctr"/>
            <a:endParaRPr lang="es-MX" sz="1800" dirty="0"/>
          </a:p>
        </p:txBody>
      </p: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8FCB052A-F1E8-C985-92FF-11102F5F5ED4}"/>
              </a:ext>
            </a:extLst>
          </p:cNvPr>
          <p:cNvCxnSpPr>
            <a:cxnSpLocks/>
            <a:stCxn id="159" idx="2"/>
            <a:endCxn id="167" idx="0"/>
          </p:cNvCxnSpPr>
          <p:nvPr/>
        </p:nvCxnSpPr>
        <p:spPr>
          <a:xfrm flipH="1">
            <a:off x="11763682" y="11561733"/>
            <a:ext cx="605084" cy="5981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Elipse 170">
            <a:extLst>
              <a:ext uri="{FF2B5EF4-FFF2-40B4-BE49-F238E27FC236}">
                <a16:creationId xmlns:a16="http://schemas.microsoft.com/office/drawing/2014/main" id="{33AB0B63-041A-F615-08B0-D3E7915028A3}"/>
              </a:ext>
            </a:extLst>
          </p:cNvPr>
          <p:cNvSpPr/>
          <p:nvPr/>
        </p:nvSpPr>
        <p:spPr>
          <a:xfrm>
            <a:off x="12953093" y="12101998"/>
            <a:ext cx="1777994" cy="5339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matricula</a:t>
            </a:r>
          </a:p>
          <a:p>
            <a:pPr algn="ctr"/>
            <a:endParaRPr lang="es-MX" sz="1800" dirty="0"/>
          </a:p>
        </p:txBody>
      </p:sp>
      <p:sp>
        <p:nvSpPr>
          <p:cNvPr id="174" name="Rombo 173">
            <a:extLst>
              <a:ext uri="{FF2B5EF4-FFF2-40B4-BE49-F238E27FC236}">
                <a16:creationId xmlns:a16="http://schemas.microsoft.com/office/drawing/2014/main" id="{9783A27E-4005-4689-836C-DD6F770B9931}"/>
              </a:ext>
            </a:extLst>
          </p:cNvPr>
          <p:cNvSpPr/>
          <p:nvPr/>
        </p:nvSpPr>
        <p:spPr>
          <a:xfrm>
            <a:off x="14424845" y="1101080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5C3FF274-D701-ECB3-9D55-86BEB03D6C5E}"/>
              </a:ext>
            </a:extLst>
          </p:cNvPr>
          <p:cNvCxnSpPr>
            <a:cxnSpLocks/>
            <a:stCxn id="159" idx="3"/>
            <a:endCxn id="174" idx="1"/>
          </p:cNvCxnSpPr>
          <p:nvPr/>
        </p:nvCxnSpPr>
        <p:spPr>
          <a:xfrm>
            <a:off x="13441134" y="11258851"/>
            <a:ext cx="983711" cy="1431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ipse 178">
            <a:extLst>
              <a:ext uri="{FF2B5EF4-FFF2-40B4-BE49-F238E27FC236}">
                <a16:creationId xmlns:a16="http://schemas.microsoft.com/office/drawing/2014/main" id="{C35FF4F4-0F51-8924-43F7-0E620E82B7AC}"/>
              </a:ext>
            </a:extLst>
          </p:cNvPr>
          <p:cNvSpPr/>
          <p:nvPr/>
        </p:nvSpPr>
        <p:spPr>
          <a:xfrm>
            <a:off x="15963260" y="12268277"/>
            <a:ext cx="220180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fechaDiseño</a:t>
            </a:r>
          </a:p>
          <a:p>
            <a:pPr algn="ctr"/>
            <a:endParaRPr lang="es-MX" sz="1800" dirty="0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C7D298D-92A3-FF35-E88C-DE8708BD7A85}"/>
              </a:ext>
            </a:extLst>
          </p:cNvPr>
          <p:cNvSpPr/>
          <p:nvPr/>
        </p:nvSpPr>
        <p:spPr>
          <a:xfrm>
            <a:off x="12391165" y="5137582"/>
            <a:ext cx="15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B94CDBFF-67D2-3149-08D0-3AC75154294A}"/>
              </a:ext>
            </a:extLst>
          </p:cNvPr>
          <p:cNvCxnSpPr>
            <a:cxnSpLocks/>
            <a:stCxn id="78" idx="3"/>
            <a:endCxn id="182" idx="2"/>
          </p:cNvCxnSpPr>
          <p:nvPr/>
        </p:nvCxnSpPr>
        <p:spPr>
          <a:xfrm>
            <a:off x="11626705" y="5134417"/>
            <a:ext cx="764460" cy="2835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5FA64419-5836-506D-FEA4-DE756E7F671C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>
            <a:off x="15583345" y="11793156"/>
            <a:ext cx="1480819" cy="4751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4B9F045F-7B94-CBDE-B6D2-4005874C8299}"/>
              </a:ext>
            </a:extLst>
          </p:cNvPr>
          <p:cNvSpPr/>
          <p:nvPr/>
        </p:nvSpPr>
        <p:spPr>
          <a:xfrm>
            <a:off x="8945674" y="12150381"/>
            <a:ext cx="1777994" cy="5339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C46AEA02-37DB-62CC-63A0-E3F2D81B8977}"/>
              </a:ext>
            </a:extLst>
          </p:cNvPr>
          <p:cNvCxnSpPr>
            <a:cxnSpLocks/>
            <a:stCxn id="159" idx="2"/>
            <a:endCxn id="171" idx="1"/>
          </p:cNvCxnSpPr>
          <p:nvPr/>
        </p:nvCxnSpPr>
        <p:spPr>
          <a:xfrm>
            <a:off x="12368766" y="11561733"/>
            <a:ext cx="844708" cy="618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D0664605-A796-22D3-2DFA-9F50480252E1}"/>
              </a:ext>
            </a:extLst>
          </p:cNvPr>
          <p:cNvCxnSpPr>
            <a:cxnSpLocks/>
            <a:stCxn id="159" idx="2"/>
            <a:endCxn id="190" idx="0"/>
          </p:cNvCxnSpPr>
          <p:nvPr/>
        </p:nvCxnSpPr>
        <p:spPr>
          <a:xfrm flipH="1">
            <a:off x="9834671" y="11561733"/>
            <a:ext cx="2534095" cy="5886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Elipse 198">
            <a:extLst>
              <a:ext uri="{FF2B5EF4-FFF2-40B4-BE49-F238E27FC236}">
                <a16:creationId xmlns:a16="http://schemas.microsoft.com/office/drawing/2014/main" id="{D7BFCAAB-5C74-C260-0F13-F5ECD42EAFF2}"/>
              </a:ext>
            </a:extLst>
          </p:cNvPr>
          <p:cNvSpPr/>
          <p:nvPr/>
        </p:nvSpPr>
        <p:spPr>
          <a:xfrm>
            <a:off x="7276936" y="13201655"/>
            <a:ext cx="2474196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C492EB0B-927D-D25B-D979-B767AC49DDC5}"/>
              </a:ext>
            </a:extLst>
          </p:cNvPr>
          <p:cNvSpPr/>
          <p:nvPr/>
        </p:nvSpPr>
        <p:spPr>
          <a:xfrm>
            <a:off x="9913898" y="13179743"/>
            <a:ext cx="27650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DFFCDC5A-C553-B5CC-A904-1E79B9FE2AFA}"/>
              </a:ext>
            </a:extLst>
          </p:cNvPr>
          <p:cNvCxnSpPr>
            <a:cxnSpLocks/>
            <a:stCxn id="190" idx="3"/>
            <a:endCxn id="199" idx="0"/>
          </p:cNvCxnSpPr>
          <p:nvPr/>
        </p:nvCxnSpPr>
        <p:spPr>
          <a:xfrm flipH="1">
            <a:off x="8514034" y="12606167"/>
            <a:ext cx="692021" cy="5954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FCE72F63-46A5-4F76-1A68-3A283CD1D29D}"/>
              </a:ext>
            </a:extLst>
          </p:cNvPr>
          <p:cNvCxnSpPr>
            <a:cxnSpLocks/>
            <a:stCxn id="190" idx="5"/>
            <a:endCxn id="200" idx="0"/>
          </p:cNvCxnSpPr>
          <p:nvPr/>
        </p:nvCxnSpPr>
        <p:spPr>
          <a:xfrm>
            <a:off x="10463287" y="12606167"/>
            <a:ext cx="833111" cy="573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31AE2C3C-C2B4-0CE5-83F7-AFE5094F32CF}"/>
              </a:ext>
            </a:extLst>
          </p:cNvPr>
          <p:cNvSpPr/>
          <p:nvPr/>
        </p:nvSpPr>
        <p:spPr>
          <a:xfrm>
            <a:off x="8389156" y="10724828"/>
            <a:ext cx="2474196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00F42A1-A6AA-1D93-8C5F-54CCB6D6E4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948293" y="9622489"/>
            <a:ext cx="1677961" cy="11023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84D003-CC21-70A2-36D4-EAF827791CDD}"/>
              </a:ext>
            </a:extLst>
          </p:cNvPr>
          <p:cNvSpPr txBox="1"/>
          <p:nvPr/>
        </p:nvSpPr>
        <p:spPr>
          <a:xfrm>
            <a:off x="1025919" y="2327564"/>
            <a:ext cx="26820024" cy="1209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alumno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idAlumno</a:t>
            </a:r>
            <a:r>
              <a:rPr lang="es-MX" sz="6000" b="1" dirty="0">
                <a:solidFill>
                  <a:schemeClr val="tx1"/>
                </a:solidFill>
              </a:rPr>
              <a:t>, numeroMatricula, nombre, apellidoPaterno, apellidoMaterno, grupo,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examenEscirto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idExamen</a:t>
            </a:r>
            <a:r>
              <a:rPr lang="es-MX" sz="6000" b="1" dirty="0">
                <a:solidFill>
                  <a:schemeClr val="tx1"/>
                </a:solidFill>
              </a:rPr>
              <a:t>, numeroExamen, nombrePreguntas, fechaRealizacion,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practica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idPractica</a:t>
            </a:r>
            <a:r>
              <a:rPr lang="es-MX" sz="6000" b="1" dirty="0">
                <a:solidFill>
                  <a:schemeClr val="tx1"/>
                </a:solidFill>
              </a:rPr>
              <a:t>, titulo, dificultad, nota, fechaExaminacion,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profesor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idProfesor</a:t>
            </a:r>
            <a:r>
              <a:rPr lang="es-MX" sz="6000" b="1" dirty="0">
                <a:solidFill>
                  <a:schemeClr val="tx1"/>
                </a:solidFill>
              </a:rPr>
              <a:t>, matricula, nombre, apellidoPaterno, apellidoMaterno)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alumnoExamenEscrito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idAlumnoExamenEscrito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idAlumno, idExamenEscrito</a:t>
            </a:r>
            <a:r>
              <a:rPr lang="es-MX" sz="6000" b="1" dirty="0">
                <a:solidFill>
                  <a:schemeClr val="tx1"/>
                </a:solidFill>
              </a:rPr>
              <a:t>, nota,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alumnoPractica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idAlumnoPractica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idAlumno, idPractica</a:t>
            </a:r>
            <a:r>
              <a:rPr lang="es-MX" sz="6000" b="1" dirty="0">
                <a:solidFill>
                  <a:schemeClr val="tx1"/>
                </a:solidFill>
              </a:rPr>
              <a:t>, fechaRealiza, nota)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profesorAlumno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idProfesorAlumno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idProfesor, idAlumno</a:t>
            </a:r>
            <a:r>
              <a:rPr lang="es-MX" sz="6000" b="1" dirty="0">
                <a:solidFill>
                  <a:schemeClr val="tx1"/>
                </a:solidFill>
              </a:rPr>
              <a:t>, fechaDiseño, estatus)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46233C-2D12-C787-244A-79D9ABE9467F}"/>
              </a:ext>
            </a:extLst>
          </p:cNvPr>
          <p:cNvGrpSpPr/>
          <p:nvPr/>
        </p:nvGrpSpPr>
        <p:grpSpPr>
          <a:xfrm>
            <a:off x="7983388" y="227930"/>
            <a:ext cx="11412975" cy="2099634"/>
            <a:chOff x="7207534" y="89384"/>
            <a:chExt cx="14456794" cy="2272145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6A66364D-D3E7-398B-53B5-4AF149BA95AA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GESTION DE EXAMENES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EEC74F-5394-10E3-7671-2C7EE5C509D7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6696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 lnSpcReduction="10000"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Concesionario de automóviles </a:t>
            </a:r>
          </a:p>
        </p:txBody>
      </p:sp>
    </p:spTree>
    <p:extLst>
      <p:ext uri="{BB962C8B-B14F-4D97-AF65-F5344CB8AC3E}">
        <p14:creationId xmlns:p14="http://schemas.microsoft.com/office/powerpoint/2010/main" val="406001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20A002-EE40-06FB-5CD8-C0C2C9B9F529}"/>
              </a:ext>
            </a:extLst>
          </p:cNvPr>
          <p:cNvSpPr/>
          <p:nvPr/>
        </p:nvSpPr>
        <p:spPr>
          <a:xfrm>
            <a:off x="10403328" y="7307709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2670B3-A6FC-9908-D83A-2DD205C70523}"/>
              </a:ext>
            </a:extLst>
          </p:cNvPr>
          <p:cNvSpPr txBox="1"/>
          <p:nvPr/>
        </p:nvSpPr>
        <p:spPr>
          <a:xfrm>
            <a:off x="15570425" y="879473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D9B221-E242-CBDD-55A9-207C6E4F14EC}"/>
              </a:ext>
            </a:extLst>
          </p:cNvPr>
          <p:cNvSpPr txBox="1"/>
          <p:nvPr/>
        </p:nvSpPr>
        <p:spPr>
          <a:xfrm>
            <a:off x="9913340" y="705564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CF1D225C-A769-A999-77FD-FF9FEF31026D}"/>
              </a:ext>
            </a:extLst>
          </p:cNvPr>
          <p:cNvSpPr/>
          <p:nvPr/>
        </p:nvSpPr>
        <p:spPr>
          <a:xfrm>
            <a:off x="13545399" y="708188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DCB0F5A-8D6F-4C85-6F2D-B34E9EB8A6A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2548064" y="7473065"/>
            <a:ext cx="997335" cy="1375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3254740-E14F-A614-32BC-0CE039E82256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12541853" y="6397636"/>
            <a:ext cx="2162046" cy="68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3BA644F-88CC-9787-BB0E-D19C7F13E2B1}"/>
              </a:ext>
            </a:extLst>
          </p:cNvPr>
          <p:cNvSpPr/>
          <p:nvPr/>
        </p:nvSpPr>
        <p:spPr>
          <a:xfrm>
            <a:off x="11482953" y="5836940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</a:t>
            </a:r>
          </a:p>
          <a:p>
            <a:pPr algn="ctr"/>
            <a:endParaRPr lang="es-MX" sz="18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6A4901-0E4D-3A66-B6FA-63A346F034E6}"/>
              </a:ext>
            </a:extLst>
          </p:cNvPr>
          <p:cNvSpPr/>
          <p:nvPr/>
        </p:nvSpPr>
        <p:spPr>
          <a:xfrm>
            <a:off x="13684250" y="6032324"/>
            <a:ext cx="15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B59BCA9-EC96-5500-E0B3-9C482BD3C54C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H="1" flipV="1">
            <a:off x="14478310" y="6593020"/>
            <a:ext cx="225589" cy="4888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9A4E780-D8BD-8668-F258-A1733A216C23}"/>
              </a:ext>
            </a:extLst>
          </p:cNvPr>
          <p:cNvGrpSpPr/>
          <p:nvPr/>
        </p:nvGrpSpPr>
        <p:grpSpPr>
          <a:xfrm>
            <a:off x="8505891" y="656912"/>
            <a:ext cx="11640405" cy="1239959"/>
            <a:chOff x="8505892" y="656912"/>
            <a:chExt cx="10195494" cy="1239959"/>
          </a:xfrm>
        </p:grpSpPr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FDEB59FF-5B9F-9DA8-4622-0C1D46E70B17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82500" lnSpcReduction="200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CONSECIONARIO DE AUTOMOVILES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43FEE8C-B2A2-6223-5931-42A2C70E9C2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452E36E-828B-6231-CAFC-A61D94EC60CA}"/>
              </a:ext>
            </a:extLst>
          </p:cNvPr>
          <p:cNvSpPr/>
          <p:nvPr/>
        </p:nvSpPr>
        <p:spPr>
          <a:xfrm>
            <a:off x="8692697" y="427211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Usado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1BFCB5-D90A-8758-1A76-C5729A403608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0007298" y="6462972"/>
            <a:ext cx="396030" cy="11476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032EC13A-2EF2-A367-B571-57306E081E05}"/>
              </a:ext>
            </a:extLst>
          </p:cNvPr>
          <p:cNvSpPr/>
          <p:nvPr/>
        </p:nvSpPr>
        <p:spPr>
          <a:xfrm>
            <a:off x="7690299" y="6071795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cede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B60EA9-A5E6-0808-47B8-8AC6D8462BC2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8848799" y="4877878"/>
            <a:ext cx="916266" cy="11939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1C1732-6365-7CE6-EE5E-3EA87DB5F5CD}"/>
              </a:ext>
            </a:extLst>
          </p:cNvPr>
          <p:cNvSpPr txBox="1"/>
          <p:nvPr/>
        </p:nvSpPr>
        <p:spPr>
          <a:xfrm>
            <a:off x="9060581" y="487787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7540525-66E5-4E7E-6AFD-C2A1B5726F5D}"/>
              </a:ext>
            </a:extLst>
          </p:cNvPr>
          <p:cNvSpPr/>
          <p:nvPr/>
        </p:nvSpPr>
        <p:spPr>
          <a:xfrm>
            <a:off x="15818259" y="9339728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Venta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5D4045-3A36-EC18-2EBF-8089B8550465}"/>
              </a:ext>
            </a:extLst>
          </p:cNvPr>
          <p:cNvSpPr txBox="1"/>
          <p:nvPr/>
        </p:nvSpPr>
        <p:spPr>
          <a:xfrm>
            <a:off x="12653121" y="719754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CE98577-8F33-0A1B-130B-09504CD9B5DC}"/>
              </a:ext>
            </a:extLst>
          </p:cNvPr>
          <p:cNvCxnSpPr>
            <a:cxnSpLocks/>
            <a:stCxn id="9" idx="2"/>
            <a:endCxn id="40" idx="1"/>
          </p:cNvCxnSpPr>
          <p:nvPr/>
        </p:nvCxnSpPr>
        <p:spPr>
          <a:xfrm>
            <a:off x="14703899" y="7864241"/>
            <a:ext cx="1114360" cy="17783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EDB7DAA1-0D33-021F-40FC-93E9997BAB16}"/>
              </a:ext>
            </a:extLst>
          </p:cNvPr>
          <p:cNvCxnSpPr>
            <a:cxnSpLocks/>
            <a:stCxn id="52" idx="6"/>
            <a:endCxn id="6" idx="1"/>
          </p:cNvCxnSpPr>
          <p:nvPr/>
        </p:nvCxnSpPr>
        <p:spPr>
          <a:xfrm>
            <a:off x="7216280" y="7362160"/>
            <a:ext cx="3187048" cy="2484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6268B26F-B525-F0C2-8DE6-78D4845D18E2}"/>
              </a:ext>
            </a:extLst>
          </p:cNvPr>
          <p:cNvSpPr/>
          <p:nvPr/>
        </p:nvSpPr>
        <p:spPr>
          <a:xfrm>
            <a:off x="5098480" y="7081812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2BB5460-76A3-E014-194B-4ECE0AD0D7DC}"/>
              </a:ext>
            </a:extLst>
          </p:cNvPr>
          <p:cNvSpPr/>
          <p:nvPr/>
        </p:nvSpPr>
        <p:spPr>
          <a:xfrm>
            <a:off x="4393630" y="7685080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43D8C02-0B1E-BC4E-7DC9-6FE9509A1096}"/>
              </a:ext>
            </a:extLst>
          </p:cNvPr>
          <p:cNvSpPr/>
          <p:nvPr/>
        </p:nvSpPr>
        <p:spPr>
          <a:xfrm>
            <a:off x="4393630" y="8288348"/>
            <a:ext cx="2914748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</a:t>
            </a:r>
          </a:p>
          <a:p>
            <a:pPr algn="ctr"/>
            <a:endParaRPr lang="es-MX" sz="180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85B2031-2774-BCFB-CB73-F537E0AA9CEF}"/>
              </a:ext>
            </a:extLst>
          </p:cNvPr>
          <p:cNvSpPr/>
          <p:nvPr/>
        </p:nvSpPr>
        <p:spPr>
          <a:xfrm>
            <a:off x="1962150" y="8922400"/>
            <a:ext cx="263736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4985CE0-CA0C-138C-E6F3-BE6719D9515F}"/>
              </a:ext>
            </a:extLst>
          </p:cNvPr>
          <p:cNvSpPr/>
          <p:nvPr/>
        </p:nvSpPr>
        <p:spPr>
          <a:xfrm>
            <a:off x="4599510" y="9155442"/>
            <a:ext cx="263736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53DA3C07-A2C2-2245-B09E-317056DEC8CE}"/>
              </a:ext>
            </a:extLst>
          </p:cNvPr>
          <p:cNvCxnSpPr>
            <a:cxnSpLocks/>
            <a:stCxn id="58" idx="6"/>
            <a:endCxn id="6" idx="1"/>
          </p:cNvCxnSpPr>
          <p:nvPr/>
        </p:nvCxnSpPr>
        <p:spPr>
          <a:xfrm flipV="1">
            <a:off x="6511430" y="7610592"/>
            <a:ext cx="3891898" cy="354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6E9BB39-6363-52F9-A89A-4752B3CA5C74}"/>
              </a:ext>
            </a:extLst>
          </p:cNvPr>
          <p:cNvCxnSpPr>
            <a:cxnSpLocks/>
            <a:stCxn id="59" idx="6"/>
            <a:endCxn id="6" idx="1"/>
          </p:cNvCxnSpPr>
          <p:nvPr/>
        </p:nvCxnSpPr>
        <p:spPr>
          <a:xfrm flipV="1">
            <a:off x="7308378" y="7610592"/>
            <a:ext cx="3094950" cy="9581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7E5B76-676B-9D3F-E0BF-ECB203A2BACD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5851004" y="8849044"/>
            <a:ext cx="67186" cy="3063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5D03123-E63F-637C-BE7E-6E717357569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4213278" y="8766932"/>
            <a:ext cx="607207" cy="237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F0B866BD-8276-B3B4-9178-739FFE7AC50F}"/>
              </a:ext>
            </a:extLst>
          </p:cNvPr>
          <p:cNvSpPr/>
          <p:nvPr/>
        </p:nvSpPr>
        <p:spPr>
          <a:xfrm>
            <a:off x="7230510" y="871962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</a:p>
          <a:p>
            <a:pPr algn="ctr"/>
            <a:endParaRPr lang="es-MX" sz="1800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03B51E4-64E9-811D-3329-1ABA726516AC}"/>
              </a:ext>
            </a:extLst>
          </p:cNvPr>
          <p:cNvSpPr/>
          <p:nvPr/>
        </p:nvSpPr>
        <p:spPr>
          <a:xfrm>
            <a:off x="7901329" y="9431252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  </a:t>
            </a:r>
          </a:p>
          <a:p>
            <a:pPr algn="ctr"/>
            <a:endParaRPr lang="es-MX" sz="1800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92449C37-569E-7CDE-423A-6619ABEEA0BE}"/>
              </a:ext>
            </a:extLst>
          </p:cNvPr>
          <p:cNvCxnSpPr>
            <a:cxnSpLocks/>
            <a:stCxn id="75" idx="0"/>
            <a:endCxn id="6" idx="1"/>
          </p:cNvCxnSpPr>
          <p:nvPr/>
        </p:nvCxnSpPr>
        <p:spPr>
          <a:xfrm flipV="1">
            <a:off x="8289410" y="7610592"/>
            <a:ext cx="2113918" cy="11090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BEED0DA-F30B-0CA7-D04B-1330FCA095CB}"/>
              </a:ext>
            </a:extLst>
          </p:cNvPr>
          <p:cNvCxnSpPr>
            <a:cxnSpLocks/>
            <a:stCxn id="76" idx="7"/>
            <a:endCxn id="6" idx="1"/>
          </p:cNvCxnSpPr>
          <p:nvPr/>
        </p:nvCxnSpPr>
        <p:spPr>
          <a:xfrm flipV="1">
            <a:off x="9708984" y="7610592"/>
            <a:ext cx="694344" cy="19027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8EFCE2B7-C9EF-04CB-73E0-079B3AEA83E7}"/>
              </a:ext>
            </a:extLst>
          </p:cNvPr>
          <p:cNvSpPr/>
          <p:nvPr/>
        </p:nvSpPr>
        <p:spPr>
          <a:xfrm>
            <a:off x="10185493" y="8740582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  </a:t>
            </a:r>
          </a:p>
          <a:p>
            <a:pPr algn="ctr"/>
            <a:endParaRPr lang="es-MX" sz="1800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64C04C46-7592-7ACA-417C-3E8DEBDA27CC}"/>
              </a:ext>
            </a:extLst>
          </p:cNvPr>
          <p:cNvSpPr/>
          <p:nvPr/>
        </p:nvSpPr>
        <p:spPr>
          <a:xfrm>
            <a:off x="10311148" y="9362263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  </a:t>
            </a:r>
          </a:p>
          <a:p>
            <a:pPr algn="ctr"/>
            <a:endParaRPr lang="es-MX" sz="1800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6B3CF6A-8E07-A597-7069-CC3C0E8A66DC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10019129" y="9020930"/>
            <a:ext cx="166364" cy="690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341C15FD-E003-6B2F-3DCB-A1E5421C7882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10019129" y="9642611"/>
            <a:ext cx="292019" cy="68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EEC8259-3F52-D5E1-942A-2DD0EDAE3ACC}"/>
              </a:ext>
            </a:extLst>
          </p:cNvPr>
          <p:cNvCxnSpPr>
            <a:cxnSpLocks/>
            <a:stCxn id="106" idx="3"/>
            <a:endCxn id="40" idx="1"/>
          </p:cNvCxnSpPr>
          <p:nvPr/>
        </p:nvCxnSpPr>
        <p:spPr>
          <a:xfrm flipV="1">
            <a:off x="14451012" y="9642611"/>
            <a:ext cx="1367247" cy="10426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ombo 105">
            <a:extLst>
              <a:ext uri="{FF2B5EF4-FFF2-40B4-BE49-F238E27FC236}">
                <a16:creationId xmlns:a16="http://schemas.microsoft.com/office/drawing/2014/main" id="{7627C9F4-5D55-0B30-A56E-D0D64DD2F39C}"/>
              </a:ext>
            </a:extLst>
          </p:cNvPr>
          <p:cNvSpPr/>
          <p:nvPr/>
        </p:nvSpPr>
        <p:spPr>
          <a:xfrm>
            <a:off x="12134013" y="1029407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4A391D9-554F-3F38-D8BD-2BBA913AC3A0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 flipV="1">
            <a:off x="10710898" y="10685249"/>
            <a:ext cx="1423115" cy="80682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B385FD15-851A-EE3F-9FED-577731D2D351}"/>
              </a:ext>
            </a:extLst>
          </p:cNvPr>
          <p:cNvSpPr/>
          <p:nvPr/>
        </p:nvSpPr>
        <p:spPr>
          <a:xfrm>
            <a:off x="8566162" y="11189187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Vendedor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93C29A7E-A9B1-E573-C139-9ADD61652201}"/>
              </a:ext>
            </a:extLst>
          </p:cNvPr>
          <p:cNvSpPr/>
          <p:nvPr/>
        </p:nvSpPr>
        <p:spPr>
          <a:xfrm>
            <a:off x="4330024" y="10628491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idVendedor</a:t>
            </a:r>
            <a:r>
              <a:rPr lang="es-MX" sz="1800" dirty="0"/>
              <a:t>  </a:t>
            </a:r>
          </a:p>
          <a:p>
            <a:pPr algn="ctr"/>
            <a:endParaRPr lang="es-MX" sz="1800" dirty="0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0566F1E-9441-D0B7-EEBB-63A23CC3843A}"/>
              </a:ext>
            </a:extLst>
          </p:cNvPr>
          <p:cNvCxnSpPr>
            <a:cxnSpLocks/>
            <a:stCxn id="114" idx="6"/>
            <a:endCxn id="112" idx="1"/>
          </p:cNvCxnSpPr>
          <p:nvPr/>
        </p:nvCxnSpPr>
        <p:spPr>
          <a:xfrm>
            <a:off x="6447824" y="10908839"/>
            <a:ext cx="2118338" cy="583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1678A441-B6A5-87DF-B25C-CCFB5E532CD3}"/>
              </a:ext>
            </a:extLst>
          </p:cNvPr>
          <p:cNvSpPr txBox="1"/>
          <p:nvPr/>
        </p:nvSpPr>
        <p:spPr>
          <a:xfrm>
            <a:off x="10760979" y="1082704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77E709F1-823B-B1B0-D3E5-615F52796AC6}"/>
              </a:ext>
            </a:extLst>
          </p:cNvPr>
          <p:cNvSpPr/>
          <p:nvPr/>
        </p:nvSpPr>
        <p:spPr>
          <a:xfrm>
            <a:off x="3270855" y="11189187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  </a:t>
            </a:r>
          </a:p>
          <a:p>
            <a:pPr algn="ctr"/>
            <a:endParaRPr lang="es-MX" sz="1800" dirty="0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E724C2D8-87B0-1EC9-97EE-C3A67545B181}"/>
              </a:ext>
            </a:extLst>
          </p:cNvPr>
          <p:cNvSpPr/>
          <p:nvPr/>
        </p:nvSpPr>
        <p:spPr>
          <a:xfrm>
            <a:off x="3800389" y="11821192"/>
            <a:ext cx="2894065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  </a:t>
            </a:r>
          </a:p>
          <a:p>
            <a:pPr algn="ctr"/>
            <a:endParaRPr lang="es-MX" sz="1800" dirty="0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BE25A68-3D52-960C-0031-45E861D402F0}"/>
              </a:ext>
            </a:extLst>
          </p:cNvPr>
          <p:cNvSpPr/>
          <p:nvPr/>
        </p:nvSpPr>
        <p:spPr>
          <a:xfrm>
            <a:off x="1238250" y="12453197"/>
            <a:ext cx="28417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  </a:t>
            </a:r>
          </a:p>
          <a:p>
            <a:pPr algn="ctr"/>
            <a:endParaRPr lang="es-MX" sz="1800" dirty="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000294E3-A1F1-7A38-71E3-1CD448057235}"/>
              </a:ext>
            </a:extLst>
          </p:cNvPr>
          <p:cNvSpPr/>
          <p:nvPr/>
        </p:nvSpPr>
        <p:spPr>
          <a:xfrm>
            <a:off x="1431978" y="13175626"/>
            <a:ext cx="28417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  </a:t>
            </a:r>
          </a:p>
          <a:p>
            <a:pPr algn="ctr"/>
            <a:endParaRPr lang="es-MX" sz="1800" dirty="0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F15F1507-8E7A-B2C2-62C1-FF6F319E9CB8}"/>
              </a:ext>
            </a:extLst>
          </p:cNvPr>
          <p:cNvSpPr/>
          <p:nvPr/>
        </p:nvSpPr>
        <p:spPr>
          <a:xfrm>
            <a:off x="4886800" y="1253735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  </a:t>
            </a:r>
          </a:p>
          <a:p>
            <a:pPr algn="ctr"/>
            <a:endParaRPr lang="es-MX" sz="1800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B68F0709-82B8-56D6-C281-9E4F7C9FCCDF}"/>
              </a:ext>
            </a:extLst>
          </p:cNvPr>
          <p:cNvSpPr/>
          <p:nvPr/>
        </p:nvSpPr>
        <p:spPr>
          <a:xfrm>
            <a:off x="4755580" y="13427174"/>
            <a:ext cx="1291730" cy="4765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  </a:t>
            </a:r>
          </a:p>
          <a:p>
            <a:pPr algn="ctr"/>
            <a:endParaRPr lang="es-MX" sz="1800" dirty="0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6C4EF9C-0B3F-70D6-8D19-90448E1A8CAD}"/>
              </a:ext>
            </a:extLst>
          </p:cNvPr>
          <p:cNvSpPr/>
          <p:nvPr/>
        </p:nvSpPr>
        <p:spPr>
          <a:xfrm>
            <a:off x="6155249" y="13427174"/>
            <a:ext cx="1535049" cy="4765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  </a:t>
            </a:r>
          </a:p>
          <a:p>
            <a:pPr algn="ctr"/>
            <a:endParaRPr lang="es-MX" sz="1800" dirty="0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E970145-4B6B-A5C0-155D-596011F3CB8F}"/>
              </a:ext>
            </a:extLst>
          </p:cNvPr>
          <p:cNvCxnSpPr>
            <a:cxnSpLocks/>
            <a:stCxn id="119" idx="6"/>
            <a:endCxn id="112" idx="1"/>
          </p:cNvCxnSpPr>
          <p:nvPr/>
        </p:nvCxnSpPr>
        <p:spPr>
          <a:xfrm>
            <a:off x="5388655" y="11469535"/>
            <a:ext cx="3177507" cy="22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FB7E62A9-0438-A35D-D898-FBA401F7CB95}"/>
              </a:ext>
            </a:extLst>
          </p:cNvPr>
          <p:cNvCxnSpPr>
            <a:cxnSpLocks/>
            <a:stCxn id="123" idx="6"/>
            <a:endCxn id="112" idx="1"/>
          </p:cNvCxnSpPr>
          <p:nvPr/>
        </p:nvCxnSpPr>
        <p:spPr>
          <a:xfrm flipV="1">
            <a:off x="6694454" y="11492070"/>
            <a:ext cx="1871708" cy="6094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4663634D-26BD-65F8-FF9C-05D5821E59DC}"/>
              </a:ext>
            </a:extLst>
          </p:cNvPr>
          <p:cNvCxnSpPr>
            <a:cxnSpLocks/>
            <a:stCxn id="123" idx="2"/>
            <a:endCxn id="124" idx="7"/>
          </p:cNvCxnSpPr>
          <p:nvPr/>
        </p:nvCxnSpPr>
        <p:spPr>
          <a:xfrm flipH="1">
            <a:off x="3663793" y="12101540"/>
            <a:ext cx="136596" cy="433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5199E090-C093-373C-8B7C-99ECF50A5D6F}"/>
              </a:ext>
            </a:extLst>
          </p:cNvPr>
          <p:cNvCxnSpPr>
            <a:cxnSpLocks/>
            <a:stCxn id="123" idx="4"/>
            <a:endCxn id="126" idx="7"/>
          </p:cNvCxnSpPr>
          <p:nvPr/>
        </p:nvCxnSpPr>
        <p:spPr>
          <a:xfrm flipH="1">
            <a:off x="3857521" y="12381888"/>
            <a:ext cx="1389901" cy="8758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FFE0DFD1-8F6D-94E6-E037-2D95AA36F321}"/>
              </a:ext>
            </a:extLst>
          </p:cNvPr>
          <p:cNvCxnSpPr>
            <a:cxnSpLocks/>
            <a:stCxn id="127" idx="7"/>
            <a:endCxn id="112" idx="1"/>
          </p:cNvCxnSpPr>
          <p:nvPr/>
        </p:nvCxnSpPr>
        <p:spPr>
          <a:xfrm flipV="1">
            <a:off x="6694455" y="11492070"/>
            <a:ext cx="1871707" cy="11273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399CD81B-5911-CBB5-AA7B-3B01C84FEB93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6694455" y="13015940"/>
            <a:ext cx="228319" cy="411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54A74EDA-7597-18A2-F2D8-5CB86B2DDFFF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flipH="1">
            <a:off x="5401445" y="13098052"/>
            <a:ext cx="544255" cy="3291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C2E0A6B5-E1CC-F468-C3FB-7BADB1EB9188}"/>
              </a:ext>
            </a:extLst>
          </p:cNvPr>
          <p:cNvSpPr txBox="1"/>
          <p:nvPr/>
        </p:nvSpPr>
        <p:spPr>
          <a:xfrm>
            <a:off x="15103927" y="946872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2" name="Rombo 161">
            <a:extLst>
              <a:ext uri="{FF2B5EF4-FFF2-40B4-BE49-F238E27FC236}">
                <a16:creationId xmlns:a16="http://schemas.microsoft.com/office/drawing/2014/main" id="{E3D9C66F-0F15-0C82-7DAF-DBFCD17203D9}"/>
              </a:ext>
            </a:extLst>
          </p:cNvPr>
          <p:cNvSpPr/>
          <p:nvPr/>
        </p:nvSpPr>
        <p:spPr>
          <a:xfrm>
            <a:off x="16137248" y="1131918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escoge</a:t>
            </a:r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5C307444-3ABD-1110-6E89-F363A94668B0}"/>
              </a:ext>
            </a:extLst>
          </p:cNvPr>
          <p:cNvCxnSpPr>
            <a:cxnSpLocks/>
            <a:stCxn id="162" idx="0"/>
            <a:endCxn id="40" idx="2"/>
          </p:cNvCxnSpPr>
          <p:nvPr/>
        </p:nvCxnSpPr>
        <p:spPr>
          <a:xfrm flipH="1" flipV="1">
            <a:off x="16890627" y="9945493"/>
            <a:ext cx="405121" cy="13736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A2FE07F7-62E5-C84C-E107-81C34E3712ED}"/>
              </a:ext>
            </a:extLst>
          </p:cNvPr>
          <p:cNvSpPr/>
          <p:nvPr/>
        </p:nvSpPr>
        <p:spPr>
          <a:xfrm>
            <a:off x="19323849" y="11469535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 err="1"/>
              <a:t>Opcion</a:t>
            </a:r>
            <a:endParaRPr lang="es-MX" sz="2159" b="1" dirty="0"/>
          </a:p>
        </p:txBody>
      </p: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3956AA0B-F70D-3C44-BAB6-4509EB1D419E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18454247" y="11710364"/>
            <a:ext cx="869602" cy="620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ipse 169">
            <a:extLst>
              <a:ext uri="{FF2B5EF4-FFF2-40B4-BE49-F238E27FC236}">
                <a16:creationId xmlns:a16="http://schemas.microsoft.com/office/drawing/2014/main" id="{40E40F77-31F6-68AE-A6A2-652413914597}"/>
              </a:ext>
            </a:extLst>
          </p:cNvPr>
          <p:cNvSpPr/>
          <p:nvPr/>
        </p:nvSpPr>
        <p:spPr>
          <a:xfrm>
            <a:off x="15864274" y="12768910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  </a:t>
            </a:r>
          </a:p>
          <a:p>
            <a:pPr algn="ctr"/>
            <a:endParaRPr lang="es-MX" sz="1800" dirty="0"/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713EC731-6B34-231F-CB77-01080E776FE4}"/>
              </a:ext>
            </a:extLst>
          </p:cNvPr>
          <p:cNvCxnSpPr>
            <a:cxnSpLocks/>
            <a:stCxn id="170" idx="0"/>
            <a:endCxn id="162" idx="2"/>
          </p:cNvCxnSpPr>
          <p:nvPr/>
        </p:nvCxnSpPr>
        <p:spPr>
          <a:xfrm flipV="1">
            <a:off x="16923174" y="12101540"/>
            <a:ext cx="372574" cy="667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68186706-5287-4526-6E2E-450CCA969F41}"/>
              </a:ext>
            </a:extLst>
          </p:cNvPr>
          <p:cNvSpPr txBox="1"/>
          <p:nvPr/>
        </p:nvSpPr>
        <p:spPr>
          <a:xfrm>
            <a:off x="18775937" y="1168787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6B04684-E90C-9828-B26C-BA209CA5D66B}"/>
              </a:ext>
            </a:extLst>
          </p:cNvPr>
          <p:cNvSpPr txBox="1"/>
          <p:nvPr/>
        </p:nvSpPr>
        <p:spPr>
          <a:xfrm>
            <a:off x="16339228" y="996210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5D29CDC9-32AB-860C-EC2D-843C84DC1C58}"/>
              </a:ext>
            </a:extLst>
          </p:cNvPr>
          <p:cNvCxnSpPr>
            <a:cxnSpLocks/>
            <a:stCxn id="178" idx="7"/>
            <a:endCxn id="166" idx="2"/>
          </p:cNvCxnSpPr>
          <p:nvPr/>
        </p:nvCxnSpPr>
        <p:spPr>
          <a:xfrm flipV="1">
            <a:off x="19923741" y="12075300"/>
            <a:ext cx="472476" cy="5869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19D71AFB-D46D-E028-9E3A-1D91EC48788C}"/>
              </a:ext>
            </a:extLst>
          </p:cNvPr>
          <p:cNvSpPr/>
          <p:nvPr/>
        </p:nvSpPr>
        <p:spPr>
          <a:xfrm>
            <a:off x="18116086" y="12580122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idOpcion</a:t>
            </a:r>
          </a:p>
          <a:p>
            <a:pPr algn="ctr"/>
            <a:endParaRPr lang="es-MX" sz="1800" dirty="0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A203B0D8-12F5-EE2E-2251-80332C24D7EC}"/>
              </a:ext>
            </a:extLst>
          </p:cNvPr>
          <p:cNvSpPr/>
          <p:nvPr/>
        </p:nvSpPr>
        <p:spPr>
          <a:xfrm>
            <a:off x="6488766" y="5323877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0BEAB6E6-DF6D-4754-EBA3-A041937AA942}"/>
              </a:ext>
            </a:extLst>
          </p:cNvPr>
          <p:cNvCxnSpPr>
            <a:cxnSpLocks/>
            <a:stCxn id="179" idx="4"/>
            <a:endCxn id="30" idx="1"/>
          </p:cNvCxnSpPr>
          <p:nvPr/>
        </p:nvCxnSpPr>
        <p:spPr>
          <a:xfrm>
            <a:off x="7547666" y="5884573"/>
            <a:ext cx="142633" cy="578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7E4D5CEF-B449-8FD1-D03A-8051C0DC2ECE}"/>
              </a:ext>
            </a:extLst>
          </p:cNvPr>
          <p:cNvSpPr/>
          <p:nvPr/>
        </p:nvSpPr>
        <p:spPr>
          <a:xfrm>
            <a:off x="20365531" y="1261840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8D7506E8-B191-E670-86C6-C8AF8C3B7555}"/>
              </a:ext>
            </a:extLst>
          </p:cNvPr>
          <p:cNvSpPr/>
          <p:nvPr/>
        </p:nvSpPr>
        <p:spPr>
          <a:xfrm>
            <a:off x="22581789" y="12224752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B1FD6305-C885-CF5C-54E6-4C075096985C}"/>
              </a:ext>
            </a:extLst>
          </p:cNvPr>
          <p:cNvCxnSpPr>
            <a:cxnSpLocks/>
            <a:stCxn id="184" idx="0"/>
            <a:endCxn id="166" idx="2"/>
          </p:cNvCxnSpPr>
          <p:nvPr/>
        </p:nvCxnSpPr>
        <p:spPr>
          <a:xfrm flipH="1" flipV="1">
            <a:off x="20396217" y="12075300"/>
            <a:ext cx="1028214" cy="5431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0B09888C-E1CA-7842-C6DC-B19A25D6C243}"/>
              </a:ext>
            </a:extLst>
          </p:cNvPr>
          <p:cNvCxnSpPr>
            <a:cxnSpLocks/>
            <a:stCxn id="185" idx="2"/>
            <a:endCxn id="166" idx="3"/>
          </p:cNvCxnSpPr>
          <p:nvPr/>
        </p:nvCxnSpPr>
        <p:spPr>
          <a:xfrm flipH="1" flipV="1">
            <a:off x="21468585" y="11772418"/>
            <a:ext cx="1113204" cy="7326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ombo 192">
            <a:extLst>
              <a:ext uri="{FF2B5EF4-FFF2-40B4-BE49-F238E27FC236}">
                <a16:creationId xmlns:a16="http://schemas.microsoft.com/office/drawing/2014/main" id="{275DEEF2-AF45-7513-B12C-9E004052F04F}"/>
              </a:ext>
            </a:extLst>
          </p:cNvPr>
          <p:cNvSpPr/>
          <p:nvPr/>
        </p:nvSpPr>
        <p:spPr>
          <a:xfrm>
            <a:off x="18987796" y="879473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escoge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FCBBB1DC-BE76-B263-4315-D62A6EEF777F}"/>
              </a:ext>
            </a:extLst>
          </p:cNvPr>
          <p:cNvCxnSpPr>
            <a:cxnSpLocks/>
            <a:stCxn id="166" idx="0"/>
            <a:endCxn id="193" idx="2"/>
          </p:cNvCxnSpPr>
          <p:nvPr/>
        </p:nvCxnSpPr>
        <p:spPr>
          <a:xfrm flipH="1" flipV="1">
            <a:off x="20146296" y="9577089"/>
            <a:ext cx="249921" cy="18924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CBF1AFE0-77BF-3F3C-6E9D-21E387353988}"/>
              </a:ext>
            </a:extLst>
          </p:cNvPr>
          <p:cNvCxnSpPr>
            <a:cxnSpLocks/>
            <a:stCxn id="193" idx="0"/>
            <a:endCxn id="201" idx="2"/>
          </p:cNvCxnSpPr>
          <p:nvPr/>
        </p:nvCxnSpPr>
        <p:spPr>
          <a:xfrm flipH="1" flipV="1">
            <a:off x="19293163" y="6803617"/>
            <a:ext cx="853133" cy="199111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6FA33D31-0BE5-72F4-48F9-445543528FE8}"/>
              </a:ext>
            </a:extLst>
          </p:cNvPr>
          <p:cNvSpPr/>
          <p:nvPr/>
        </p:nvSpPr>
        <p:spPr>
          <a:xfrm>
            <a:off x="18220795" y="6197852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 err="1"/>
              <a:t>Vehiculo</a:t>
            </a:r>
            <a:endParaRPr lang="es-MX" sz="2159" b="1" dirty="0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E47C0A24-90A6-8582-DA19-85A5AEBB0FCA}"/>
              </a:ext>
            </a:extLst>
          </p:cNvPr>
          <p:cNvCxnSpPr>
            <a:cxnSpLocks/>
            <a:stCxn id="208" idx="0"/>
            <a:endCxn id="201" idx="2"/>
          </p:cNvCxnSpPr>
          <p:nvPr/>
        </p:nvCxnSpPr>
        <p:spPr>
          <a:xfrm flipV="1">
            <a:off x="17470299" y="6803617"/>
            <a:ext cx="1822864" cy="102131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ombo 207">
            <a:extLst>
              <a:ext uri="{FF2B5EF4-FFF2-40B4-BE49-F238E27FC236}">
                <a16:creationId xmlns:a16="http://schemas.microsoft.com/office/drawing/2014/main" id="{586B23F2-64DE-B348-CA3B-6646C037B1AA}"/>
              </a:ext>
            </a:extLst>
          </p:cNvPr>
          <p:cNvSpPr/>
          <p:nvPr/>
        </p:nvSpPr>
        <p:spPr>
          <a:xfrm>
            <a:off x="16311799" y="782493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compra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BD4DE517-FF93-5B04-FCB3-F8DCB71BA4BD}"/>
              </a:ext>
            </a:extLst>
          </p:cNvPr>
          <p:cNvCxnSpPr>
            <a:cxnSpLocks/>
            <a:stCxn id="208" idx="2"/>
            <a:endCxn id="40" idx="0"/>
          </p:cNvCxnSpPr>
          <p:nvPr/>
        </p:nvCxnSpPr>
        <p:spPr>
          <a:xfrm flipH="1">
            <a:off x="16890627" y="8607285"/>
            <a:ext cx="579672" cy="73244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AA5171DE-4CB1-882E-55DF-39EBA2DFA457}"/>
              </a:ext>
            </a:extLst>
          </p:cNvPr>
          <p:cNvSpPr txBox="1"/>
          <p:nvPr/>
        </p:nvSpPr>
        <p:spPr>
          <a:xfrm>
            <a:off x="16481857" y="885185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131DAE7E-1B2F-1211-A948-2A830327A45B}"/>
              </a:ext>
            </a:extLst>
          </p:cNvPr>
          <p:cNvSpPr txBox="1"/>
          <p:nvPr/>
        </p:nvSpPr>
        <p:spPr>
          <a:xfrm>
            <a:off x="18377035" y="675561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61AD0E6F-E939-693F-C832-5D9189F86859}"/>
              </a:ext>
            </a:extLst>
          </p:cNvPr>
          <p:cNvSpPr txBox="1"/>
          <p:nvPr/>
        </p:nvSpPr>
        <p:spPr>
          <a:xfrm>
            <a:off x="19419504" y="671997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F27E10E2-6B7F-9FB9-4D5D-2EC0ACDD502E}"/>
              </a:ext>
            </a:extLst>
          </p:cNvPr>
          <p:cNvSpPr txBox="1"/>
          <p:nvPr/>
        </p:nvSpPr>
        <p:spPr>
          <a:xfrm>
            <a:off x="20396217" y="1094631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31594E7C-B7CC-4BF6-0400-208A183E9AF3}"/>
              </a:ext>
            </a:extLst>
          </p:cNvPr>
          <p:cNvSpPr/>
          <p:nvPr/>
        </p:nvSpPr>
        <p:spPr>
          <a:xfrm>
            <a:off x="21937944" y="911924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</a:t>
            </a:r>
          </a:p>
          <a:p>
            <a:pPr algn="ctr"/>
            <a:endParaRPr lang="es-MX" sz="1800" dirty="0"/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10A603E6-0FFE-7626-FA14-E34D4836E658}"/>
              </a:ext>
            </a:extLst>
          </p:cNvPr>
          <p:cNvCxnSpPr>
            <a:cxnSpLocks/>
            <a:stCxn id="222" idx="2"/>
            <a:endCxn id="193" idx="3"/>
          </p:cNvCxnSpPr>
          <p:nvPr/>
        </p:nvCxnSpPr>
        <p:spPr>
          <a:xfrm flipH="1" flipV="1">
            <a:off x="21304795" y="9185913"/>
            <a:ext cx="633149" cy="213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Elipse 230">
            <a:extLst>
              <a:ext uri="{FF2B5EF4-FFF2-40B4-BE49-F238E27FC236}">
                <a16:creationId xmlns:a16="http://schemas.microsoft.com/office/drawing/2014/main" id="{309400E5-411D-007F-9755-9A8FA5F2B49E}"/>
              </a:ext>
            </a:extLst>
          </p:cNvPr>
          <p:cNvSpPr/>
          <p:nvPr/>
        </p:nvSpPr>
        <p:spPr>
          <a:xfrm>
            <a:off x="16481857" y="5423481"/>
            <a:ext cx="202831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idVehiculo</a:t>
            </a:r>
          </a:p>
          <a:p>
            <a:pPr algn="ctr"/>
            <a:endParaRPr lang="es-MX" sz="1800" dirty="0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B116D63B-6F4A-6417-C8B1-A5168CB6696D}"/>
              </a:ext>
            </a:extLst>
          </p:cNvPr>
          <p:cNvCxnSpPr>
            <a:cxnSpLocks/>
            <a:stCxn id="201" idx="1"/>
            <a:endCxn id="231" idx="4"/>
          </p:cNvCxnSpPr>
          <p:nvPr/>
        </p:nvCxnSpPr>
        <p:spPr>
          <a:xfrm flipH="1" flipV="1">
            <a:off x="17496013" y="5984177"/>
            <a:ext cx="724782" cy="5165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Elipse 237">
            <a:extLst>
              <a:ext uri="{FF2B5EF4-FFF2-40B4-BE49-F238E27FC236}">
                <a16:creationId xmlns:a16="http://schemas.microsoft.com/office/drawing/2014/main" id="{F30E8077-52FE-5591-2876-378FD50BEB6F}"/>
              </a:ext>
            </a:extLst>
          </p:cNvPr>
          <p:cNvSpPr/>
          <p:nvPr/>
        </p:nvSpPr>
        <p:spPr>
          <a:xfrm>
            <a:off x="16765536" y="4679858"/>
            <a:ext cx="202831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</a:t>
            </a:r>
          </a:p>
          <a:p>
            <a:pPr algn="ctr"/>
            <a:endParaRPr lang="es-MX" sz="1800" dirty="0"/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E1284872-826E-EF51-BB86-7CCEF61A68FC}"/>
              </a:ext>
            </a:extLst>
          </p:cNvPr>
          <p:cNvSpPr/>
          <p:nvPr/>
        </p:nvSpPr>
        <p:spPr>
          <a:xfrm>
            <a:off x="18436147" y="4185835"/>
            <a:ext cx="202831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  <a:p>
            <a:pPr algn="ctr"/>
            <a:endParaRPr lang="es-MX" sz="1800" dirty="0"/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F891D505-0871-2910-03F1-CE3400A9DBA5}"/>
              </a:ext>
            </a:extLst>
          </p:cNvPr>
          <p:cNvSpPr/>
          <p:nvPr/>
        </p:nvSpPr>
        <p:spPr>
          <a:xfrm>
            <a:off x="20553478" y="4335920"/>
            <a:ext cx="202831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  <a:p>
            <a:pPr algn="ctr"/>
            <a:endParaRPr lang="es-MX" sz="1800" dirty="0"/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24D60F68-E042-4251-AA85-91106A81B2F0}"/>
              </a:ext>
            </a:extLst>
          </p:cNvPr>
          <p:cNvSpPr/>
          <p:nvPr/>
        </p:nvSpPr>
        <p:spPr>
          <a:xfrm>
            <a:off x="20729677" y="5120750"/>
            <a:ext cx="202831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cilindros</a:t>
            </a:r>
          </a:p>
          <a:p>
            <a:pPr algn="ctr"/>
            <a:endParaRPr lang="es-MX" sz="1800" dirty="0"/>
          </a:p>
        </p:txBody>
      </p: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F36A15F5-43AE-C89B-E997-9F6328C70802}"/>
              </a:ext>
            </a:extLst>
          </p:cNvPr>
          <p:cNvCxnSpPr>
            <a:cxnSpLocks/>
            <a:stCxn id="201" idx="0"/>
            <a:endCxn id="238" idx="5"/>
          </p:cNvCxnSpPr>
          <p:nvPr/>
        </p:nvCxnSpPr>
        <p:spPr>
          <a:xfrm flipH="1" flipV="1">
            <a:off x="18496808" y="5158442"/>
            <a:ext cx="796355" cy="10394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9DBCAF9C-4426-26F9-7566-E3A05FD1D103}"/>
              </a:ext>
            </a:extLst>
          </p:cNvPr>
          <p:cNvCxnSpPr>
            <a:cxnSpLocks/>
            <a:stCxn id="201" idx="0"/>
            <a:endCxn id="239" idx="4"/>
          </p:cNvCxnSpPr>
          <p:nvPr/>
        </p:nvCxnSpPr>
        <p:spPr>
          <a:xfrm flipV="1">
            <a:off x="19293163" y="4746531"/>
            <a:ext cx="157140" cy="1451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3B1E7D09-1FDA-8F07-6088-047605B78C09}"/>
              </a:ext>
            </a:extLst>
          </p:cNvPr>
          <p:cNvCxnSpPr>
            <a:cxnSpLocks/>
            <a:stCxn id="201" idx="0"/>
            <a:endCxn id="240" idx="2"/>
          </p:cNvCxnSpPr>
          <p:nvPr/>
        </p:nvCxnSpPr>
        <p:spPr>
          <a:xfrm flipV="1">
            <a:off x="19293163" y="4616268"/>
            <a:ext cx="1260315" cy="1581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id="{916D1AA9-BD14-1592-94D8-89529DF5C2FA}"/>
              </a:ext>
            </a:extLst>
          </p:cNvPr>
          <p:cNvCxnSpPr>
            <a:cxnSpLocks/>
            <a:stCxn id="201" idx="0"/>
            <a:endCxn id="241" idx="2"/>
          </p:cNvCxnSpPr>
          <p:nvPr/>
        </p:nvCxnSpPr>
        <p:spPr>
          <a:xfrm flipV="1">
            <a:off x="19293163" y="5401098"/>
            <a:ext cx="1436514" cy="796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Elipse 257">
            <a:extLst>
              <a:ext uri="{FF2B5EF4-FFF2-40B4-BE49-F238E27FC236}">
                <a16:creationId xmlns:a16="http://schemas.microsoft.com/office/drawing/2014/main" id="{80E3FE18-8A3A-C4EB-83FF-DC3E63944962}"/>
              </a:ext>
            </a:extLst>
          </p:cNvPr>
          <p:cNvSpPr/>
          <p:nvPr/>
        </p:nvSpPr>
        <p:spPr>
          <a:xfrm>
            <a:off x="5918190" y="2675719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idUsado</a:t>
            </a:r>
          </a:p>
          <a:p>
            <a:pPr algn="ctr"/>
            <a:endParaRPr lang="es-MX" sz="1800" dirty="0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45C57269-10F5-8230-09B9-AE956BAB6246}"/>
              </a:ext>
            </a:extLst>
          </p:cNvPr>
          <p:cNvSpPr/>
          <p:nvPr/>
        </p:nvSpPr>
        <p:spPr>
          <a:xfrm>
            <a:off x="7795540" y="2368146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  <a:p>
            <a:pPr algn="ctr"/>
            <a:endParaRPr lang="es-MX" sz="1800" dirty="0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45221727-99FD-595D-B633-5348F4B4ED1E}"/>
              </a:ext>
            </a:extLst>
          </p:cNvPr>
          <p:cNvSpPr/>
          <p:nvPr/>
        </p:nvSpPr>
        <p:spPr>
          <a:xfrm>
            <a:off x="9778533" y="2673594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  <a:p>
            <a:pPr algn="ctr"/>
            <a:endParaRPr lang="es-MX" sz="1800" dirty="0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1F4F4C40-EF66-7A9A-43DD-29A9E1174655}"/>
              </a:ext>
            </a:extLst>
          </p:cNvPr>
          <p:cNvSpPr/>
          <p:nvPr/>
        </p:nvSpPr>
        <p:spPr>
          <a:xfrm>
            <a:off x="10475434" y="3281553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matricula</a:t>
            </a:r>
          </a:p>
          <a:p>
            <a:pPr algn="ctr"/>
            <a:endParaRPr lang="es-MX" sz="1800" dirty="0"/>
          </a:p>
        </p:txBody>
      </p: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75014696-9072-FA44-25C9-650A27C70C27}"/>
              </a:ext>
            </a:extLst>
          </p:cNvPr>
          <p:cNvCxnSpPr>
            <a:cxnSpLocks/>
            <a:stCxn id="258" idx="5"/>
            <a:endCxn id="21" idx="0"/>
          </p:cNvCxnSpPr>
          <p:nvPr/>
        </p:nvCxnSpPr>
        <p:spPr>
          <a:xfrm>
            <a:off x="7725845" y="3154303"/>
            <a:ext cx="2039220" cy="1117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id="{5952C28D-E1BF-E8CD-B904-3FC7B57273BB}"/>
              </a:ext>
            </a:extLst>
          </p:cNvPr>
          <p:cNvCxnSpPr>
            <a:cxnSpLocks/>
            <a:stCxn id="259" idx="4"/>
            <a:endCxn id="21" idx="0"/>
          </p:cNvCxnSpPr>
          <p:nvPr/>
        </p:nvCxnSpPr>
        <p:spPr>
          <a:xfrm>
            <a:off x="8854440" y="2928842"/>
            <a:ext cx="910625" cy="1343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268">
            <a:extLst>
              <a:ext uri="{FF2B5EF4-FFF2-40B4-BE49-F238E27FC236}">
                <a16:creationId xmlns:a16="http://schemas.microsoft.com/office/drawing/2014/main" id="{0DA4DE51-19FB-C48D-C930-75D600C5F41B}"/>
              </a:ext>
            </a:extLst>
          </p:cNvPr>
          <p:cNvCxnSpPr>
            <a:cxnSpLocks/>
            <a:stCxn id="260" idx="3"/>
            <a:endCxn id="21" idx="0"/>
          </p:cNvCxnSpPr>
          <p:nvPr/>
        </p:nvCxnSpPr>
        <p:spPr>
          <a:xfrm flipH="1">
            <a:off x="9765065" y="3152178"/>
            <a:ext cx="323613" cy="11199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DFA12AA7-96BE-2118-E5BB-6586BF825A78}"/>
              </a:ext>
            </a:extLst>
          </p:cNvPr>
          <p:cNvCxnSpPr>
            <a:cxnSpLocks/>
            <a:stCxn id="261" idx="2"/>
            <a:endCxn id="21" idx="0"/>
          </p:cNvCxnSpPr>
          <p:nvPr/>
        </p:nvCxnSpPr>
        <p:spPr>
          <a:xfrm flipH="1">
            <a:off x="9765065" y="3561901"/>
            <a:ext cx="710369" cy="710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8410C761-C747-68E8-4F21-071F58D3E0D0}"/>
              </a:ext>
            </a:extLst>
          </p:cNvPr>
          <p:cNvCxnSpPr>
            <a:cxnSpLocks/>
            <a:stCxn id="59" idx="2"/>
            <a:endCxn id="5" idx="4"/>
          </p:cNvCxnSpPr>
          <p:nvPr/>
        </p:nvCxnSpPr>
        <p:spPr>
          <a:xfrm flipH="1" flipV="1">
            <a:off x="2907598" y="8466224"/>
            <a:ext cx="1486032" cy="1024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A51E50BB-DA67-7C6A-A6B2-9B3C1A2D8060}"/>
              </a:ext>
            </a:extLst>
          </p:cNvPr>
          <p:cNvSpPr/>
          <p:nvPr/>
        </p:nvSpPr>
        <p:spPr>
          <a:xfrm>
            <a:off x="1848698" y="7905528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FC8F897-5737-CE63-18BE-3BD67F0A562C}"/>
              </a:ext>
            </a:extLst>
          </p:cNvPr>
          <p:cNvCxnSpPr>
            <a:cxnSpLocks/>
            <a:stCxn id="123" idx="2"/>
            <a:endCxn id="28" idx="5"/>
          </p:cNvCxnSpPr>
          <p:nvPr/>
        </p:nvCxnSpPr>
        <p:spPr>
          <a:xfrm flipH="1" flipV="1">
            <a:off x="2857095" y="11797771"/>
            <a:ext cx="943294" cy="303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B75BFCD-A4D2-1C94-2D85-8151B75CDA6E}"/>
              </a:ext>
            </a:extLst>
          </p:cNvPr>
          <p:cNvSpPr/>
          <p:nvPr/>
        </p:nvSpPr>
        <p:spPr>
          <a:xfrm>
            <a:off x="1049440" y="11319187"/>
            <a:ext cx="211780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7463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C38CF7C-595A-B83F-2295-0998CFE4385C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A3F377E2-D915-F7CC-8213-0547C5A0DF94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CONSECIONARIO DE AUTOMOVILES 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115C47C-802F-CC9B-893D-1EEBF266F185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D12C42CE-CD79-4698-32A2-E6F9A959408D}"/>
              </a:ext>
            </a:extLst>
          </p:cNvPr>
          <p:cNvSpPr txBox="1"/>
          <p:nvPr/>
        </p:nvSpPr>
        <p:spPr>
          <a:xfrm>
            <a:off x="1025919" y="232756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cliente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, nombre, apellidoPaterno, apellidoMaterno, numero, rfc, dirección, calle, numerodireccion,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opción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idOpcion</a:t>
            </a:r>
            <a:r>
              <a:rPr lang="es-MX" sz="5400" b="1" dirty="0">
                <a:solidFill>
                  <a:schemeClr val="tx1"/>
                </a:solidFill>
              </a:rPr>
              <a:t>, nombre,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usado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idUsado</a:t>
            </a:r>
            <a:r>
              <a:rPr lang="es-MX" sz="5400" b="1" dirty="0">
                <a:solidFill>
                  <a:schemeClr val="tx1"/>
                </a:solidFill>
              </a:rPr>
              <a:t>, marca, matricula, estatus, </a:t>
            </a:r>
            <a:r>
              <a:rPr lang="es-MX" sz="5400" b="1" u="dbl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vendedor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idVendedor</a:t>
            </a:r>
            <a:r>
              <a:rPr lang="es-MX" sz="5400" b="1" dirty="0">
                <a:solidFill>
                  <a:schemeClr val="tx1"/>
                </a:solidFill>
              </a:rPr>
              <a:t>, nombre, apellidoPaterno, apellidoMaterno, rfc, dirección, calle, numero,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vehículo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idVehiculo</a:t>
            </a:r>
            <a:r>
              <a:rPr lang="es-MX" sz="5400" b="1" dirty="0">
                <a:solidFill>
                  <a:schemeClr val="tx1"/>
                </a:solidFill>
              </a:rPr>
              <a:t>, precio, marca, modelo, cilindros,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venta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idVenta</a:t>
            </a:r>
            <a:r>
              <a:rPr lang="es-MX" sz="5400" b="1" dirty="0">
                <a:solidFill>
                  <a:schemeClr val="tx1"/>
                </a:solidFill>
              </a:rPr>
              <a:t>, fechaVenta, matricula</a:t>
            </a:r>
            <a:r>
              <a:rPr lang="es-MX" sz="5400" b="1" u="dbl" dirty="0">
                <a:solidFill>
                  <a:schemeClr val="tx1"/>
                </a:solidFill>
              </a:rPr>
              <a:t>, idVendedor, idVehiculo, idCliente</a:t>
            </a:r>
            <a:r>
              <a:rPr lang="es-MX" sz="5400" b="1" dirty="0">
                <a:solidFill>
                  <a:schemeClr val="tx1"/>
                </a:solidFill>
              </a:rPr>
              <a:t>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vehiculoOpcion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idVehiculoOpcion</a:t>
            </a:r>
            <a:r>
              <a:rPr lang="es-MX" sz="5400" b="1" u="dbl" dirty="0">
                <a:solidFill>
                  <a:schemeClr val="tx1"/>
                </a:solidFill>
              </a:rPr>
              <a:t>, idVehiculo, idOpcion</a:t>
            </a:r>
            <a:r>
              <a:rPr lang="es-MX" sz="5400" b="1" dirty="0">
                <a:solidFill>
                  <a:schemeClr val="tx1"/>
                </a:solidFill>
              </a:rPr>
              <a:t>, precio,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ventaOpcion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idVentaOpcion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>
                <a:solidFill>
                  <a:schemeClr val="tx1"/>
                </a:solidFill>
              </a:rPr>
              <a:t>idVenta, idOpcion</a:t>
            </a:r>
            <a:r>
              <a:rPr lang="es-MX" sz="5400" b="1" dirty="0">
                <a:solidFill>
                  <a:schemeClr val="tx1"/>
                </a:solidFill>
              </a:rPr>
              <a:t>, precio, estatus)</a:t>
            </a:r>
          </a:p>
        </p:txBody>
      </p:sp>
    </p:spTree>
    <p:extLst>
      <p:ext uri="{BB962C8B-B14F-4D97-AF65-F5344CB8AC3E}">
        <p14:creationId xmlns:p14="http://schemas.microsoft.com/office/powerpoint/2010/main" val="406341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33423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3683F5-2FFD-C5E5-2BAD-02F88A73494A}"/>
              </a:ext>
            </a:extLst>
          </p:cNvPr>
          <p:cNvSpPr/>
          <p:nvPr/>
        </p:nvSpPr>
        <p:spPr>
          <a:xfrm>
            <a:off x="10289028" y="5231259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Paciente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34A1658C-F68E-EFC5-4045-9772B7375F2D}"/>
              </a:ext>
            </a:extLst>
          </p:cNvPr>
          <p:cNvSpPr/>
          <p:nvPr/>
        </p:nvSpPr>
        <p:spPr>
          <a:xfrm>
            <a:off x="14744653" y="5644311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1EE65F4-5BC0-CD83-EC3F-E383462F4E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433764" y="5534142"/>
            <a:ext cx="2310889" cy="5013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32B2EC-BD41-8814-E6BA-87914E14D9BF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10197582" y="3955874"/>
            <a:ext cx="1163814" cy="1275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14533F9F-15E0-4184-C637-82C7A6EF6A59}"/>
              </a:ext>
            </a:extLst>
          </p:cNvPr>
          <p:cNvSpPr/>
          <p:nvPr/>
        </p:nvSpPr>
        <p:spPr>
          <a:xfrm>
            <a:off x="10323753" y="2522931"/>
            <a:ext cx="15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374E0F-AC68-D328-4E9D-858F0F765009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11117813" y="3083627"/>
            <a:ext cx="243583" cy="21476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02D97F-D716-7709-083A-15F7EB8D8A92}"/>
              </a:ext>
            </a:extLst>
          </p:cNvPr>
          <p:cNvSpPr txBox="1"/>
          <p:nvPr/>
        </p:nvSpPr>
        <p:spPr>
          <a:xfrm>
            <a:off x="17278963" y="394063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85724E-C841-9110-0998-3A4EABF06C97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565BF000-33AA-A7BA-8747-0DDC51596672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HOSPITAL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C8D1598-9E1D-F333-99E2-07D3CE994043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50A6F3CD-CDD7-3BD5-1918-FB53FACB2CD8}"/>
              </a:ext>
            </a:extLst>
          </p:cNvPr>
          <p:cNvSpPr/>
          <p:nvPr/>
        </p:nvSpPr>
        <p:spPr>
          <a:xfrm>
            <a:off x="9277350" y="3374376"/>
            <a:ext cx="1840463" cy="58149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idPaciente</a:t>
            </a:r>
          </a:p>
          <a:p>
            <a:pPr algn="ctr"/>
            <a:endParaRPr lang="es-MX" sz="18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D102BBF-C3BE-47D6-DD56-C739A275C20F}"/>
              </a:ext>
            </a:extLst>
          </p:cNvPr>
          <p:cNvSpPr/>
          <p:nvPr/>
        </p:nvSpPr>
        <p:spPr>
          <a:xfrm>
            <a:off x="12373548" y="2046243"/>
            <a:ext cx="2540668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12FFF2F-4804-311E-4F70-FDE8833666D2}"/>
              </a:ext>
            </a:extLst>
          </p:cNvPr>
          <p:cNvCxnSpPr>
            <a:cxnSpLocks/>
            <a:stCxn id="38" idx="0"/>
            <a:endCxn id="30" idx="3"/>
          </p:cNvCxnSpPr>
          <p:nvPr/>
        </p:nvCxnSpPr>
        <p:spPr>
          <a:xfrm flipH="1" flipV="1">
            <a:off x="12745620" y="2524827"/>
            <a:ext cx="872586" cy="12849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4F5653A-990F-4D67-80C8-6E6DDA5E8537}"/>
              </a:ext>
            </a:extLst>
          </p:cNvPr>
          <p:cNvSpPr/>
          <p:nvPr/>
        </p:nvSpPr>
        <p:spPr>
          <a:xfrm>
            <a:off x="14010564" y="2625543"/>
            <a:ext cx="2540668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D467FF8-AECF-3DB2-1D35-68C139CC05BA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13618206" y="2905891"/>
            <a:ext cx="392358" cy="9039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58572FE5-4873-3A65-B9C0-E20BCC79B8A1}"/>
              </a:ext>
            </a:extLst>
          </p:cNvPr>
          <p:cNvSpPr/>
          <p:nvPr/>
        </p:nvSpPr>
        <p:spPr>
          <a:xfrm>
            <a:off x="12800480" y="3809808"/>
            <a:ext cx="1635451" cy="4851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3124F3C-BFB0-F9AC-1B33-11CC37D4F05C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V="1">
            <a:off x="11361396" y="4052363"/>
            <a:ext cx="1439084" cy="1178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CC391985-2A00-779F-752B-97B699235EC2}"/>
              </a:ext>
            </a:extLst>
          </p:cNvPr>
          <p:cNvSpPr/>
          <p:nvPr/>
        </p:nvSpPr>
        <p:spPr>
          <a:xfrm>
            <a:off x="12932430" y="4288392"/>
            <a:ext cx="2955269" cy="4851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fechaNacimiento</a:t>
            </a:r>
          </a:p>
          <a:p>
            <a:pPr algn="ctr"/>
            <a:endParaRPr lang="es-MX" sz="18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CE2CCF7-978B-309B-F0F5-FE9095F30C24}"/>
              </a:ext>
            </a:extLst>
          </p:cNvPr>
          <p:cNvCxnSpPr>
            <a:cxnSpLocks/>
            <a:stCxn id="5" idx="0"/>
            <a:endCxn id="42" idx="2"/>
          </p:cNvCxnSpPr>
          <p:nvPr/>
        </p:nvCxnSpPr>
        <p:spPr>
          <a:xfrm flipV="1">
            <a:off x="11361396" y="4530947"/>
            <a:ext cx="1571034" cy="7003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2D883BA-D3C4-3702-C8D2-733F90EF6E38}"/>
              </a:ext>
            </a:extLst>
          </p:cNvPr>
          <p:cNvSpPr/>
          <p:nvPr/>
        </p:nvSpPr>
        <p:spPr>
          <a:xfrm>
            <a:off x="8700908" y="4212806"/>
            <a:ext cx="1588120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NSS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97D680E-C556-2FA4-F36D-47BC93862F00}"/>
              </a:ext>
            </a:extLst>
          </p:cNvPr>
          <p:cNvCxnSpPr>
            <a:cxnSpLocks/>
            <a:stCxn id="5" idx="0"/>
            <a:endCxn id="46" idx="5"/>
          </p:cNvCxnSpPr>
          <p:nvPr/>
        </p:nvCxnSpPr>
        <p:spPr>
          <a:xfrm flipH="1" flipV="1">
            <a:off x="10056453" y="4691390"/>
            <a:ext cx="1304943" cy="5398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BE7AF58-5468-0157-CE6C-6E513E9B2840}"/>
              </a:ext>
            </a:extLst>
          </p:cNvPr>
          <p:cNvCxnSpPr>
            <a:cxnSpLocks/>
            <a:stCxn id="53" idx="1"/>
            <a:endCxn id="6" idx="0"/>
          </p:cNvCxnSpPr>
          <p:nvPr/>
        </p:nvCxnSpPr>
        <p:spPr>
          <a:xfrm flipH="1">
            <a:off x="15903153" y="4281275"/>
            <a:ext cx="1902657" cy="136303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6FBFD77-D2A2-EA80-5D3B-7C7473073D9A}"/>
              </a:ext>
            </a:extLst>
          </p:cNvPr>
          <p:cNvSpPr/>
          <p:nvPr/>
        </p:nvSpPr>
        <p:spPr>
          <a:xfrm>
            <a:off x="17805810" y="3978392"/>
            <a:ext cx="2316998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Diagnostico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B5129BD-2E5B-8217-15C5-3EE6D4EE0F4E}"/>
              </a:ext>
            </a:extLst>
          </p:cNvPr>
          <p:cNvSpPr/>
          <p:nvPr/>
        </p:nvSpPr>
        <p:spPr>
          <a:xfrm>
            <a:off x="16580836" y="2803279"/>
            <a:ext cx="2297714" cy="57109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idDiagnostico</a:t>
            </a:r>
          </a:p>
          <a:p>
            <a:pPr algn="ctr"/>
            <a:endParaRPr lang="es-MX" sz="180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F6CB13F-6E08-D3A2-A4FF-0A291B241D36}"/>
              </a:ext>
            </a:extLst>
          </p:cNvPr>
          <p:cNvSpPr/>
          <p:nvPr/>
        </p:nvSpPr>
        <p:spPr>
          <a:xfrm>
            <a:off x="18440572" y="2391971"/>
            <a:ext cx="1588120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BAFFB17-6769-A0F3-F583-0087F2CAAD26}"/>
              </a:ext>
            </a:extLst>
          </p:cNvPr>
          <p:cNvSpPr/>
          <p:nvPr/>
        </p:nvSpPr>
        <p:spPr>
          <a:xfrm>
            <a:off x="19887934" y="2744762"/>
            <a:ext cx="1588120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5E98D67-F4E4-B794-A0AC-227FF2DE69C8}"/>
              </a:ext>
            </a:extLst>
          </p:cNvPr>
          <p:cNvSpPr/>
          <p:nvPr/>
        </p:nvSpPr>
        <p:spPr>
          <a:xfrm>
            <a:off x="20297720" y="3646426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E302FC5-09D7-4E9A-0578-5899F5C9EA64}"/>
              </a:ext>
            </a:extLst>
          </p:cNvPr>
          <p:cNvCxnSpPr>
            <a:cxnSpLocks/>
            <a:stCxn id="53" idx="0"/>
            <a:endCxn id="56" idx="4"/>
          </p:cNvCxnSpPr>
          <p:nvPr/>
        </p:nvCxnSpPr>
        <p:spPr>
          <a:xfrm flipH="1" flipV="1">
            <a:off x="17729693" y="3374376"/>
            <a:ext cx="1234616" cy="6040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3EDBCF2-BF03-CCFF-B7AD-4BE9C41FEA8D}"/>
              </a:ext>
            </a:extLst>
          </p:cNvPr>
          <p:cNvCxnSpPr>
            <a:cxnSpLocks/>
            <a:stCxn id="53" idx="0"/>
            <a:endCxn id="57" idx="4"/>
          </p:cNvCxnSpPr>
          <p:nvPr/>
        </p:nvCxnSpPr>
        <p:spPr>
          <a:xfrm flipV="1">
            <a:off x="18964309" y="2918239"/>
            <a:ext cx="270323" cy="10601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6CA172F-DD09-9350-134E-4DD078178352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18964309" y="3007896"/>
            <a:ext cx="923625" cy="970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C38CCF18-AC55-13E0-E8D3-2E9BDCD14C91}"/>
              </a:ext>
            </a:extLst>
          </p:cNvPr>
          <p:cNvCxnSpPr>
            <a:cxnSpLocks/>
            <a:stCxn id="53" idx="0"/>
            <a:endCxn id="59" idx="2"/>
          </p:cNvCxnSpPr>
          <p:nvPr/>
        </p:nvCxnSpPr>
        <p:spPr>
          <a:xfrm flipV="1">
            <a:off x="18964309" y="3909560"/>
            <a:ext cx="1333411" cy="688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F6D2FCB0-C2C1-6701-9E51-CCFF1090430B}"/>
              </a:ext>
            </a:extLst>
          </p:cNvPr>
          <p:cNvSpPr/>
          <p:nvPr/>
        </p:nvSpPr>
        <p:spPr>
          <a:xfrm>
            <a:off x="17805810" y="655121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receta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FCB5FA1-8FC8-EF5B-C30E-C05B619FA2F6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>
            <a:off x="18964309" y="4584157"/>
            <a:ext cx="1" cy="1967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9E63012-A0B8-3BB2-1214-7CFFE200AD6A}"/>
              </a:ext>
            </a:extLst>
          </p:cNvPr>
          <p:cNvSpPr/>
          <p:nvPr/>
        </p:nvSpPr>
        <p:spPr>
          <a:xfrm>
            <a:off x="16580836" y="8090834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Medico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AA5573-A85F-675C-E6C7-D9D50B3EF309}"/>
              </a:ext>
            </a:extLst>
          </p:cNvPr>
          <p:cNvCxnSpPr>
            <a:cxnSpLocks/>
            <a:stCxn id="77" idx="0"/>
            <a:endCxn id="73" idx="2"/>
          </p:cNvCxnSpPr>
          <p:nvPr/>
        </p:nvCxnSpPr>
        <p:spPr>
          <a:xfrm flipV="1">
            <a:off x="17653204" y="7333563"/>
            <a:ext cx="1311106" cy="75727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ACF5B58D-7D0D-EA53-1DD4-524D5C3B96AF}"/>
              </a:ext>
            </a:extLst>
          </p:cNvPr>
          <p:cNvSpPr/>
          <p:nvPr/>
        </p:nvSpPr>
        <p:spPr>
          <a:xfrm>
            <a:off x="21670830" y="6763870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idMedico</a:t>
            </a:r>
          </a:p>
          <a:p>
            <a:pPr algn="ctr"/>
            <a:endParaRPr lang="es-MX" sz="1800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452744F8-F456-D658-FA94-BCADC189837B}"/>
              </a:ext>
            </a:extLst>
          </p:cNvPr>
          <p:cNvSpPr/>
          <p:nvPr/>
        </p:nvSpPr>
        <p:spPr>
          <a:xfrm>
            <a:off x="21670830" y="7719509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62737611-BA92-A66C-2EA5-68249A5A5DE3}"/>
              </a:ext>
            </a:extLst>
          </p:cNvPr>
          <p:cNvSpPr/>
          <p:nvPr/>
        </p:nvSpPr>
        <p:spPr>
          <a:xfrm>
            <a:off x="21029400" y="8369222"/>
            <a:ext cx="3598403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7A7709C-46AE-5D9C-B15C-7C60C71DF2B6}"/>
              </a:ext>
            </a:extLst>
          </p:cNvPr>
          <p:cNvSpPr/>
          <p:nvPr/>
        </p:nvSpPr>
        <p:spPr>
          <a:xfrm>
            <a:off x="23294135" y="9012536"/>
            <a:ext cx="2667337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3FE2FAF1-4313-CA70-1665-2BE2816CE396}"/>
              </a:ext>
            </a:extLst>
          </p:cNvPr>
          <p:cNvSpPr/>
          <p:nvPr/>
        </p:nvSpPr>
        <p:spPr>
          <a:xfrm>
            <a:off x="18616610" y="9238121"/>
            <a:ext cx="2667337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CF3D1D5-532B-EFB7-B0A7-0BB9270CEB65}"/>
              </a:ext>
            </a:extLst>
          </p:cNvPr>
          <p:cNvCxnSpPr>
            <a:cxnSpLocks/>
            <a:stCxn id="77" idx="3"/>
            <a:endCxn id="81" idx="2"/>
          </p:cNvCxnSpPr>
          <p:nvPr/>
        </p:nvCxnSpPr>
        <p:spPr>
          <a:xfrm flipV="1">
            <a:off x="18725572" y="7027004"/>
            <a:ext cx="2945258" cy="13667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ABE1CF2-9C9E-A6F4-E324-41A70412011D}"/>
              </a:ext>
            </a:extLst>
          </p:cNvPr>
          <p:cNvCxnSpPr>
            <a:cxnSpLocks/>
            <a:stCxn id="77" idx="3"/>
            <a:endCxn id="82" idx="2"/>
          </p:cNvCxnSpPr>
          <p:nvPr/>
        </p:nvCxnSpPr>
        <p:spPr>
          <a:xfrm flipV="1">
            <a:off x="18725572" y="7982643"/>
            <a:ext cx="2945258" cy="4110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122EC97-1397-A222-CEA9-F080859C470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8725572" y="8393717"/>
            <a:ext cx="2830802" cy="525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5180BD8-C249-022B-7790-9F2902A0BEA7}"/>
              </a:ext>
            </a:extLst>
          </p:cNvPr>
          <p:cNvCxnSpPr>
            <a:cxnSpLocks/>
            <a:stCxn id="86" idx="0"/>
            <a:endCxn id="83" idx="3"/>
          </p:cNvCxnSpPr>
          <p:nvPr/>
        </p:nvCxnSpPr>
        <p:spPr>
          <a:xfrm flipV="1">
            <a:off x="19950279" y="8818420"/>
            <a:ext cx="1606095" cy="4197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62D0EBFE-B2D4-3CC1-24FA-28CBA7463BC6}"/>
              </a:ext>
            </a:extLst>
          </p:cNvPr>
          <p:cNvCxnSpPr>
            <a:cxnSpLocks/>
          </p:cNvCxnSpPr>
          <p:nvPr/>
        </p:nvCxnSpPr>
        <p:spPr>
          <a:xfrm flipH="1" flipV="1">
            <a:off x="22744895" y="8818420"/>
            <a:ext cx="1882908" cy="1941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4007AA2D-7B79-D52A-1B40-86FA5E90F519}"/>
              </a:ext>
            </a:extLst>
          </p:cNvPr>
          <p:cNvCxnSpPr>
            <a:cxnSpLocks/>
            <a:stCxn id="5" idx="2"/>
            <a:endCxn id="108" idx="0"/>
          </p:cNvCxnSpPr>
          <p:nvPr/>
        </p:nvCxnSpPr>
        <p:spPr>
          <a:xfrm>
            <a:off x="11361396" y="5837024"/>
            <a:ext cx="2851955" cy="30217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ombo 107">
            <a:extLst>
              <a:ext uri="{FF2B5EF4-FFF2-40B4-BE49-F238E27FC236}">
                <a16:creationId xmlns:a16="http://schemas.microsoft.com/office/drawing/2014/main" id="{6759DF03-E2D9-2AC3-DEB5-0EAF08459F3B}"/>
              </a:ext>
            </a:extLst>
          </p:cNvPr>
          <p:cNvSpPr/>
          <p:nvPr/>
        </p:nvSpPr>
        <p:spPr>
          <a:xfrm>
            <a:off x="13054851" y="885873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atiende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98B92FDB-36D7-AF8E-EF56-AE8D99F1FC90}"/>
              </a:ext>
            </a:extLst>
          </p:cNvPr>
          <p:cNvCxnSpPr>
            <a:cxnSpLocks/>
            <a:stCxn id="199" idx="0"/>
            <a:endCxn id="77" idx="2"/>
          </p:cNvCxnSpPr>
          <p:nvPr/>
        </p:nvCxnSpPr>
        <p:spPr>
          <a:xfrm flipV="1">
            <a:off x="16984620" y="8696599"/>
            <a:ext cx="668584" cy="5722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6ABE6CF0-EBA8-0433-BF29-45BC25589978}"/>
              </a:ext>
            </a:extLst>
          </p:cNvPr>
          <p:cNvSpPr/>
          <p:nvPr/>
        </p:nvSpPr>
        <p:spPr>
          <a:xfrm>
            <a:off x="14087797" y="7332876"/>
            <a:ext cx="1635451" cy="4851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89DBCA3-48E5-71B4-4682-2DA9526EE529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 flipH="1" flipV="1">
            <a:off x="14087797" y="7575431"/>
            <a:ext cx="125554" cy="1283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mbo 116">
            <a:extLst>
              <a:ext uri="{FF2B5EF4-FFF2-40B4-BE49-F238E27FC236}">
                <a16:creationId xmlns:a16="http://schemas.microsoft.com/office/drawing/2014/main" id="{0CDC4555-D547-D12A-899E-76B3DD451201}"/>
              </a:ext>
            </a:extLst>
          </p:cNvPr>
          <p:cNvSpPr/>
          <p:nvPr/>
        </p:nvSpPr>
        <p:spPr>
          <a:xfrm>
            <a:off x="6281057" y="620731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asignado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C20A3761-8C81-CD4D-FD45-B1BB58E6C8F7}"/>
              </a:ext>
            </a:extLst>
          </p:cNvPr>
          <p:cNvCxnSpPr>
            <a:cxnSpLocks/>
            <a:stCxn id="5" idx="1"/>
            <a:endCxn id="117" idx="0"/>
          </p:cNvCxnSpPr>
          <p:nvPr/>
        </p:nvCxnSpPr>
        <p:spPr>
          <a:xfrm flipH="1">
            <a:off x="7439557" y="5534142"/>
            <a:ext cx="2849471" cy="67317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0622A4F6-37D2-A417-590C-6A92CBF8E7D6}"/>
              </a:ext>
            </a:extLst>
          </p:cNvPr>
          <p:cNvCxnSpPr>
            <a:cxnSpLocks/>
            <a:stCxn id="117" idx="3"/>
            <a:endCxn id="130" idx="0"/>
          </p:cNvCxnSpPr>
          <p:nvPr/>
        </p:nvCxnSpPr>
        <p:spPr>
          <a:xfrm>
            <a:off x="8598056" y="6598494"/>
            <a:ext cx="511445" cy="3987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0084DE5E-CAE7-003A-4444-2E642369C2DD}"/>
              </a:ext>
            </a:extLst>
          </p:cNvPr>
          <p:cNvCxnSpPr>
            <a:cxnSpLocks/>
            <a:stCxn id="101" idx="0"/>
            <a:endCxn id="126" idx="2"/>
          </p:cNvCxnSpPr>
          <p:nvPr/>
        </p:nvCxnSpPr>
        <p:spPr>
          <a:xfrm flipH="1" flipV="1">
            <a:off x="3484716" y="5653458"/>
            <a:ext cx="489265" cy="204275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9D567326-FC4D-958C-FA45-247F1CD89F67}"/>
              </a:ext>
            </a:extLst>
          </p:cNvPr>
          <p:cNvSpPr/>
          <p:nvPr/>
        </p:nvSpPr>
        <p:spPr>
          <a:xfrm>
            <a:off x="2412348" y="504769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Planta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3C3250F4-AE98-2391-DDF2-669F1D423D34}"/>
              </a:ext>
            </a:extLst>
          </p:cNvPr>
          <p:cNvSpPr/>
          <p:nvPr/>
        </p:nvSpPr>
        <p:spPr>
          <a:xfrm>
            <a:off x="7768937" y="6997212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fechaAsignacuon</a:t>
            </a:r>
          </a:p>
          <a:p>
            <a:pPr algn="ctr"/>
            <a:endParaRPr lang="es-MX" sz="1800" dirty="0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AB261B68-7452-D9A8-074F-7B3BFD6CD267}"/>
              </a:ext>
            </a:extLst>
          </p:cNvPr>
          <p:cNvSpPr/>
          <p:nvPr/>
        </p:nvSpPr>
        <p:spPr>
          <a:xfrm>
            <a:off x="156546" y="4157443"/>
            <a:ext cx="158812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idPlanta</a:t>
            </a:r>
          </a:p>
          <a:p>
            <a:pPr algn="ctr"/>
            <a:endParaRPr lang="es-MX" sz="1800" dirty="0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89552140-F509-7EDC-BC37-EAC58B629E95}"/>
              </a:ext>
            </a:extLst>
          </p:cNvPr>
          <p:cNvCxnSpPr>
            <a:cxnSpLocks/>
            <a:stCxn id="126" idx="1"/>
            <a:endCxn id="136" idx="4"/>
          </p:cNvCxnSpPr>
          <p:nvPr/>
        </p:nvCxnSpPr>
        <p:spPr>
          <a:xfrm flipH="1" flipV="1">
            <a:off x="950607" y="4718139"/>
            <a:ext cx="1461741" cy="6324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CA32C644-C8BB-6F31-F431-C878F870A94E}"/>
              </a:ext>
            </a:extLst>
          </p:cNvPr>
          <p:cNvSpPr/>
          <p:nvPr/>
        </p:nvSpPr>
        <p:spPr>
          <a:xfrm>
            <a:off x="887416" y="3552386"/>
            <a:ext cx="158812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5D803679-B59B-EB28-0B33-8031FE80B158}"/>
              </a:ext>
            </a:extLst>
          </p:cNvPr>
          <p:cNvSpPr/>
          <p:nvPr/>
        </p:nvSpPr>
        <p:spPr>
          <a:xfrm>
            <a:off x="2411315" y="3271030"/>
            <a:ext cx="1588121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E2E5D200-9455-3603-DB68-085F8ED4BBA9}"/>
              </a:ext>
            </a:extLst>
          </p:cNvPr>
          <p:cNvCxnSpPr>
            <a:cxnSpLocks/>
            <a:stCxn id="126" idx="0"/>
            <a:endCxn id="142" idx="5"/>
          </p:cNvCxnSpPr>
          <p:nvPr/>
        </p:nvCxnSpPr>
        <p:spPr>
          <a:xfrm flipH="1" flipV="1">
            <a:off x="2242962" y="4030970"/>
            <a:ext cx="1241754" cy="101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65BDE22C-9E9E-7DC9-5B85-D3A84D79B454}"/>
              </a:ext>
            </a:extLst>
          </p:cNvPr>
          <p:cNvCxnSpPr>
            <a:cxnSpLocks/>
            <a:stCxn id="126" idx="0"/>
            <a:endCxn id="143" idx="4"/>
          </p:cNvCxnSpPr>
          <p:nvPr/>
        </p:nvCxnSpPr>
        <p:spPr>
          <a:xfrm flipH="1" flipV="1">
            <a:off x="3205376" y="3831726"/>
            <a:ext cx="279340" cy="1215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mbo 153">
            <a:extLst>
              <a:ext uri="{FF2B5EF4-FFF2-40B4-BE49-F238E27FC236}">
                <a16:creationId xmlns:a16="http://schemas.microsoft.com/office/drawing/2014/main" id="{115C0ACF-80E9-BE0D-5439-21C766A08074}"/>
              </a:ext>
            </a:extLst>
          </p:cNvPr>
          <p:cNvSpPr/>
          <p:nvPr/>
        </p:nvSpPr>
        <p:spPr>
          <a:xfrm>
            <a:off x="10323753" y="753470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asignada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4044F50B-4CCC-0DEC-3C03-6B1CE477CDAE}"/>
              </a:ext>
            </a:extLst>
          </p:cNvPr>
          <p:cNvCxnSpPr>
            <a:cxnSpLocks/>
            <a:stCxn id="5" idx="2"/>
            <a:endCxn id="154" idx="0"/>
          </p:cNvCxnSpPr>
          <p:nvPr/>
        </p:nvCxnSpPr>
        <p:spPr>
          <a:xfrm>
            <a:off x="11361396" y="5837024"/>
            <a:ext cx="120857" cy="16976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2FF5944B-21F2-F3B0-CFBB-A3081252744A}"/>
              </a:ext>
            </a:extLst>
          </p:cNvPr>
          <p:cNvSpPr/>
          <p:nvPr/>
        </p:nvSpPr>
        <p:spPr>
          <a:xfrm>
            <a:off x="11301180" y="9996437"/>
            <a:ext cx="2144736" cy="753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Pase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35C9213E-7B21-DD0E-AA65-C9AE099631CD}"/>
              </a:ext>
            </a:extLst>
          </p:cNvPr>
          <p:cNvCxnSpPr>
            <a:cxnSpLocks/>
            <a:stCxn id="154" idx="2"/>
            <a:endCxn id="159" idx="0"/>
          </p:cNvCxnSpPr>
          <p:nvPr/>
        </p:nvCxnSpPr>
        <p:spPr>
          <a:xfrm>
            <a:off x="11482253" y="8317053"/>
            <a:ext cx="891295" cy="1679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D0751913-85EA-CDF1-0CC0-3293E13B03C1}"/>
              </a:ext>
            </a:extLst>
          </p:cNvPr>
          <p:cNvSpPr/>
          <p:nvPr/>
        </p:nvSpPr>
        <p:spPr>
          <a:xfrm>
            <a:off x="9236825" y="11230348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idPase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D6DE6AD3-92BB-C18C-CAB3-04E0A7DEE7D6}"/>
              </a:ext>
            </a:extLst>
          </p:cNvPr>
          <p:cNvCxnSpPr>
            <a:cxnSpLocks/>
            <a:stCxn id="159" idx="2"/>
            <a:endCxn id="164" idx="0"/>
          </p:cNvCxnSpPr>
          <p:nvPr/>
        </p:nvCxnSpPr>
        <p:spPr>
          <a:xfrm flipH="1">
            <a:off x="10577389" y="10750053"/>
            <a:ext cx="1796159" cy="480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ipse 168">
            <a:extLst>
              <a:ext uri="{FF2B5EF4-FFF2-40B4-BE49-F238E27FC236}">
                <a16:creationId xmlns:a16="http://schemas.microsoft.com/office/drawing/2014/main" id="{A2957F81-7078-1705-7EA9-8C68DD70145F}"/>
              </a:ext>
            </a:extLst>
          </p:cNvPr>
          <p:cNvSpPr/>
          <p:nvPr/>
        </p:nvSpPr>
        <p:spPr>
          <a:xfrm>
            <a:off x="9497909" y="11930397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95791B4C-5841-4FE8-5337-1BF402FADA58}"/>
              </a:ext>
            </a:extLst>
          </p:cNvPr>
          <p:cNvSpPr/>
          <p:nvPr/>
        </p:nvSpPr>
        <p:spPr>
          <a:xfrm>
            <a:off x="11117813" y="12610545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no.Pase</a:t>
            </a:r>
          </a:p>
          <a:p>
            <a:pPr algn="ctr"/>
            <a:endParaRPr lang="es-MX" sz="1800" dirty="0"/>
          </a:p>
        </p:txBody>
      </p: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AC0466AF-A278-88D1-7776-0E8DA4A79421}"/>
              </a:ext>
            </a:extLst>
          </p:cNvPr>
          <p:cNvCxnSpPr>
            <a:cxnSpLocks/>
            <a:stCxn id="159" idx="2"/>
            <a:endCxn id="169" idx="6"/>
          </p:cNvCxnSpPr>
          <p:nvPr/>
        </p:nvCxnSpPr>
        <p:spPr>
          <a:xfrm flipH="1">
            <a:off x="12179036" y="10750053"/>
            <a:ext cx="194512" cy="1460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2D01182A-DB1A-99F1-E023-43A75A6A8BE9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>
            <a:off x="12373548" y="10750053"/>
            <a:ext cx="84829" cy="18604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Elipse 179">
            <a:extLst>
              <a:ext uri="{FF2B5EF4-FFF2-40B4-BE49-F238E27FC236}">
                <a16:creationId xmlns:a16="http://schemas.microsoft.com/office/drawing/2014/main" id="{9115009D-57A8-C53F-2AD5-0AAC03AB7C47}"/>
              </a:ext>
            </a:extLst>
          </p:cNvPr>
          <p:cNvSpPr/>
          <p:nvPr/>
        </p:nvSpPr>
        <p:spPr>
          <a:xfrm>
            <a:off x="12902973" y="12005383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horaIncio</a:t>
            </a:r>
          </a:p>
          <a:p>
            <a:pPr algn="ctr"/>
            <a:endParaRPr lang="es-MX" sz="1800" dirty="0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EC75A1C3-BCDB-BA6A-F599-38D9760FDF93}"/>
              </a:ext>
            </a:extLst>
          </p:cNvPr>
          <p:cNvSpPr/>
          <p:nvPr/>
        </p:nvSpPr>
        <p:spPr>
          <a:xfrm>
            <a:off x="13971026" y="11398783"/>
            <a:ext cx="2681127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horaFinal</a:t>
            </a:r>
          </a:p>
          <a:p>
            <a:pPr algn="ctr"/>
            <a:endParaRPr lang="es-MX" sz="1800" dirty="0"/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20258AFB-4968-4F97-49E4-6FFCAA802356}"/>
              </a:ext>
            </a:extLst>
          </p:cNvPr>
          <p:cNvCxnSpPr>
            <a:cxnSpLocks/>
            <a:stCxn id="159" idx="2"/>
            <a:endCxn id="180" idx="0"/>
          </p:cNvCxnSpPr>
          <p:nvPr/>
        </p:nvCxnSpPr>
        <p:spPr>
          <a:xfrm>
            <a:off x="12373548" y="10750053"/>
            <a:ext cx="1869989" cy="1255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B27FA25-2F58-8C4F-4279-63CFD7862D96}"/>
              </a:ext>
            </a:extLst>
          </p:cNvPr>
          <p:cNvCxnSpPr>
            <a:cxnSpLocks/>
            <a:stCxn id="159" idx="2"/>
            <a:endCxn id="181" idx="1"/>
          </p:cNvCxnSpPr>
          <p:nvPr/>
        </p:nvCxnSpPr>
        <p:spPr>
          <a:xfrm>
            <a:off x="12373548" y="10750053"/>
            <a:ext cx="1990120" cy="7308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0F01F2DF-AB01-5A08-E038-4B2E84C323DD}"/>
              </a:ext>
            </a:extLst>
          </p:cNvPr>
          <p:cNvSpPr txBox="1"/>
          <p:nvPr/>
        </p:nvSpPr>
        <p:spPr>
          <a:xfrm>
            <a:off x="12578809" y="95161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9E188B2B-6063-4CDF-1E93-E90363CD879C}"/>
              </a:ext>
            </a:extLst>
          </p:cNvPr>
          <p:cNvSpPr txBox="1"/>
          <p:nvPr/>
        </p:nvSpPr>
        <p:spPr>
          <a:xfrm>
            <a:off x="11006996" y="590251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D86E6DF5-33EB-0774-91AC-58D19EDD803D}"/>
              </a:ext>
            </a:extLst>
          </p:cNvPr>
          <p:cNvSpPr txBox="1"/>
          <p:nvPr/>
        </p:nvSpPr>
        <p:spPr>
          <a:xfrm>
            <a:off x="9743428" y="524316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FB4D58E6-D6B1-25AC-143C-825A1D41CE0A}"/>
              </a:ext>
            </a:extLst>
          </p:cNvPr>
          <p:cNvSpPr txBox="1"/>
          <p:nvPr/>
        </p:nvSpPr>
        <p:spPr>
          <a:xfrm>
            <a:off x="5129858" y="96600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FC09CCDF-E96A-CD35-4CD2-0F3F692EE339}"/>
              </a:ext>
            </a:extLst>
          </p:cNvPr>
          <p:cNvSpPr txBox="1"/>
          <p:nvPr/>
        </p:nvSpPr>
        <p:spPr>
          <a:xfrm>
            <a:off x="11643976" y="576812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BC64C54D-60D9-9BF2-8485-99AF1171F9EB}"/>
              </a:ext>
            </a:extLst>
          </p:cNvPr>
          <p:cNvSpPr txBox="1"/>
          <p:nvPr/>
        </p:nvSpPr>
        <p:spPr>
          <a:xfrm>
            <a:off x="17579066" y="873612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C39145F-E9E1-FBAA-524F-F7AAFB74628F}"/>
              </a:ext>
            </a:extLst>
          </p:cNvPr>
          <p:cNvSpPr txBox="1"/>
          <p:nvPr/>
        </p:nvSpPr>
        <p:spPr>
          <a:xfrm>
            <a:off x="12413840" y="507128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AA2D20C5-4D2E-4B47-0B12-1BD8D7D9E940}"/>
              </a:ext>
            </a:extLst>
          </p:cNvPr>
          <p:cNvSpPr txBox="1"/>
          <p:nvPr/>
        </p:nvSpPr>
        <p:spPr>
          <a:xfrm>
            <a:off x="18337298" y="461692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2D8D31C1-DD70-4B14-F01A-BBC576EF801D}"/>
              </a:ext>
            </a:extLst>
          </p:cNvPr>
          <p:cNvSpPr txBox="1"/>
          <p:nvPr/>
        </p:nvSpPr>
        <p:spPr>
          <a:xfrm>
            <a:off x="17361231" y="745482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98854EA-D311-D100-6BDC-09D3B2AEE279}"/>
              </a:ext>
            </a:extLst>
          </p:cNvPr>
          <p:cNvSpPr/>
          <p:nvPr/>
        </p:nvSpPr>
        <p:spPr>
          <a:xfrm>
            <a:off x="5603072" y="9532861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Cama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A68606-7008-988A-BB17-D6758EE37F3B}"/>
              </a:ext>
            </a:extLst>
          </p:cNvPr>
          <p:cNvCxnSpPr>
            <a:cxnSpLocks/>
            <a:stCxn id="76" idx="0"/>
            <a:endCxn id="117" idx="2"/>
          </p:cNvCxnSpPr>
          <p:nvPr/>
        </p:nvCxnSpPr>
        <p:spPr>
          <a:xfrm flipV="1">
            <a:off x="6675440" y="6989670"/>
            <a:ext cx="764117" cy="25431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mbo 100">
            <a:extLst>
              <a:ext uri="{FF2B5EF4-FFF2-40B4-BE49-F238E27FC236}">
                <a16:creationId xmlns:a16="http://schemas.microsoft.com/office/drawing/2014/main" id="{EA77EF39-BF00-82BF-EE1E-5B7B46272D89}"/>
              </a:ext>
            </a:extLst>
          </p:cNvPr>
          <p:cNvSpPr/>
          <p:nvPr/>
        </p:nvSpPr>
        <p:spPr>
          <a:xfrm>
            <a:off x="2815481" y="769621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0F898E15-A1A6-A43D-8934-1D2D6418A0AC}"/>
              </a:ext>
            </a:extLst>
          </p:cNvPr>
          <p:cNvCxnSpPr>
            <a:cxnSpLocks/>
            <a:stCxn id="76" idx="1"/>
            <a:endCxn id="101" idx="2"/>
          </p:cNvCxnSpPr>
          <p:nvPr/>
        </p:nvCxnSpPr>
        <p:spPr>
          <a:xfrm flipH="1" flipV="1">
            <a:off x="3973981" y="8478569"/>
            <a:ext cx="1629091" cy="135717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ipse 130">
            <a:extLst>
              <a:ext uri="{FF2B5EF4-FFF2-40B4-BE49-F238E27FC236}">
                <a16:creationId xmlns:a16="http://schemas.microsoft.com/office/drawing/2014/main" id="{F6466A5E-87C3-8D15-A3F6-B94A96F1C658}"/>
              </a:ext>
            </a:extLst>
          </p:cNvPr>
          <p:cNvSpPr/>
          <p:nvPr/>
        </p:nvSpPr>
        <p:spPr>
          <a:xfrm>
            <a:off x="6928311" y="10671829"/>
            <a:ext cx="1435199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9865E4D8-149B-83CC-D463-E18BDB89B775}"/>
              </a:ext>
            </a:extLst>
          </p:cNvPr>
          <p:cNvSpPr/>
          <p:nvPr/>
        </p:nvSpPr>
        <p:spPr>
          <a:xfrm>
            <a:off x="4290096" y="10426520"/>
            <a:ext cx="1435199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idCama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84ACF780-C9EF-E7AC-8469-F9F30661A2D4}"/>
              </a:ext>
            </a:extLst>
          </p:cNvPr>
          <p:cNvSpPr/>
          <p:nvPr/>
        </p:nvSpPr>
        <p:spPr>
          <a:xfrm>
            <a:off x="5223172" y="11097370"/>
            <a:ext cx="1435199" cy="560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A71075A7-154A-87B5-8D9F-A1F909CE9B9F}"/>
              </a:ext>
            </a:extLst>
          </p:cNvPr>
          <p:cNvCxnSpPr>
            <a:cxnSpLocks/>
            <a:stCxn id="76" idx="2"/>
            <a:endCxn id="134" idx="7"/>
          </p:cNvCxnSpPr>
          <p:nvPr/>
        </p:nvCxnSpPr>
        <p:spPr>
          <a:xfrm flipH="1">
            <a:off x="5515115" y="10138626"/>
            <a:ext cx="1160325" cy="3700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4C246254-896E-F5EC-9390-D2D1C8542E19}"/>
              </a:ext>
            </a:extLst>
          </p:cNvPr>
          <p:cNvCxnSpPr>
            <a:cxnSpLocks/>
            <a:stCxn id="76" idx="2"/>
            <a:endCxn id="135" idx="0"/>
          </p:cNvCxnSpPr>
          <p:nvPr/>
        </p:nvCxnSpPr>
        <p:spPr>
          <a:xfrm flipH="1">
            <a:off x="5940772" y="10138626"/>
            <a:ext cx="734668" cy="958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8824D792-764A-E086-D281-34396F9D7507}"/>
              </a:ext>
            </a:extLst>
          </p:cNvPr>
          <p:cNvCxnSpPr>
            <a:cxnSpLocks/>
            <a:stCxn id="76" idx="2"/>
            <a:endCxn id="131" idx="1"/>
          </p:cNvCxnSpPr>
          <p:nvPr/>
        </p:nvCxnSpPr>
        <p:spPr>
          <a:xfrm>
            <a:off x="6675440" y="10138626"/>
            <a:ext cx="463051" cy="6153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29522C9C-43D4-D3B9-0313-DEE8F4DD5E60}"/>
              </a:ext>
            </a:extLst>
          </p:cNvPr>
          <p:cNvSpPr txBox="1"/>
          <p:nvPr/>
        </p:nvSpPr>
        <p:spPr>
          <a:xfrm>
            <a:off x="3642570" y="559962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43E0F4F4-92FF-088E-4727-0521F4F2BE02}"/>
              </a:ext>
            </a:extLst>
          </p:cNvPr>
          <p:cNvSpPr txBox="1"/>
          <p:nvPr/>
        </p:nvSpPr>
        <p:spPr>
          <a:xfrm>
            <a:off x="6675440" y="902666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B399F106-74D8-758F-95F5-19BF179EC8B2}"/>
              </a:ext>
            </a:extLst>
          </p:cNvPr>
          <p:cNvSpPr/>
          <p:nvPr/>
        </p:nvSpPr>
        <p:spPr>
          <a:xfrm>
            <a:off x="17556903" y="1109441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Visita</a:t>
            </a:r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2F77D656-B246-3F49-1D54-A4C3E3208E4E}"/>
              </a:ext>
            </a:extLst>
          </p:cNvPr>
          <p:cNvCxnSpPr>
            <a:cxnSpLocks/>
            <a:stCxn id="108" idx="2"/>
            <a:endCxn id="166" idx="1"/>
          </p:cNvCxnSpPr>
          <p:nvPr/>
        </p:nvCxnSpPr>
        <p:spPr>
          <a:xfrm>
            <a:off x="14213351" y="9641091"/>
            <a:ext cx="3343552" cy="175620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ombo 198">
            <a:extLst>
              <a:ext uri="{FF2B5EF4-FFF2-40B4-BE49-F238E27FC236}">
                <a16:creationId xmlns:a16="http://schemas.microsoft.com/office/drawing/2014/main" id="{48696587-68F3-114B-146C-5F167F05D4C1}"/>
              </a:ext>
            </a:extLst>
          </p:cNvPr>
          <p:cNvSpPr/>
          <p:nvPr/>
        </p:nvSpPr>
        <p:spPr>
          <a:xfrm>
            <a:off x="15826120" y="9268865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atiende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FDACF53D-F501-B682-7335-6EEC129C7892}"/>
              </a:ext>
            </a:extLst>
          </p:cNvPr>
          <p:cNvCxnSpPr>
            <a:cxnSpLocks/>
            <a:stCxn id="166" idx="0"/>
            <a:endCxn id="199" idx="2"/>
          </p:cNvCxnSpPr>
          <p:nvPr/>
        </p:nvCxnSpPr>
        <p:spPr>
          <a:xfrm flipH="1" flipV="1">
            <a:off x="16984620" y="10051218"/>
            <a:ext cx="1644651" cy="104319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A2F78428-B11A-9287-3E4C-93418F49BA51}"/>
              </a:ext>
            </a:extLst>
          </p:cNvPr>
          <p:cNvSpPr txBox="1"/>
          <p:nvPr/>
        </p:nvSpPr>
        <p:spPr>
          <a:xfrm>
            <a:off x="17145747" y="1074139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BB4483C9-E539-CB9B-B05C-AB3594624A4C}"/>
              </a:ext>
            </a:extLst>
          </p:cNvPr>
          <p:cNvSpPr txBox="1"/>
          <p:nvPr/>
        </p:nvSpPr>
        <p:spPr>
          <a:xfrm>
            <a:off x="18629271" y="1065477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82CFCA-D390-39D3-AE13-1D9F8673E573}"/>
              </a:ext>
            </a:extLst>
          </p:cNvPr>
          <p:cNvSpPr/>
          <p:nvPr/>
        </p:nvSpPr>
        <p:spPr>
          <a:xfrm>
            <a:off x="21245846" y="11742249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idVisita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C7F47D-900A-22FF-AEEB-20826B824C73}"/>
              </a:ext>
            </a:extLst>
          </p:cNvPr>
          <p:cNvSpPr/>
          <p:nvPr/>
        </p:nvSpPr>
        <p:spPr>
          <a:xfrm>
            <a:off x="19883559" y="12488357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108D169-EB9D-1BE4-1914-6AC72267EEDE}"/>
              </a:ext>
            </a:extLst>
          </p:cNvPr>
          <p:cNvSpPr/>
          <p:nvPr/>
        </p:nvSpPr>
        <p:spPr>
          <a:xfrm>
            <a:off x="17735253" y="12708197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C7195BE-DB30-2B02-DC83-7CF59B870AED}"/>
              </a:ext>
            </a:extLst>
          </p:cNvPr>
          <p:cNvCxnSpPr>
            <a:cxnSpLocks/>
            <a:stCxn id="3" idx="2"/>
            <a:endCxn id="166" idx="3"/>
          </p:cNvCxnSpPr>
          <p:nvPr/>
        </p:nvCxnSpPr>
        <p:spPr>
          <a:xfrm flipH="1" flipV="1">
            <a:off x="19701639" y="11397299"/>
            <a:ext cx="1544207" cy="6080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F0AD54A-DF91-54FE-8267-A94B89978BB9}"/>
              </a:ext>
            </a:extLst>
          </p:cNvPr>
          <p:cNvCxnSpPr>
            <a:cxnSpLocks/>
            <a:stCxn id="21" idx="0"/>
            <a:endCxn id="166" idx="2"/>
          </p:cNvCxnSpPr>
          <p:nvPr/>
        </p:nvCxnSpPr>
        <p:spPr>
          <a:xfrm flipH="1" flipV="1">
            <a:off x="18629271" y="11700181"/>
            <a:ext cx="110897" cy="10080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BC2A8D4-2F18-5DA8-6124-0C7A1A9A8DE6}"/>
              </a:ext>
            </a:extLst>
          </p:cNvPr>
          <p:cNvCxnSpPr>
            <a:cxnSpLocks/>
            <a:stCxn id="20" idx="1"/>
            <a:endCxn id="166" idx="2"/>
          </p:cNvCxnSpPr>
          <p:nvPr/>
        </p:nvCxnSpPr>
        <p:spPr>
          <a:xfrm flipH="1" flipV="1">
            <a:off x="18629271" y="11700181"/>
            <a:ext cx="1548621" cy="8652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5AACEDE-821F-AD5C-E3E2-983ABB1B9BF0}"/>
              </a:ext>
            </a:extLst>
          </p:cNvPr>
          <p:cNvSpPr/>
          <p:nvPr/>
        </p:nvSpPr>
        <p:spPr>
          <a:xfrm>
            <a:off x="21242438" y="9529829"/>
            <a:ext cx="2009829" cy="5262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FA058C6-7E73-C43D-856B-92FA2B188C65}"/>
              </a:ext>
            </a:extLst>
          </p:cNvPr>
          <p:cNvCxnSpPr>
            <a:cxnSpLocks/>
            <a:stCxn id="45" idx="0"/>
            <a:endCxn id="83" idx="4"/>
          </p:cNvCxnSpPr>
          <p:nvPr/>
        </p:nvCxnSpPr>
        <p:spPr>
          <a:xfrm flipV="1">
            <a:off x="22247353" y="8895490"/>
            <a:ext cx="581249" cy="6343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2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3F630BB-5DDF-7E7F-D031-EBB58B19B489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B3C33AF6-16B2-DADA-446B-DFA5C99DFB0F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 HOSPITAL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32AA47C-3247-A0A4-CF61-B479CF4F5DC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DF57265E-3BB7-8F0B-B42E-50E957E7B48C}"/>
              </a:ext>
            </a:extLst>
          </p:cNvPr>
          <p:cNvSpPr txBox="1"/>
          <p:nvPr/>
        </p:nvSpPr>
        <p:spPr>
          <a:xfrm>
            <a:off x="1025919" y="2327564"/>
            <a:ext cx="26820024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Cama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idCama</a:t>
            </a:r>
            <a:r>
              <a:rPr lang="es-MX" sz="5400" b="1" dirty="0">
                <a:solidFill>
                  <a:schemeClr val="tx1"/>
                </a:solidFill>
              </a:rPr>
              <a:t>, numero,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idPlanta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Diagnostico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idDiagnostico</a:t>
            </a:r>
            <a:r>
              <a:rPr lang="es-MX" sz="5400" b="1" dirty="0">
                <a:solidFill>
                  <a:schemeClr val="tx1"/>
                </a:solidFill>
              </a:rPr>
              <a:t>, fecha, descripción,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idPaciente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idMedico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Paciente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idPaciente</a:t>
            </a:r>
            <a:r>
              <a:rPr lang="es-MX" sz="5400" b="1" dirty="0">
                <a:solidFill>
                  <a:schemeClr val="tx1"/>
                </a:solidFill>
              </a:rPr>
              <a:t>, estatus,  nombre, </a:t>
            </a:r>
            <a:r>
              <a:rPr lang="es-MX" sz="5400" b="1" dirty="0" err="1">
                <a:solidFill>
                  <a:schemeClr val="tx1"/>
                </a:solidFill>
              </a:rPr>
              <a:t>apellidoPatero</a:t>
            </a:r>
            <a:r>
              <a:rPr lang="es-MX" sz="5400" b="1" dirty="0">
                <a:solidFill>
                  <a:schemeClr val="tx1"/>
                </a:solidFill>
              </a:rPr>
              <a:t>, apellidoMaterno, </a:t>
            </a:r>
            <a:r>
              <a:rPr lang="es-MX" sz="5400" b="1" dirty="0" err="1">
                <a:solidFill>
                  <a:schemeClr val="tx1"/>
                </a:solidFill>
              </a:rPr>
              <a:t>nss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fechaNacimiento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Planta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idPlanta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Pase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idPase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dirty="0" err="1">
                <a:solidFill>
                  <a:schemeClr val="tx1"/>
                </a:solidFill>
              </a:rPr>
              <a:t>noPase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horaInicio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horaFinal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idPaciente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Medico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idMedico</a:t>
            </a:r>
            <a:r>
              <a:rPr lang="es-MX" sz="5400" b="1" dirty="0">
                <a:solidFill>
                  <a:schemeClr val="tx1"/>
                </a:solidFill>
              </a:rPr>
              <a:t>, estatus, nombre, apellidoPaterno, apellidoMaterno 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TarjetaVisita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idVisita</a:t>
            </a:r>
            <a:r>
              <a:rPr lang="es-MX" sz="5400" b="1" dirty="0">
                <a:solidFill>
                  <a:schemeClr val="tx1"/>
                </a:solidFill>
              </a:rPr>
              <a:t>, estatus, fecha, </a:t>
            </a:r>
            <a:r>
              <a:rPr lang="es-MX" sz="5400" b="1" u="dbl" dirty="0" err="1">
                <a:solidFill>
                  <a:schemeClr val="tx1"/>
                </a:solidFill>
              </a:rPr>
              <a:t>idMedico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idPaciente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CamaPaciente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idCamaPaciente</a:t>
            </a:r>
            <a:r>
              <a:rPr lang="es-MX" sz="5400" b="1" dirty="0">
                <a:solidFill>
                  <a:schemeClr val="tx1"/>
                </a:solidFill>
              </a:rPr>
              <a:t>, estatus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idPaciente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idCama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fechaAsignacion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</a:endParaRPr>
          </a:p>
          <a:p>
            <a:endParaRPr lang="es-MX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5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Viviendas</a:t>
            </a:r>
          </a:p>
        </p:txBody>
      </p:sp>
    </p:spTree>
    <p:extLst>
      <p:ext uri="{BB962C8B-B14F-4D97-AF65-F5344CB8AC3E}">
        <p14:creationId xmlns:p14="http://schemas.microsoft.com/office/powerpoint/2010/main" val="173356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2320-4E9F-31E9-2E6F-818EC504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5892" y="656912"/>
            <a:ext cx="10195494" cy="1239959"/>
          </a:xfrm>
        </p:spPr>
        <p:txBody>
          <a:bodyPr>
            <a:normAutofit fontScale="90000"/>
          </a:bodyPr>
          <a:lstStyle/>
          <a:p>
            <a:r>
              <a:rPr lang="es-MX" sz="4798" b="1" dirty="0">
                <a:solidFill>
                  <a:schemeClr val="tx1"/>
                </a:solidFill>
              </a:rPr>
              <a:t>SERVICIO MILITAR 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81A9081C-CD4B-F1D7-5A40-1026071CED03}"/>
              </a:ext>
            </a:extLst>
          </p:cNvPr>
          <p:cNvSpPr/>
          <p:nvPr/>
        </p:nvSpPr>
        <p:spPr>
          <a:xfrm>
            <a:off x="10465252" y="982273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98F8B7-D97B-42A3-BB28-E6E96054ACB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714830" y="6256589"/>
            <a:ext cx="908922" cy="35661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B995CFB-98EC-7E75-5432-CADD17CB543A}"/>
              </a:ext>
            </a:extLst>
          </p:cNvPr>
          <p:cNvSpPr/>
          <p:nvPr/>
        </p:nvSpPr>
        <p:spPr>
          <a:xfrm>
            <a:off x="15313262" y="10225647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Compañía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2B88DB0-CFCA-2BCF-AEAF-556FBA06E750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12782250" y="10213909"/>
            <a:ext cx="2531012" cy="3146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DE7ACA49-550C-D924-C726-07BACAEEBC21}"/>
              </a:ext>
            </a:extLst>
          </p:cNvPr>
          <p:cNvSpPr/>
          <p:nvPr/>
        </p:nvSpPr>
        <p:spPr>
          <a:xfrm>
            <a:off x="12160681" y="11428328"/>
            <a:ext cx="2452130" cy="7764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idCompañia</a:t>
            </a:r>
          </a:p>
          <a:p>
            <a:pPr algn="ctr"/>
            <a:endParaRPr lang="es-MX" sz="18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C58137-8796-9A93-8136-CBA9DF1C6A0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3386746" y="10831412"/>
            <a:ext cx="2998884" cy="5969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0CE9197-3AD9-D471-BF8B-4F36CF3FEA28}"/>
              </a:ext>
            </a:extLst>
          </p:cNvPr>
          <p:cNvSpPr/>
          <p:nvPr/>
        </p:nvSpPr>
        <p:spPr>
          <a:xfrm>
            <a:off x="14533941" y="11419280"/>
            <a:ext cx="15014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4EACC2-60E4-BBDF-2DD7-1E827FC4B6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5284686" y="10831411"/>
            <a:ext cx="1100945" cy="5878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C129659D-FA08-7B01-9532-4143A9CB5ECF}"/>
              </a:ext>
            </a:extLst>
          </p:cNvPr>
          <p:cNvSpPr/>
          <p:nvPr/>
        </p:nvSpPr>
        <p:spPr>
          <a:xfrm>
            <a:off x="16016202" y="11494899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actPrincipal</a:t>
            </a:r>
          </a:p>
          <a:p>
            <a:pPr algn="ctr"/>
            <a:endParaRPr lang="es-MX" sz="18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2774813-768F-F528-D839-83FE2E2990BE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16385630" y="10831412"/>
            <a:ext cx="702940" cy="6634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BDD3252-E9FF-C20C-5D62-CE1D9ABF43B2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H="1">
            <a:off x="10714830" y="4161195"/>
            <a:ext cx="1231769" cy="14896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mbo 30">
            <a:extLst>
              <a:ext uri="{FF2B5EF4-FFF2-40B4-BE49-F238E27FC236}">
                <a16:creationId xmlns:a16="http://schemas.microsoft.com/office/drawing/2014/main" id="{148BEBB0-4764-1E0E-CDAC-0C7A4B92ADF7}"/>
              </a:ext>
            </a:extLst>
          </p:cNvPr>
          <p:cNvSpPr/>
          <p:nvPr/>
        </p:nvSpPr>
        <p:spPr>
          <a:xfrm>
            <a:off x="10788099" y="33788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02ADD04-BEA4-4707-CCE1-C583009AE171}"/>
              </a:ext>
            </a:extLst>
          </p:cNvPr>
          <p:cNvSpPr/>
          <p:nvPr/>
        </p:nvSpPr>
        <p:spPr>
          <a:xfrm>
            <a:off x="17436075" y="4581425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Cuartel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C9DF09-3FB8-D5C0-4FC5-A2DA5FFBC030}"/>
              </a:ext>
            </a:extLst>
          </p:cNvPr>
          <p:cNvCxnSpPr>
            <a:cxnSpLocks/>
            <a:stCxn id="40" idx="1"/>
            <a:endCxn id="31" idx="3"/>
          </p:cNvCxnSpPr>
          <p:nvPr/>
        </p:nvCxnSpPr>
        <p:spPr>
          <a:xfrm flipH="1" flipV="1">
            <a:off x="13105098" y="3770019"/>
            <a:ext cx="4330977" cy="11142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D4BFED7-97EA-62D2-481F-0F844C8B5FB1}"/>
              </a:ext>
            </a:extLst>
          </p:cNvPr>
          <p:cNvSpPr/>
          <p:nvPr/>
        </p:nvSpPr>
        <p:spPr>
          <a:xfrm>
            <a:off x="19422992" y="3378842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idCuartel</a:t>
            </a:r>
          </a:p>
          <a:p>
            <a:pPr algn="ctr"/>
            <a:endParaRPr lang="es-MX" sz="1200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4448D7-744A-4E2C-D59C-4AE805DED1AB}"/>
              </a:ext>
            </a:extLst>
          </p:cNvPr>
          <p:cNvCxnSpPr>
            <a:cxnSpLocks/>
            <a:stCxn id="44" idx="4"/>
            <a:endCxn id="40" idx="0"/>
          </p:cNvCxnSpPr>
          <p:nvPr/>
        </p:nvCxnSpPr>
        <p:spPr>
          <a:xfrm flipH="1">
            <a:off x="18508444" y="3984606"/>
            <a:ext cx="1986917" cy="596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78C86AD1-0177-8EE5-7151-BC80546E3DF4}"/>
              </a:ext>
            </a:extLst>
          </p:cNvPr>
          <p:cNvSpPr/>
          <p:nvPr/>
        </p:nvSpPr>
        <p:spPr>
          <a:xfrm>
            <a:off x="21578884" y="3921176"/>
            <a:ext cx="1350344" cy="4829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9202FD3-77EE-1515-B98B-1A5C9B8DBBD5}"/>
              </a:ext>
            </a:extLst>
          </p:cNvPr>
          <p:cNvCxnSpPr>
            <a:cxnSpLocks/>
            <a:stCxn id="51" idx="4"/>
            <a:endCxn id="40" idx="0"/>
          </p:cNvCxnSpPr>
          <p:nvPr/>
        </p:nvCxnSpPr>
        <p:spPr>
          <a:xfrm flipH="1">
            <a:off x="18508444" y="4404108"/>
            <a:ext cx="3745613" cy="177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84998055-2867-71A0-309A-3CC9C55D18CB}"/>
              </a:ext>
            </a:extLst>
          </p:cNvPr>
          <p:cNvSpPr/>
          <p:nvPr/>
        </p:nvSpPr>
        <p:spPr>
          <a:xfrm>
            <a:off x="20137075" y="4972600"/>
            <a:ext cx="1875941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ubicación</a:t>
            </a:r>
          </a:p>
          <a:p>
            <a:pPr algn="ctr"/>
            <a:endParaRPr lang="es-MX" sz="1800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A7ED81C-FE5A-1442-25B4-3AE67F770EA6}"/>
              </a:ext>
            </a:extLst>
          </p:cNvPr>
          <p:cNvCxnSpPr>
            <a:cxnSpLocks/>
            <a:stCxn id="55" idx="2"/>
            <a:endCxn id="40" idx="3"/>
          </p:cNvCxnSpPr>
          <p:nvPr/>
        </p:nvCxnSpPr>
        <p:spPr>
          <a:xfrm flipH="1" flipV="1">
            <a:off x="19580811" y="4884308"/>
            <a:ext cx="556264" cy="391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mbo 62">
            <a:extLst>
              <a:ext uri="{FF2B5EF4-FFF2-40B4-BE49-F238E27FC236}">
                <a16:creationId xmlns:a16="http://schemas.microsoft.com/office/drawing/2014/main" id="{E19B36D3-E488-4A2C-F451-CB0EABA87D13}"/>
              </a:ext>
            </a:extLst>
          </p:cNvPr>
          <p:cNvSpPr/>
          <p:nvPr/>
        </p:nvSpPr>
        <p:spPr>
          <a:xfrm>
            <a:off x="18443562" y="6134451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Esta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7EEB22E-29A8-9F5A-D240-602E73BD1A38}"/>
              </a:ext>
            </a:extLst>
          </p:cNvPr>
          <p:cNvCxnSpPr>
            <a:cxnSpLocks/>
          </p:cNvCxnSpPr>
          <p:nvPr/>
        </p:nvCxnSpPr>
        <p:spPr>
          <a:xfrm flipH="1">
            <a:off x="17332827" y="6666855"/>
            <a:ext cx="2144063" cy="361172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BD7CC18-861B-2DC4-3F56-92BD62011570}"/>
              </a:ext>
            </a:extLst>
          </p:cNvPr>
          <p:cNvCxnSpPr>
            <a:cxnSpLocks/>
            <a:stCxn id="40" idx="3"/>
            <a:endCxn id="63" idx="0"/>
          </p:cNvCxnSpPr>
          <p:nvPr/>
        </p:nvCxnSpPr>
        <p:spPr>
          <a:xfrm>
            <a:off x="19580811" y="4884308"/>
            <a:ext cx="21250" cy="125014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2F95EB5C-7A06-333A-9F5B-895A2840DE82}"/>
              </a:ext>
            </a:extLst>
          </p:cNvPr>
          <p:cNvSpPr/>
          <p:nvPr/>
        </p:nvSpPr>
        <p:spPr>
          <a:xfrm>
            <a:off x="21197209" y="6924631"/>
            <a:ext cx="1313264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02EF5E13-0BA6-A945-3FD3-D8A86C249C91}"/>
              </a:ext>
            </a:extLst>
          </p:cNvPr>
          <p:cNvCxnSpPr>
            <a:cxnSpLocks/>
            <a:stCxn id="75" idx="1"/>
            <a:endCxn id="63" idx="3"/>
          </p:cNvCxnSpPr>
          <p:nvPr/>
        </p:nvCxnSpPr>
        <p:spPr>
          <a:xfrm flipH="1" flipV="1">
            <a:off x="20760560" y="6525627"/>
            <a:ext cx="628972" cy="4682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D1720EA2-570A-6576-B0FD-91C5DC4D5DA0}"/>
              </a:ext>
            </a:extLst>
          </p:cNvPr>
          <p:cNvCxnSpPr>
            <a:cxnSpLocks/>
            <a:stCxn id="84" idx="2"/>
            <a:endCxn id="4" idx="3"/>
          </p:cNvCxnSpPr>
          <p:nvPr/>
        </p:nvCxnSpPr>
        <p:spPr>
          <a:xfrm flipH="1">
            <a:off x="11787198" y="4967386"/>
            <a:ext cx="784672" cy="986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55EC9E93-7923-078E-257B-0798D5A6337C}"/>
              </a:ext>
            </a:extLst>
          </p:cNvPr>
          <p:cNvSpPr/>
          <p:nvPr/>
        </p:nvSpPr>
        <p:spPr>
          <a:xfrm>
            <a:off x="12571870" y="4600564"/>
            <a:ext cx="2230661" cy="73364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idSoldado</a:t>
            </a:r>
          </a:p>
          <a:p>
            <a:pPr algn="ctr"/>
            <a:endParaRPr lang="es-MX" sz="1800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3A6FC43-9B94-2A09-7DC9-1D7EDC66F75B}"/>
              </a:ext>
            </a:extLst>
          </p:cNvPr>
          <p:cNvSpPr/>
          <p:nvPr/>
        </p:nvSpPr>
        <p:spPr>
          <a:xfrm>
            <a:off x="13718033" y="5597041"/>
            <a:ext cx="1815131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BD6BE83-884C-E341-2851-B5A857FEA3CE}"/>
              </a:ext>
            </a:extLst>
          </p:cNvPr>
          <p:cNvCxnSpPr>
            <a:cxnSpLocks/>
            <a:stCxn id="86" idx="2"/>
            <a:endCxn id="4" idx="3"/>
          </p:cNvCxnSpPr>
          <p:nvPr/>
        </p:nvCxnSpPr>
        <p:spPr>
          <a:xfrm flipH="1">
            <a:off x="11787198" y="5883238"/>
            <a:ext cx="1930835" cy="704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Elipse 173">
            <a:extLst>
              <a:ext uri="{FF2B5EF4-FFF2-40B4-BE49-F238E27FC236}">
                <a16:creationId xmlns:a16="http://schemas.microsoft.com/office/drawing/2014/main" id="{A3090992-3467-B7CE-3ACB-A6D86FABFCFF}"/>
              </a:ext>
            </a:extLst>
          </p:cNvPr>
          <p:cNvSpPr/>
          <p:nvPr/>
        </p:nvSpPr>
        <p:spPr>
          <a:xfrm>
            <a:off x="14063170" y="6542425"/>
            <a:ext cx="1815131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9F51D689-F0D0-AFF5-0D1E-AFE33A70EAF3}"/>
              </a:ext>
            </a:extLst>
          </p:cNvPr>
          <p:cNvCxnSpPr>
            <a:cxnSpLocks/>
            <a:stCxn id="174" idx="2"/>
            <a:endCxn id="4" idx="3"/>
          </p:cNvCxnSpPr>
          <p:nvPr/>
        </p:nvCxnSpPr>
        <p:spPr>
          <a:xfrm flipH="1" flipV="1">
            <a:off x="11787198" y="5953707"/>
            <a:ext cx="2275972" cy="8749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Elipse 179">
            <a:extLst>
              <a:ext uri="{FF2B5EF4-FFF2-40B4-BE49-F238E27FC236}">
                <a16:creationId xmlns:a16="http://schemas.microsoft.com/office/drawing/2014/main" id="{C3FE0A13-BED2-060E-30FC-2DC255AACEDB}"/>
              </a:ext>
            </a:extLst>
          </p:cNvPr>
          <p:cNvSpPr/>
          <p:nvPr/>
        </p:nvSpPr>
        <p:spPr>
          <a:xfrm>
            <a:off x="15917928" y="5863747"/>
            <a:ext cx="2502713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C97D8D4D-659D-0EC3-0DB2-B5DF87D78CC3}"/>
              </a:ext>
            </a:extLst>
          </p:cNvPr>
          <p:cNvCxnSpPr>
            <a:cxnSpLocks/>
            <a:stCxn id="32" idx="0"/>
            <a:endCxn id="174" idx="4"/>
          </p:cNvCxnSpPr>
          <p:nvPr/>
        </p:nvCxnSpPr>
        <p:spPr>
          <a:xfrm flipH="1" flipV="1">
            <a:off x="14970736" y="7114819"/>
            <a:ext cx="546961" cy="8341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F32675F9-D8F7-0C51-9D48-178674A6F31B}"/>
              </a:ext>
            </a:extLst>
          </p:cNvPr>
          <p:cNvSpPr/>
          <p:nvPr/>
        </p:nvSpPr>
        <p:spPr>
          <a:xfrm>
            <a:off x="15878301" y="7305920"/>
            <a:ext cx="2807222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75A30237-5529-6D82-9DF9-4081655F9390}"/>
              </a:ext>
            </a:extLst>
          </p:cNvPr>
          <p:cNvCxnSpPr>
            <a:cxnSpLocks/>
            <a:stCxn id="184" idx="1"/>
            <a:endCxn id="174" idx="5"/>
          </p:cNvCxnSpPr>
          <p:nvPr/>
        </p:nvCxnSpPr>
        <p:spPr>
          <a:xfrm flipH="1" flipV="1">
            <a:off x="15612481" y="7030994"/>
            <a:ext cx="676928" cy="358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F60C9499-6F60-6070-9932-126610319ECA}"/>
              </a:ext>
            </a:extLst>
          </p:cNvPr>
          <p:cNvSpPr/>
          <p:nvPr/>
        </p:nvSpPr>
        <p:spPr>
          <a:xfrm>
            <a:off x="12515541" y="9409345"/>
            <a:ext cx="1815131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graduacion</a:t>
            </a:r>
          </a:p>
          <a:p>
            <a:pPr algn="ctr"/>
            <a:endParaRPr lang="es-MX" sz="1800" dirty="0"/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29EDF0F6-CDDC-7E1C-0FDF-FA030628F547}"/>
              </a:ext>
            </a:extLst>
          </p:cNvPr>
          <p:cNvCxnSpPr>
            <a:cxnSpLocks/>
            <a:stCxn id="191" idx="0"/>
            <a:endCxn id="4" idx="2"/>
          </p:cNvCxnSpPr>
          <p:nvPr/>
        </p:nvCxnSpPr>
        <p:spPr>
          <a:xfrm flipH="1" flipV="1">
            <a:off x="10714830" y="6256589"/>
            <a:ext cx="2708277" cy="31527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ombo 202">
            <a:extLst>
              <a:ext uri="{FF2B5EF4-FFF2-40B4-BE49-F238E27FC236}">
                <a16:creationId xmlns:a16="http://schemas.microsoft.com/office/drawing/2014/main" id="{F5E2A9F9-BA35-6678-DF2C-4F229284186F}"/>
              </a:ext>
            </a:extLst>
          </p:cNvPr>
          <p:cNvSpPr/>
          <p:nvPr/>
        </p:nvSpPr>
        <p:spPr>
          <a:xfrm>
            <a:off x="3821673" y="479601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804480E-8D88-A218-15CA-C669D0A9AAEC}"/>
              </a:ext>
            </a:extLst>
          </p:cNvPr>
          <p:cNvCxnSpPr>
            <a:cxnSpLocks/>
            <a:stCxn id="4" idx="1"/>
            <a:endCxn id="203" idx="3"/>
          </p:cNvCxnSpPr>
          <p:nvPr/>
        </p:nvCxnSpPr>
        <p:spPr>
          <a:xfrm flipH="1" flipV="1">
            <a:off x="6138672" y="5187190"/>
            <a:ext cx="3503790" cy="7665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Elipse 206">
            <a:extLst>
              <a:ext uri="{FF2B5EF4-FFF2-40B4-BE49-F238E27FC236}">
                <a16:creationId xmlns:a16="http://schemas.microsoft.com/office/drawing/2014/main" id="{A9AD4048-DC8E-F960-B8AF-04D4FD5F973B}"/>
              </a:ext>
            </a:extLst>
          </p:cNvPr>
          <p:cNvSpPr/>
          <p:nvPr/>
        </p:nvSpPr>
        <p:spPr>
          <a:xfrm>
            <a:off x="3546733" y="6080730"/>
            <a:ext cx="1313264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14107DF-A3AD-0475-8C1A-1D60E4682FD5}"/>
              </a:ext>
            </a:extLst>
          </p:cNvPr>
          <p:cNvCxnSpPr>
            <a:cxnSpLocks/>
            <a:stCxn id="207" idx="1"/>
            <a:endCxn id="203" idx="2"/>
          </p:cNvCxnSpPr>
          <p:nvPr/>
        </p:nvCxnSpPr>
        <p:spPr>
          <a:xfrm flipV="1">
            <a:off x="3739056" y="5578366"/>
            <a:ext cx="1241117" cy="571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D6E0DF46-BDA4-7A3C-E299-D0331961E9D4}"/>
              </a:ext>
            </a:extLst>
          </p:cNvPr>
          <p:cNvSpPr/>
          <p:nvPr/>
        </p:nvSpPr>
        <p:spPr>
          <a:xfrm>
            <a:off x="2497538" y="301969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Servicio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EC9F4EE8-8F0A-7B85-72CD-24973BF90B72}"/>
              </a:ext>
            </a:extLst>
          </p:cNvPr>
          <p:cNvCxnSpPr>
            <a:cxnSpLocks/>
            <a:stCxn id="203" idx="0"/>
            <a:endCxn id="210" idx="2"/>
          </p:cNvCxnSpPr>
          <p:nvPr/>
        </p:nvCxnSpPr>
        <p:spPr>
          <a:xfrm flipH="1" flipV="1">
            <a:off x="3569906" y="3625461"/>
            <a:ext cx="1410267" cy="11705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Elipse 214">
            <a:extLst>
              <a:ext uri="{FF2B5EF4-FFF2-40B4-BE49-F238E27FC236}">
                <a16:creationId xmlns:a16="http://schemas.microsoft.com/office/drawing/2014/main" id="{CBA6AC6D-6FF9-1220-5796-3BE52E9C24D5}"/>
              </a:ext>
            </a:extLst>
          </p:cNvPr>
          <p:cNvSpPr/>
          <p:nvPr/>
        </p:nvSpPr>
        <p:spPr>
          <a:xfrm>
            <a:off x="2007205" y="1073638"/>
            <a:ext cx="177763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idServicio</a:t>
            </a:r>
          </a:p>
          <a:p>
            <a:pPr algn="ctr"/>
            <a:endParaRPr lang="es-MX" sz="1800" dirty="0"/>
          </a:p>
        </p:txBody>
      </p: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25F23FFA-414D-E22B-381D-FE75D6F866B9}"/>
              </a:ext>
            </a:extLst>
          </p:cNvPr>
          <p:cNvCxnSpPr>
            <a:cxnSpLocks/>
            <a:stCxn id="210" idx="0"/>
            <a:endCxn id="215" idx="4"/>
          </p:cNvCxnSpPr>
          <p:nvPr/>
        </p:nvCxnSpPr>
        <p:spPr>
          <a:xfrm flipH="1" flipV="1">
            <a:off x="2896024" y="1679403"/>
            <a:ext cx="673882" cy="1340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Elipse 218">
            <a:extLst>
              <a:ext uri="{FF2B5EF4-FFF2-40B4-BE49-F238E27FC236}">
                <a16:creationId xmlns:a16="http://schemas.microsoft.com/office/drawing/2014/main" id="{6B8C2257-B34A-992F-F3D9-3CAC0FB62472}"/>
              </a:ext>
            </a:extLst>
          </p:cNvPr>
          <p:cNvSpPr/>
          <p:nvPr/>
        </p:nvSpPr>
        <p:spPr>
          <a:xfrm>
            <a:off x="3784843" y="456945"/>
            <a:ext cx="177763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499D9A00-ACC3-9D2A-C2B3-72925757E2C0}"/>
              </a:ext>
            </a:extLst>
          </p:cNvPr>
          <p:cNvSpPr/>
          <p:nvPr/>
        </p:nvSpPr>
        <p:spPr>
          <a:xfrm>
            <a:off x="5606670" y="1179948"/>
            <a:ext cx="1986917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70C76CDA-DD73-CBC1-64A0-5F39FB458161}"/>
              </a:ext>
            </a:extLst>
          </p:cNvPr>
          <p:cNvCxnSpPr>
            <a:cxnSpLocks/>
            <a:stCxn id="210" idx="0"/>
            <a:endCxn id="219" idx="4"/>
          </p:cNvCxnSpPr>
          <p:nvPr/>
        </p:nvCxnSpPr>
        <p:spPr>
          <a:xfrm flipV="1">
            <a:off x="3569906" y="1062710"/>
            <a:ext cx="1103756" cy="19569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5F852235-B4B7-EEC5-B119-CCA71C6FF1CB}"/>
              </a:ext>
            </a:extLst>
          </p:cNvPr>
          <p:cNvCxnSpPr>
            <a:cxnSpLocks/>
            <a:stCxn id="210" idx="0"/>
            <a:endCxn id="220" idx="4"/>
          </p:cNvCxnSpPr>
          <p:nvPr/>
        </p:nvCxnSpPr>
        <p:spPr>
          <a:xfrm flipV="1">
            <a:off x="3569906" y="1785713"/>
            <a:ext cx="3030223" cy="12339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ipse 229">
            <a:extLst>
              <a:ext uri="{FF2B5EF4-FFF2-40B4-BE49-F238E27FC236}">
                <a16:creationId xmlns:a16="http://schemas.microsoft.com/office/drawing/2014/main" id="{8A3E5EE1-C1FF-A8A2-93BA-E3CDE8F28E1C}"/>
              </a:ext>
            </a:extLst>
          </p:cNvPr>
          <p:cNvSpPr/>
          <p:nvPr/>
        </p:nvSpPr>
        <p:spPr>
          <a:xfrm>
            <a:off x="830515" y="6201883"/>
            <a:ext cx="2716219" cy="8584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fechaRealizacion</a:t>
            </a:r>
          </a:p>
          <a:p>
            <a:pPr algn="ctr"/>
            <a:endParaRPr lang="es-MX" sz="1800" dirty="0"/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0D297C2A-EB73-AE6F-AFA5-10229519A940}"/>
              </a:ext>
            </a:extLst>
          </p:cNvPr>
          <p:cNvCxnSpPr>
            <a:cxnSpLocks/>
            <a:stCxn id="230" idx="0"/>
            <a:endCxn id="203" idx="2"/>
          </p:cNvCxnSpPr>
          <p:nvPr/>
        </p:nvCxnSpPr>
        <p:spPr>
          <a:xfrm flipV="1">
            <a:off x="2188625" y="5578366"/>
            <a:ext cx="2791548" cy="6235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738521F5-9A06-45FD-83A4-FB8B68B06845}"/>
              </a:ext>
            </a:extLst>
          </p:cNvPr>
          <p:cNvSpPr txBox="1"/>
          <p:nvPr/>
        </p:nvSpPr>
        <p:spPr>
          <a:xfrm>
            <a:off x="14787054" y="995304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D1767FA-AB94-CC9F-BC36-55FDCB1E6656}"/>
              </a:ext>
            </a:extLst>
          </p:cNvPr>
          <p:cNvSpPr txBox="1"/>
          <p:nvPr/>
        </p:nvSpPr>
        <p:spPr>
          <a:xfrm>
            <a:off x="16897742" y="438478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14C9FEBE-3575-4B3E-A42A-1FDA67DEA3F8}"/>
              </a:ext>
            </a:extLst>
          </p:cNvPr>
          <p:cNvSpPr txBox="1"/>
          <p:nvPr/>
        </p:nvSpPr>
        <p:spPr>
          <a:xfrm>
            <a:off x="19131019" y="520119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5F9C18E0-DCE8-0568-1B4E-8F5AFB10F1F3}"/>
              </a:ext>
            </a:extLst>
          </p:cNvPr>
          <p:cNvSpPr txBox="1"/>
          <p:nvPr/>
        </p:nvSpPr>
        <p:spPr>
          <a:xfrm>
            <a:off x="17001744" y="966216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4C74EBFF-063C-BED5-EE28-BB918458AE28}"/>
              </a:ext>
            </a:extLst>
          </p:cNvPr>
          <p:cNvGrpSpPr/>
          <p:nvPr/>
        </p:nvGrpSpPr>
        <p:grpSpPr>
          <a:xfrm>
            <a:off x="9143306" y="5161986"/>
            <a:ext cx="2643892" cy="1562907"/>
            <a:chOff x="6286898" y="4848531"/>
            <a:chExt cx="2643892" cy="156290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173E1D3-5C0E-B9BC-AE23-F56168C48BD7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Soldado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2431A87F-3E6E-CB21-0BF8-3D9DF3951FBA}"/>
                </a:ext>
              </a:extLst>
            </p:cNvPr>
            <p:cNvSpPr txBox="1"/>
            <p:nvPr/>
          </p:nvSpPr>
          <p:spPr>
            <a:xfrm>
              <a:off x="7494066" y="5888218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4" name="CuadroTexto 243">
              <a:extLst>
                <a:ext uri="{FF2B5EF4-FFF2-40B4-BE49-F238E27FC236}">
                  <a16:creationId xmlns:a16="http://schemas.microsoft.com/office/drawing/2014/main" id="{16FBA58B-D0C0-B7B4-53AA-10E942EF5FD0}"/>
                </a:ext>
              </a:extLst>
            </p:cNvPr>
            <p:cNvSpPr txBox="1"/>
            <p:nvPr/>
          </p:nvSpPr>
          <p:spPr>
            <a:xfrm>
              <a:off x="7347745" y="484853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8" name="CuadroTexto 247">
              <a:extLst>
                <a:ext uri="{FF2B5EF4-FFF2-40B4-BE49-F238E27FC236}">
                  <a16:creationId xmlns:a16="http://schemas.microsoft.com/office/drawing/2014/main" id="{C787FF18-9AA3-3964-2735-389F5BB55AF6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1D36617B-B540-FA82-6AB1-D0591F1D2003}"/>
              </a:ext>
            </a:extLst>
          </p:cNvPr>
          <p:cNvSpPr txBox="1"/>
          <p:nvPr/>
        </p:nvSpPr>
        <p:spPr>
          <a:xfrm>
            <a:off x="3277932" y="360409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4E6D81D2-3393-E654-6540-9B23805E83DA}"/>
              </a:ext>
            </a:extLst>
          </p:cNvPr>
          <p:cNvCxnSpPr>
            <a:cxnSpLocks/>
            <a:stCxn id="4" idx="1"/>
            <a:endCxn id="295" idx="0"/>
          </p:cNvCxnSpPr>
          <p:nvPr/>
        </p:nvCxnSpPr>
        <p:spPr>
          <a:xfrm flipH="1">
            <a:off x="7593587" y="5953707"/>
            <a:ext cx="2048875" cy="9964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Rombo 294">
            <a:extLst>
              <a:ext uri="{FF2B5EF4-FFF2-40B4-BE49-F238E27FC236}">
                <a16:creationId xmlns:a16="http://schemas.microsoft.com/office/drawing/2014/main" id="{EE9CB664-5F86-1037-2314-213B6DC621AE}"/>
              </a:ext>
            </a:extLst>
          </p:cNvPr>
          <p:cNvSpPr/>
          <p:nvPr/>
        </p:nvSpPr>
        <p:spPr>
          <a:xfrm>
            <a:off x="6435087" y="6950171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1A09D873-B24A-C08B-9CED-35975EB2C1C2}"/>
              </a:ext>
            </a:extLst>
          </p:cNvPr>
          <p:cNvCxnSpPr>
            <a:cxnSpLocks/>
            <a:stCxn id="295" idx="2"/>
            <a:endCxn id="306" idx="0"/>
          </p:cNvCxnSpPr>
          <p:nvPr/>
        </p:nvCxnSpPr>
        <p:spPr>
          <a:xfrm>
            <a:off x="7593587" y="7732524"/>
            <a:ext cx="380244" cy="83295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C4D0D99D-E453-638A-FFB4-EBBD5A8EB17C}"/>
              </a:ext>
            </a:extLst>
          </p:cNvPr>
          <p:cNvSpPr/>
          <p:nvPr/>
        </p:nvSpPr>
        <p:spPr>
          <a:xfrm>
            <a:off x="6901463" y="8565481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Cuerpo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62A0410-B9AB-B38A-4A50-6BBE4EDFF0DB}"/>
              </a:ext>
            </a:extLst>
          </p:cNvPr>
          <p:cNvSpPr txBox="1"/>
          <p:nvPr/>
        </p:nvSpPr>
        <p:spPr>
          <a:xfrm>
            <a:off x="9197076" y="606071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C65253F6-80B4-564E-3D00-2EA42F00BF8F}"/>
              </a:ext>
            </a:extLst>
          </p:cNvPr>
          <p:cNvSpPr txBox="1"/>
          <p:nvPr/>
        </p:nvSpPr>
        <p:spPr>
          <a:xfrm>
            <a:off x="7921946" y="804226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10" name="Conector recto 309">
            <a:extLst>
              <a:ext uri="{FF2B5EF4-FFF2-40B4-BE49-F238E27FC236}">
                <a16:creationId xmlns:a16="http://schemas.microsoft.com/office/drawing/2014/main" id="{90699EC8-1579-F8FE-54DE-A55BDC592091}"/>
              </a:ext>
            </a:extLst>
          </p:cNvPr>
          <p:cNvCxnSpPr>
            <a:cxnSpLocks/>
            <a:endCxn id="315" idx="0"/>
          </p:cNvCxnSpPr>
          <p:nvPr/>
        </p:nvCxnSpPr>
        <p:spPr>
          <a:xfrm flipH="1">
            <a:off x="4098536" y="9171246"/>
            <a:ext cx="3940540" cy="123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Elipse 314">
            <a:extLst>
              <a:ext uri="{FF2B5EF4-FFF2-40B4-BE49-F238E27FC236}">
                <a16:creationId xmlns:a16="http://schemas.microsoft.com/office/drawing/2014/main" id="{DAFC1004-7188-31BC-1D2E-2335BC02384A}"/>
              </a:ext>
            </a:extLst>
          </p:cNvPr>
          <p:cNvSpPr/>
          <p:nvPr/>
        </p:nvSpPr>
        <p:spPr>
          <a:xfrm>
            <a:off x="2872471" y="9294349"/>
            <a:ext cx="2452130" cy="7764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idCuerpo</a:t>
            </a:r>
          </a:p>
          <a:p>
            <a:pPr algn="ctr"/>
            <a:endParaRPr lang="es-MX" sz="1800" dirty="0"/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D8ED8E41-7758-A563-AFF0-3BE5260B1B3D}"/>
              </a:ext>
            </a:extLst>
          </p:cNvPr>
          <p:cNvSpPr/>
          <p:nvPr/>
        </p:nvSpPr>
        <p:spPr>
          <a:xfrm>
            <a:off x="5429541" y="9682507"/>
            <a:ext cx="1313264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52B7990D-E9B2-6ABC-8EA7-9F6A5AE7C3CE}"/>
              </a:ext>
            </a:extLst>
          </p:cNvPr>
          <p:cNvCxnSpPr>
            <a:cxnSpLocks/>
            <a:stCxn id="306" idx="2"/>
            <a:endCxn id="318" idx="0"/>
          </p:cNvCxnSpPr>
          <p:nvPr/>
        </p:nvCxnSpPr>
        <p:spPr>
          <a:xfrm flipH="1">
            <a:off x="6086173" y="9171246"/>
            <a:ext cx="1887658" cy="511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Elipse 321">
            <a:extLst>
              <a:ext uri="{FF2B5EF4-FFF2-40B4-BE49-F238E27FC236}">
                <a16:creationId xmlns:a16="http://schemas.microsoft.com/office/drawing/2014/main" id="{487EDAFE-6EC0-CC19-7D2D-D4DECF8070E1}"/>
              </a:ext>
            </a:extLst>
          </p:cNvPr>
          <p:cNvSpPr/>
          <p:nvPr/>
        </p:nvSpPr>
        <p:spPr>
          <a:xfrm>
            <a:off x="6435087" y="10595099"/>
            <a:ext cx="2263530" cy="105183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denominación</a:t>
            </a:r>
          </a:p>
          <a:p>
            <a:pPr algn="ctr"/>
            <a:endParaRPr lang="es-MX" sz="1800" dirty="0"/>
          </a:p>
        </p:txBody>
      </p: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64BE8081-4448-1A7D-048E-EEC39D6F75FB}"/>
              </a:ext>
            </a:extLst>
          </p:cNvPr>
          <p:cNvCxnSpPr>
            <a:cxnSpLocks/>
            <a:stCxn id="306" idx="2"/>
            <a:endCxn id="322" idx="0"/>
          </p:cNvCxnSpPr>
          <p:nvPr/>
        </p:nvCxnSpPr>
        <p:spPr>
          <a:xfrm flipH="1">
            <a:off x="7566852" y="9171246"/>
            <a:ext cx="406979" cy="142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Rectángulo 326">
            <a:extLst>
              <a:ext uri="{FF2B5EF4-FFF2-40B4-BE49-F238E27FC236}">
                <a16:creationId xmlns:a16="http://schemas.microsoft.com/office/drawing/2014/main" id="{9F64FDEC-4B86-7E1A-81DB-C0586E46ADCF}"/>
              </a:ext>
            </a:extLst>
          </p:cNvPr>
          <p:cNvSpPr/>
          <p:nvPr/>
        </p:nvSpPr>
        <p:spPr>
          <a:xfrm>
            <a:off x="10043802" y="1734894"/>
            <a:ext cx="7437128" cy="1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663C25A9-1B57-CC29-7427-36ABDF756F2E}"/>
              </a:ext>
            </a:extLst>
          </p:cNvPr>
          <p:cNvSpPr/>
          <p:nvPr/>
        </p:nvSpPr>
        <p:spPr>
          <a:xfrm>
            <a:off x="22994002" y="4433387"/>
            <a:ext cx="1671550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cxnSp>
        <p:nvCxnSpPr>
          <p:cNvPr id="336" name="Conector recto 335">
            <a:extLst>
              <a:ext uri="{FF2B5EF4-FFF2-40B4-BE49-F238E27FC236}">
                <a16:creationId xmlns:a16="http://schemas.microsoft.com/office/drawing/2014/main" id="{C48D7D96-1BBA-FAA7-5E85-FCFDAFC41AFA}"/>
              </a:ext>
            </a:extLst>
          </p:cNvPr>
          <p:cNvCxnSpPr>
            <a:cxnSpLocks/>
            <a:stCxn id="335" idx="2"/>
            <a:endCxn id="55" idx="6"/>
          </p:cNvCxnSpPr>
          <p:nvPr/>
        </p:nvCxnSpPr>
        <p:spPr>
          <a:xfrm flipH="1">
            <a:off x="22013016" y="4669698"/>
            <a:ext cx="980986" cy="6057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Elipse 340">
            <a:extLst>
              <a:ext uri="{FF2B5EF4-FFF2-40B4-BE49-F238E27FC236}">
                <a16:creationId xmlns:a16="http://schemas.microsoft.com/office/drawing/2014/main" id="{F201FCCD-D6B6-2D49-DE93-DCE66190EA01}"/>
              </a:ext>
            </a:extLst>
          </p:cNvPr>
          <p:cNvSpPr/>
          <p:nvPr/>
        </p:nvSpPr>
        <p:spPr>
          <a:xfrm>
            <a:off x="23106632" y="5154559"/>
            <a:ext cx="2267967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A9DC3CB0-CE51-BAC3-BA88-3305632A6864}"/>
              </a:ext>
            </a:extLst>
          </p:cNvPr>
          <p:cNvSpPr/>
          <p:nvPr/>
        </p:nvSpPr>
        <p:spPr>
          <a:xfrm>
            <a:off x="23161758" y="5824406"/>
            <a:ext cx="2267967" cy="4726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344" name="Conector recto 343">
            <a:extLst>
              <a:ext uri="{FF2B5EF4-FFF2-40B4-BE49-F238E27FC236}">
                <a16:creationId xmlns:a16="http://schemas.microsoft.com/office/drawing/2014/main" id="{BD162DFA-51DC-D751-FBE4-F640C982D511}"/>
              </a:ext>
            </a:extLst>
          </p:cNvPr>
          <p:cNvCxnSpPr>
            <a:cxnSpLocks/>
            <a:stCxn id="341" idx="2"/>
            <a:endCxn id="55" idx="6"/>
          </p:cNvCxnSpPr>
          <p:nvPr/>
        </p:nvCxnSpPr>
        <p:spPr>
          <a:xfrm flipH="1" flipV="1">
            <a:off x="22013016" y="5275483"/>
            <a:ext cx="1093616" cy="1153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ector recto 346">
            <a:extLst>
              <a:ext uri="{FF2B5EF4-FFF2-40B4-BE49-F238E27FC236}">
                <a16:creationId xmlns:a16="http://schemas.microsoft.com/office/drawing/2014/main" id="{C36BFBCF-D331-B6F2-2278-77711888DB89}"/>
              </a:ext>
            </a:extLst>
          </p:cNvPr>
          <p:cNvCxnSpPr>
            <a:cxnSpLocks/>
            <a:stCxn id="342" idx="2"/>
            <a:endCxn id="55" idx="6"/>
          </p:cNvCxnSpPr>
          <p:nvPr/>
        </p:nvCxnSpPr>
        <p:spPr>
          <a:xfrm flipH="1" flipV="1">
            <a:off x="22013016" y="5275483"/>
            <a:ext cx="1148742" cy="785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35A697F-6ACE-2B1C-9D5C-9F73B7AC8065}"/>
              </a:ext>
            </a:extLst>
          </p:cNvPr>
          <p:cNvCxnSpPr>
            <a:cxnSpLocks/>
            <a:stCxn id="180" idx="1"/>
            <a:endCxn id="174" idx="7"/>
          </p:cNvCxnSpPr>
          <p:nvPr/>
        </p:nvCxnSpPr>
        <p:spPr>
          <a:xfrm flipH="1">
            <a:off x="15612481" y="5947572"/>
            <a:ext cx="671961" cy="6786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08CA7163-605B-0197-3518-8F716F53F2A6}"/>
              </a:ext>
            </a:extLst>
          </p:cNvPr>
          <p:cNvSpPr/>
          <p:nvPr/>
        </p:nvSpPr>
        <p:spPr>
          <a:xfrm>
            <a:off x="14610131" y="7948973"/>
            <a:ext cx="1815131" cy="5723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12669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3774627-07BD-333B-5384-E138487E776E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32EA275-7578-6F57-3A8B-0FB520B79F0A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VIVIENDAS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E842E0E-57F8-1830-9808-E482BB66C716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C514F8B9-3CD7-84AF-1A7D-66EC403CF631}"/>
              </a:ext>
            </a:extLst>
          </p:cNvPr>
          <p:cNvSpPr/>
          <p:nvPr/>
        </p:nvSpPr>
        <p:spPr>
          <a:xfrm>
            <a:off x="12905374" y="5480680"/>
            <a:ext cx="2034782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PERSONA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09383265-4983-3863-C074-C6019D2058DE}"/>
              </a:ext>
            </a:extLst>
          </p:cNvPr>
          <p:cNvSpPr/>
          <p:nvPr/>
        </p:nvSpPr>
        <p:spPr>
          <a:xfrm>
            <a:off x="10492488" y="711664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habita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A3D3933-E485-7980-C57A-FC2F0D1298F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12809487" y="6086445"/>
            <a:ext cx="1113278" cy="14213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6B6218C-B36C-F961-B1ED-1DF5B41F752A}"/>
              </a:ext>
            </a:extLst>
          </p:cNvPr>
          <p:cNvSpPr/>
          <p:nvPr/>
        </p:nvSpPr>
        <p:spPr>
          <a:xfrm>
            <a:off x="11048299" y="4406640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idPersona</a:t>
            </a:r>
          </a:p>
          <a:p>
            <a:pPr algn="ctr"/>
            <a:endParaRPr lang="es-MX" sz="18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6851409-B8ED-A898-D427-AE1F7C43612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11928893" y="5012405"/>
            <a:ext cx="1993872" cy="468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D25C24-3F59-4C1B-645E-DB0FBE236706}"/>
              </a:ext>
            </a:extLst>
          </p:cNvPr>
          <p:cNvSpPr txBox="1"/>
          <p:nvPr/>
        </p:nvSpPr>
        <p:spPr>
          <a:xfrm>
            <a:off x="10995531" y="834317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6BA06C-5263-DC02-05E3-32E8689F5062}"/>
              </a:ext>
            </a:extLst>
          </p:cNvPr>
          <p:cNvSpPr/>
          <p:nvPr/>
        </p:nvSpPr>
        <p:spPr>
          <a:xfrm>
            <a:off x="9486977" y="8756684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VIVIENDA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0261636-5807-A51E-CCDB-F07042A115E0}"/>
              </a:ext>
            </a:extLst>
          </p:cNvPr>
          <p:cNvSpPr/>
          <p:nvPr/>
        </p:nvSpPr>
        <p:spPr>
          <a:xfrm>
            <a:off x="12795420" y="3818837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1274B0B-36BC-6069-B778-25B8E09FA03D}"/>
              </a:ext>
            </a:extLst>
          </p:cNvPr>
          <p:cNvSpPr/>
          <p:nvPr/>
        </p:nvSpPr>
        <p:spPr>
          <a:xfrm>
            <a:off x="9571381" y="2976553"/>
            <a:ext cx="2536593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647AE47-C44D-F1BE-AD13-2F3A02CECBFA}"/>
              </a:ext>
            </a:extLst>
          </p:cNvPr>
          <p:cNvSpPr/>
          <p:nvPr/>
        </p:nvSpPr>
        <p:spPr>
          <a:xfrm>
            <a:off x="14848788" y="2929814"/>
            <a:ext cx="2737249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A72C07-0881-9365-A127-5DDE72BEB8FA}"/>
              </a:ext>
            </a:extLst>
          </p:cNvPr>
          <p:cNvCxnSpPr>
            <a:cxnSpLocks/>
            <a:stCxn id="8" idx="0"/>
            <a:endCxn id="34" idx="4"/>
          </p:cNvCxnSpPr>
          <p:nvPr/>
        </p:nvCxnSpPr>
        <p:spPr>
          <a:xfrm flipH="1" flipV="1">
            <a:off x="13676014" y="4424602"/>
            <a:ext cx="246751" cy="10560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B5313C-4CBB-F4CC-947B-989AAA5A2782}"/>
              </a:ext>
            </a:extLst>
          </p:cNvPr>
          <p:cNvCxnSpPr>
            <a:cxnSpLocks/>
            <a:stCxn id="34" idx="2"/>
            <a:endCxn id="35" idx="4"/>
          </p:cNvCxnSpPr>
          <p:nvPr/>
        </p:nvCxnSpPr>
        <p:spPr>
          <a:xfrm flipH="1" flipV="1">
            <a:off x="10839678" y="3582318"/>
            <a:ext cx="1955742" cy="5394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2810F7C-B8BD-1970-5E53-DEC959347470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14298688" y="3535579"/>
            <a:ext cx="1918725" cy="371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2F2E11E6-BF37-727F-2ABD-DC8E3D3635C2}"/>
              </a:ext>
            </a:extLst>
          </p:cNvPr>
          <p:cNvSpPr/>
          <p:nvPr/>
        </p:nvSpPr>
        <p:spPr>
          <a:xfrm>
            <a:off x="14177471" y="4322441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0010EDB-D56B-33DE-C42C-E80E4AEC2899}"/>
              </a:ext>
            </a:extLst>
          </p:cNvPr>
          <p:cNvCxnSpPr>
            <a:cxnSpLocks/>
            <a:stCxn id="8" idx="0"/>
            <a:endCxn id="47" idx="3"/>
          </p:cNvCxnSpPr>
          <p:nvPr/>
        </p:nvCxnSpPr>
        <p:spPr>
          <a:xfrm flipV="1">
            <a:off x="13922765" y="4839494"/>
            <a:ext cx="512626" cy="6411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F71DA22-EF01-5928-ADAE-8D64188589C2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10559345" y="7898999"/>
            <a:ext cx="1091643" cy="8576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4FC641-12D4-1E3F-AD84-238B7CA64BAB}"/>
              </a:ext>
            </a:extLst>
          </p:cNvPr>
          <p:cNvSpPr txBox="1"/>
          <p:nvPr/>
        </p:nvSpPr>
        <p:spPr>
          <a:xfrm>
            <a:off x="13194988" y="616375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2" name="Rombo 61">
            <a:extLst>
              <a:ext uri="{FF2B5EF4-FFF2-40B4-BE49-F238E27FC236}">
                <a16:creationId xmlns:a16="http://schemas.microsoft.com/office/drawing/2014/main" id="{C9C94D1F-2347-256A-9433-654F85DD0054}"/>
              </a:ext>
            </a:extLst>
          </p:cNvPr>
          <p:cNvSpPr/>
          <p:nvPr/>
        </p:nvSpPr>
        <p:spPr>
          <a:xfrm>
            <a:off x="7181850" y="6160137"/>
            <a:ext cx="2964245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E2AD986-FC51-098F-1CA9-DC5EE35BCAF5}"/>
              </a:ext>
            </a:extLst>
          </p:cNvPr>
          <p:cNvCxnSpPr>
            <a:cxnSpLocks/>
            <a:stCxn id="62" idx="3"/>
            <a:endCxn id="8" idx="1"/>
          </p:cNvCxnSpPr>
          <p:nvPr/>
        </p:nvCxnSpPr>
        <p:spPr>
          <a:xfrm flipV="1">
            <a:off x="10146095" y="5783563"/>
            <a:ext cx="2759279" cy="76775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E0E3E254-636E-C8D6-4985-8727F616E58D}"/>
              </a:ext>
            </a:extLst>
          </p:cNvPr>
          <p:cNvCxnSpPr>
            <a:cxnSpLocks/>
            <a:stCxn id="62" idx="2"/>
            <a:endCxn id="16" idx="0"/>
          </p:cNvCxnSpPr>
          <p:nvPr/>
        </p:nvCxnSpPr>
        <p:spPr>
          <a:xfrm>
            <a:off x="8663973" y="6942490"/>
            <a:ext cx="1895372" cy="18141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2290CD0-CA15-CAEE-9E0F-EB62A45B161B}"/>
              </a:ext>
            </a:extLst>
          </p:cNvPr>
          <p:cNvSpPr txBox="1"/>
          <p:nvPr/>
        </p:nvSpPr>
        <p:spPr>
          <a:xfrm>
            <a:off x="12417315" y="546411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BE1AB2C-1A3F-E7F0-EEDA-FE1997262E81}"/>
              </a:ext>
            </a:extLst>
          </p:cNvPr>
          <p:cNvSpPr txBox="1"/>
          <p:nvPr/>
        </p:nvSpPr>
        <p:spPr>
          <a:xfrm>
            <a:off x="9831186" y="827473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390BEE72-B1A3-6276-EF58-90F76BE411F8}"/>
              </a:ext>
            </a:extLst>
          </p:cNvPr>
          <p:cNvSpPr/>
          <p:nvPr/>
        </p:nvSpPr>
        <p:spPr>
          <a:xfrm>
            <a:off x="12498148" y="906643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residir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2103650-2827-3F7D-4713-FA7056B7C3A7}"/>
              </a:ext>
            </a:extLst>
          </p:cNvPr>
          <p:cNvSpPr/>
          <p:nvPr/>
        </p:nvSpPr>
        <p:spPr>
          <a:xfrm>
            <a:off x="13398631" y="1013647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MUNICIPIO 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5BD39397-8BDF-7871-BEE3-3E5903238FD3}"/>
              </a:ext>
            </a:extLst>
          </p:cNvPr>
          <p:cNvCxnSpPr>
            <a:cxnSpLocks/>
            <a:stCxn id="83" idx="0"/>
            <a:endCxn id="16" idx="3"/>
          </p:cNvCxnSpPr>
          <p:nvPr/>
        </p:nvCxnSpPr>
        <p:spPr>
          <a:xfrm flipH="1" flipV="1">
            <a:off x="11631713" y="9059567"/>
            <a:ext cx="2024935" cy="687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2809C38-7715-3778-F82B-2F9EA3A2992E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H="1" flipV="1">
            <a:off x="13656648" y="9848791"/>
            <a:ext cx="814351" cy="2876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4D51F13-CAF8-169D-2EE3-EC572F7ADC7A}"/>
              </a:ext>
            </a:extLst>
          </p:cNvPr>
          <p:cNvCxnSpPr>
            <a:cxnSpLocks/>
            <a:stCxn id="101" idx="0"/>
            <a:endCxn id="16" idx="2"/>
          </p:cNvCxnSpPr>
          <p:nvPr/>
        </p:nvCxnSpPr>
        <p:spPr>
          <a:xfrm flipV="1">
            <a:off x="9678751" y="9362449"/>
            <a:ext cx="880594" cy="76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ipse 100">
            <a:extLst>
              <a:ext uri="{FF2B5EF4-FFF2-40B4-BE49-F238E27FC236}">
                <a16:creationId xmlns:a16="http://schemas.microsoft.com/office/drawing/2014/main" id="{D6FD1882-9768-DDAE-54A4-C16468F263E5}"/>
              </a:ext>
            </a:extLst>
          </p:cNvPr>
          <p:cNvSpPr/>
          <p:nvPr/>
        </p:nvSpPr>
        <p:spPr>
          <a:xfrm>
            <a:off x="8798157" y="10127358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idVivienda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A9AD400C-CD79-F7C2-22EE-DA5C3C2F55EB}"/>
              </a:ext>
            </a:extLst>
          </p:cNvPr>
          <p:cNvSpPr/>
          <p:nvPr/>
        </p:nvSpPr>
        <p:spPr>
          <a:xfrm>
            <a:off x="10645140" y="10074826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3F8E13B4-1BCE-9C29-1AA3-D960D5A1AC2D}"/>
              </a:ext>
            </a:extLst>
          </p:cNvPr>
          <p:cNvCxnSpPr>
            <a:cxnSpLocks/>
            <a:stCxn id="103" idx="0"/>
            <a:endCxn id="16" idx="2"/>
          </p:cNvCxnSpPr>
          <p:nvPr/>
        </p:nvCxnSpPr>
        <p:spPr>
          <a:xfrm flipH="1" flipV="1">
            <a:off x="10559345" y="9362449"/>
            <a:ext cx="966389" cy="712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2C539CA1-4845-0FA3-19A2-E88F6A3C2EF2}"/>
              </a:ext>
            </a:extLst>
          </p:cNvPr>
          <p:cNvSpPr/>
          <p:nvPr/>
        </p:nvSpPr>
        <p:spPr>
          <a:xfrm>
            <a:off x="11566782" y="11340721"/>
            <a:ext cx="210923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idMunicipio</a:t>
            </a:r>
          </a:p>
          <a:p>
            <a:pPr algn="ctr"/>
            <a:endParaRPr lang="es-MX" sz="1800" dirty="0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7176155F-CCDF-28C1-1F3C-CBA86BC2DBB6}"/>
              </a:ext>
            </a:extLst>
          </p:cNvPr>
          <p:cNvSpPr/>
          <p:nvPr/>
        </p:nvSpPr>
        <p:spPr>
          <a:xfrm>
            <a:off x="12518037" y="12095964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2F5FA08-4633-070B-7A7F-BD44087D94E6}"/>
              </a:ext>
            </a:extLst>
          </p:cNvPr>
          <p:cNvSpPr/>
          <p:nvPr/>
        </p:nvSpPr>
        <p:spPr>
          <a:xfrm>
            <a:off x="14278702" y="11553106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036D8084-8C34-C350-C8D3-D2E2299DA1F5}"/>
              </a:ext>
            </a:extLst>
          </p:cNvPr>
          <p:cNvCxnSpPr>
            <a:cxnSpLocks/>
            <a:stCxn id="107" idx="7"/>
            <a:endCxn id="84" idx="2"/>
          </p:cNvCxnSpPr>
          <p:nvPr/>
        </p:nvCxnSpPr>
        <p:spPr>
          <a:xfrm flipV="1">
            <a:off x="13367124" y="10742238"/>
            <a:ext cx="1103875" cy="6871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A38C0116-F6A8-C706-88C7-D1AAEC8FFC52}"/>
              </a:ext>
            </a:extLst>
          </p:cNvPr>
          <p:cNvCxnSpPr>
            <a:cxnSpLocks/>
            <a:stCxn id="108" idx="7"/>
            <a:endCxn id="84" idx="2"/>
          </p:cNvCxnSpPr>
          <p:nvPr/>
        </p:nvCxnSpPr>
        <p:spPr>
          <a:xfrm flipV="1">
            <a:off x="14021305" y="10742238"/>
            <a:ext cx="449694" cy="1442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655AF477-4B98-5331-E551-C3D9C5DA1910}"/>
              </a:ext>
            </a:extLst>
          </p:cNvPr>
          <p:cNvCxnSpPr>
            <a:cxnSpLocks/>
            <a:stCxn id="109" idx="0"/>
            <a:endCxn id="84" idx="2"/>
          </p:cNvCxnSpPr>
          <p:nvPr/>
        </p:nvCxnSpPr>
        <p:spPr>
          <a:xfrm flipH="1" flipV="1">
            <a:off x="14470999" y="10742238"/>
            <a:ext cx="688297" cy="8108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AB88F2E-2EFB-F390-47B2-3671007892C2}"/>
              </a:ext>
            </a:extLst>
          </p:cNvPr>
          <p:cNvSpPr txBox="1"/>
          <p:nvPr/>
        </p:nvSpPr>
        <p:spPr>
          <a:xfrm>
            <a:off x="11683949" y="853327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57C96045-F786-0B2F-8CF6-DBF745109BB0}"/>
              </a:ext>
            </a:extLst>
          </p:cNvPr>
          <p:cNvSpPr txBox="1"/>
          <p:nvPr/>
        </p:nvSpPr>
        <p:spPr>
          <a:xfrm>
            <a:off x="14446588" y="961325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5550387-7EE0-A00A-A210-7B308EE88467}"/>
              </a:ext>
            </a:extLst>
          </p:cNvPr>
          <p:cNvSpPr/>
          <p:nvPr/>
        </p:nvSpPr>
        <p:spPr>
          <a:xfrm>
            <a:off x="7181850" y="8836255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direccion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AF7744C-B8BD-1D18-2E93-955BD89AC2BF}"/>
              </a:ext>
            </a:extLst>
          </p:cNvPr>
          <p:cNvSpPr/>
          <p:nvPr/>
        </p:nvSpPr>
        <p:spPr>
          <a:xfrm>
            <a:off x="6498631" y="10074826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  <a:p>
            <a:pPr algn="ctr"/>
            <a:endParaRPr lang="es-MX" sz="18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9EA6EB4-E3BC-DDDC-C62C-1F75FC46384C}"/>
              </a:ext>
            </a:extLst>
          </p:cNvPr>
          <p:cNvSpPr/>
          <p:nvPr/>
        </p:nvSpPr>
        <p:spPr>
          <a:xfrm>
            <a:off x="4907829" y="9067314"/>
            <a:ext cx="176118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47A2F3B9-1033-1809-D848-DAA0AC7EFF6F}"/>
              </a:ext>
            </a:extLst>
          </p:cNvPr>
          <p:cNvSpPr/>
          <p:nvPr/>
        </p:nvSpPr>
        <p:spPr>
          <a:xfrm>
            <a:off x="16178788" y="642727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BE31C03-1AF5-B8DB-2F40-CE5AFFD7AFDB}"/>
              </a:ext>
            </a:extLst>
          </p:cNvPr>
          <p:cNvCxnSpPr>
            <a:cxnSpLocks/>
            <a:stCxn id="39" idx="1"/>
            <a:endCxn id="8" idx="2"/>
          </p:cNvCxnSpPr>
          <p:nvPr/>
        </p:nvCxnSpPr>
        <p:spPr>
          <a:xfrm flipH="1" flipV="1">
            <a:off x="13922765" y="6086445"/>
            <a:ext cx="2256023" cy="7320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5DC2554-8BA7-471D-BAE5-1D5A075A768C}"/>
              </a:ext>
            </a:extLst>
          </p:cNvPr>
          <p:cNvCxnSpPr>
            <a:cxnSpLocks/>
            <a:stCxn id="39" idx="0"/>
            <a:endCxn id="8" idx="3"/>
          </p:cNvCxnSpPr>
          <p:nvPr/>
        </p:nvCxnSpPr>
        <p:spPr>
          <a:xfrm flipH="1" flipV="1">
            <a:off x="14940156" y="5783563"/>
            <a:ext cx="2397132" cy="64371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6C5DE4F-DD2A-E2C9-BDE7-687DDFD5A756}"/>
              </a:ext>
            </a:extLst>
          </p:cNvPr>
          <p:cNvSpPr txBox="1"/>
          <p:nvPr/>
        </p:nvSpPr>
        <p:spPr>
          <a:xfrm>
            <a:off x="13972662" y="607395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F84EA46-50D9-5C7C-5D52-2CC225B329E6}"/>
              </a:ext>
            </a:extLst>
          </p:cNvPr>
          <p:cNvSpPr txBox="1"/>
          <p:nvPr/>
        </p:nvSpPr>
        <p:spPr>
          <a:xfrm>
            <a:off x="14975526" y="52465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FF01FD4A-319B-1E34-3F2F-C2BD76E286A6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 flipV="1">
            <a:off x="8943038" y="9059567"/>
            <a:ext cx="543939" cy="795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47D879A-16D2-D9AF-2CC7-D1C82E6B320D}"/>
              </a:ext>
            </a:extLst>
          </p:cNvPr>
          <p:cNvSpPr/>
          <p:nvPr/>
        </p:nvSpPr>
        <p:spPr>
          <a:xfrm>
            <a:off x="4038600" y="9912904"/>
            <a:ext cx="2399389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149A474-302A-7EFD-19FE-87268FD3DA5F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6669017" y="9139138"/>
            <a:ext cx="512833" cy="2310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195CE73-94C3-37AB-70B1-2BDEDABB901F}"/>
              </a:ext>
            </a:extLst>
          </p:cNvPr>
          <p:cNvCxnSpPr>
            <a:cxnSpLocks/>
            <a:stCxn id="18" idx="3"/>
            <a:endCxn id="9" idx="6"/>
          </p:cNvCxnSpPr>
          <p:nvPr/>
        </p:nvCxnSpPr>
        <p:spPr>
          <a:xfrm flipH="1">
            <a:off x="6437989" y="9353308"/>
            <a:ext cx="1001781" cy="8624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84825A0-CA50-A221-57A9-754802D2413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379225" y="9442020"/>
            <a:ext cx="683219" cy="6328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5A75ED6-AA09-678C-E58D-DF8BD98F554D}"/>
              </a:ext>
            </a:extLst>
          </p:cNvPr>
          <p:cNvSpPr/>
          <p:nvPr/>
        </p:nvSpPr>
        <p:spPr>
          <a:xfrm>
            <a:off x="11817549" y="2306339"/>
            <a:ext cx="2737249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D9B14E7-210C-DC99-671B-C6FA9C46898B}"/>
              </a:ext>
            </a:extLst>
          </p:cNvPr>
          <p:cNvCxnSpPr>
            <a:cxnSpLocks/>
            <a:stCxn id="34" idx="0"/>
            <a:endCxn id="21" idx="4"/>
          </p:cNvCxnSpPr>
          <p:nvPr/>
        </p:nvCxnSpPr>
        <p:spPr>
          <a:xfrm flipH="1" flipV="1">
            <a:off x="13186174" y="2912104"/>
            <a:ext cx="489840" cy="9067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DC3B6DCA-1E51-4223-B240-5F26528A8FD3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54D82759-38B3-0338-E508-93E15978B096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VIVIENDAS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7B540A8-7F38-99EB-F39D-4F5E7049A9C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23392-B747-272B-CEDC-C1BF02FC0501}"/>
              </a:ext>
            </a:extLst>
          </p:cNvPr>
          <p:cNvSpPr txBox="1"/>
          <p:nvPr/>
        </p:nvSpPr>
        <p:spPr>
          <a:xfrm>
            <a:off x="1025919" y="2327564"/>
            <a:ext cx="268200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Persona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idPersona</a:t>
            </a:r>
            <a:r>
              <a:rPr lang="es-MX" sz="5400" b="1" dirty="0">
                <a:solidFill>
                  <a:schemeClr val="tx1"/>
                </a:solidFill>
              </a:rPr>
              <a:t>, estatus, nombre, apellidoPaterno, apellidoMaterno, </a:t>
            </a:r>
            <a:r>
              <a:rPr lang="es-MX" sz="5400" b="1" u="dbl" dirty="0" err="1">
                <a:solidFill>
                  <a:schemeClr val="tx1"/>
                </a:solidFill>
              </a:rPr>
              <a:t>idVivenda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idPersona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  <a:r>
              <a:rPr lang="es-MX" sz="5400" b="1" dirty="0">
                <a:solidFill>
                  <a:schemeClr val="bg1"/>
                </a:solidFill>
              </a:rPr>
              <a:t>	</a:t>
            </a:r>
            <a:endParaRPr lang="es-MX" sz="5400" b="1" dirty="0">
              <a:solidFill>
                <a:schemeClr val="tx1"/>
              </a:solidFill>
            </a:endParaRPr>
          </a:p>
          <a:p>
            <a:r>
              <a:rPr lang="es-MX" sz="5400" b="1" dirty="0">
                <a:solidFill>
                  <a:schemeClr val="bg1"/>
                </a:solidFill>
              </a:rPr>
              <a:t>Municipio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idMunicipio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Vivienda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idVivienda</a:t>
            </a:r>
            <a:r>
              <a:rPr lang="es-MX" sz="5400" b="1" dirty="0">
                <a:solidFill>
                  <a:schemeClr val="tx1"/>
                </a:solidFill>
              </a:rPr>
              <a:t>, estatus, colonia, numero, codigoPostal, </a:t>
            </a:r>
            <a:r>
              <a:rPr lang="es-MX" sz="5400" b="1" u="dbl" dirty="0" err="1">
                <a:solidFill>
                  <a:schemeClr val="tx1"/>
                </a:solidFill>
              </a:rPr>
              <a:t>idPersona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idMunicipio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8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Carreteras </a:t>
            </a:r>
          </a:p>
        </p:txBody>
      </p:sp>
    </p:spTree>
    <p:extLst>
      <p:ext uri="{BB962C8B-B14F-4D97-AF65-F5344CB8AC3E}">
        <p14:creationId xmlns:p14="http://schemas.microsoft.com/office/powerpoint/2010/main" val="33981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27F4ACE-A006-2FAC-0E59-F8E8849122E7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2C1E4C6D-6F6A-6AAB-3776-1C4D2DB98F88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CARRETERAS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DA05D21-778B-0EB5-B4DD-E9D9E6A342CD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ombo 7">
            <a:extLst>
              <a:ext uri="{FF2B5EF4-FFF2-40B4-BE49-F238E27FC236}">
                <a16:creationId xmlns:a16="http://schemas.microsoft.com/office/drawing/2014/main" id="{9FD8A21E-4D0A-AF18-3B48-DDEE6014A22D}"/>
              </a:ext>
            </a:extLst>
          </p:cNvPr>
          <p:cNvSpPr/>
          <p:nvPr/>
        </p:nvSpPr>
        <p:spPr>
          <a:xfrm>
            <a:off x="12723355" y="814609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118783-04F3-8257-F698-6207231CED65}"/>
              </a:ext>
            </a:extLst>
          </p:cNvPr>
          <p:cNvSpPr/>
          <p:nvPr/>
        </p:nvSpPr>
        <p:spPr>
          <a:xfrm>
            <a:off x="13086863" y="6124911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Carretera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96E86E4-C548-5C89-A40C-7091F51DE26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3881855" y="6730676"/>
            <a:ext cx="277376" cy="14154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014868A4-D28E-E314-B482-72B6DA18EAD0}"/>
              </a:ext>
            </a:extLst>
          </p:cNvPr>
          <p:cNvSpPr/>
          <p:nvPr/>
        </p:nvSpPr>
        <p:spPr>
          <a:xfrm>
            <a:off x="11459213" y="4026000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idCarretera</a:t>
            </a:r>
          </a:p>
          <a:p>
            <a:pPr algn="ctr"/>
            <a:endParaRPr lang="es-MX" sz="18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60E8648-CE47-2A84-CF20-FB8EDB1E9518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12531581" y="4631765"/>
            <a:ext cx="1627650" cy="14931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E5E8AFD-DD20-5947-51B1-B6E321C18269}"/>
              </a:ext>
            </a:extLst>
          </p:cNvPr>
          <p:cNvSpPr txBox="1"/>
          <p:nvPr/>
        </p:nvSpPr>
        <p:spPr>
          <a:xfrm>
            <a:off x="14199552" y="676372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4EFB86D-706A-C36B-22EB-3FEB4169C50E}"/>
              </a:ext>
            </a:extLst>
          </p:cNvPr>
          <p:cNvSpPr/>
          <p:nvPr/>
        </p:nvSpPr>
        <p:spPr>
          <a:xfrm>
            <a:off x="13063293" y="3430561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83EBFA-E4B9-7AF0-1C51-809AB54448C6}"/>
              </a:ext>
            </a:extLst>
          </p:cNvPr>
          <p:cNvSpPr/>
          <p:nvPr/>
        </p:nvSpPr>
        <p:spPr>
          <a:xfrm>
            <a:off x="15248400" y="3849711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E7FA90A-9A49-3E42-39FD-050D59530888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14135661" y="4036326"/>
            <a:ext cx="23570" cy="20885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52764A7-9640-9981-760B-2DAAD30D1092}"/>
              </a:ext>
            </a:extLst>
          </p:cNvPr>
          <p:cNvCxnSpPr>
            <a:cxnSpLocks/>
            <a:stCxn id="9" idx="0"/>
            <a:endCxn id="29" idx="4"/>
          </p:cNvCxnSpPr>
          <p:nvPr/>
        </p:nvCxnSpPr>
        <p:spPr>
          <a:xfrm flipV="1">
            <a:off x="14159231" y="4455476"/>
            <a:ext cx="2161537" cy="1669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58B33B0-12A2-9EE5-B4F8-24E84738E5D0}"/>
              </a:ext>
            </a:extLst>
          </p:cNvPr>
          <p:cNvSpPr/>
          <p:nvPr/>
        </p:nvSpPr>
        <p:spPr>
          <a:xfrm>
            <a:off x="12809486" y="10040980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Tramo 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A981EDE-23BB-D19B-9095-B00710E0CE7E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13881854" y="8928446"/>
            <a:ext cx="1" cy="11125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29356EE-F56F-BE3E-A9ED-D22CBAE918D4}"/>
              </a:ext>
            </a:extLst>
          </p:cNvPr>
          <p:cNvSpPr txBox="1"/>
          <p:nvPr/>
        </p:nvSpPr>
        <p:spPr>
          <a:xfrm>
            <a:off x="13953268" y="952950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C3762EC-55A0-A267-416E-19FF62D7B06A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flipV="1">
            <a:off x="12488399" y="10646745"/>
            <a:ext cx="1393455" cy="60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130A8CAB-86E6-2165-1BC2-210B4204B8ED}"/>
              </a:ext>
            </a:extLst>
          </p:cNvPr>
          <p:cNvSpPr/>
          <p:nvPr/>
        </p:nvSpPr>
        <p:spPr>
          <a:xfrm>
            <a:off x="11416031" y="11252510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idTramo</a:t>
            </a:r>
          </a:p>
          <a:p>
            <a:pPr algn="ctr"/>
            <a:endParaRPr lang="es-MX" sz="180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80F3599-E77C-D031-F5FA-55B7E1CB3AA1}"/>
              </a:ext>
            </a:extLst>
          </p:cNvPr>
          <p:cNvSpPr/>
          <p:nvPr/>
        </p:nvSpPr>
        <p:spPr>
          <a:xfrm>
            <a:off x="13185126" y="11837008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8E2D0EC-F0D6-30D8-9EEA-8911ED73AFC3}"/>
              </a:ext>
            </a:extLst>
          </p:cNvPr>
          <p:cNvCxnSpPr>
            <a:cxnSpLocks/>
            <a:stCxn id="60" idx="0"/>
            <a:endCxn id="49" idx="2"/>
          </p:cNvCxnSpPr>
          <p:nvPr/>
        </p:nvCxnSpPr>
        <p:spPr>
          <a:xfrm flipH="1" flipV="1">
            <a:off x="13881854" y="10646745"/>
            <a:ext cx="375640" cy="11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B0C86BAB-1B8E-88EF-5791-53B551540F18}"/>
              </a:ext>
            </a:extLst>
          </p:cNvPr>
          <p:cNvSpPr/>
          <p:nvPr/>
        </p:nvSpPr>
        <p:spPr>
          <a:xfrm>
            <a:off x="14588768" y="11087362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16B40B2-FCCD-C599-3EE1-2ACC4E90A046}"/>
              </a:ext>
            </a:extLst>
          </p:cNvPr>
          <p:cNvCxnSpPr>
            <a:cxnSpLocks/>
            <a:stCxn id="65" idx="2"/>
            <a:endCxn id="49" idx="2"/>
          </p:cNvCxnSpPr>
          <p:nvPr/>
        </p:nvCxnSpPr>
        <p:spPr>
          <a:xfrm flipH="1" flipV="1">
            <a:off x="13881854" y="10646745"/>
            <a:ext cx="706914" cy="743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mbo 68">
            <a:extLst>
              <a:ext uri="{FF2B5EF4-FFF2-40B4-BE49-F238E27FC236}">
                <a16:creationId xmlns:a16="http://schemas.microsoft.com/office/drawing/2014/main" id="{5693A8D6-0AC6-53C4-E5A7-0A743B3BAA66}"/>
              </a:ext>
            </a:extLst>
          </p:cNvPr>
          <p:cNvSpPr/>
          <p:nvPr/>
        </p:nvSpPr>
        <p:spPr>
          <a:xfrm>
            <a:off x="7813164" y="966154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pasa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BDAB99D-CC2F-1580-087A-B6F0CDA8D2EB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 flipV="1">
            <a:off x="10130163" y="10052723"/>
            <a:ext cx="2679323" cy="2911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6DEBC8D-6628-4130-E57C-16300EE998B8}"/>
              </a:ext>
            </a:extLst>
          </p:cNvPr>
          <p:cNvSpPr/>
          <p:nvPr/>
        </p:nvSpPr>
        <p:spPr>
          <a:xfrm>
            <a:off x="7314713" y="7044144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Municipio 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258E891-AB96-FB0D-B4B8-D7D370D99EDD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>
            <a:off x="8387081" y="7649909"/>
            <a:ext cx="584583" cy="20116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EDDDB599-959E-C24F-4BC3-5E25EC237DE9}"/>
              </a:ext>
            </a:extLst>
          </p:cNvPr>
          <p:cNvSpPr/>
          <p:nvPr/>
        </p:nvSpPr>
        <p:spPr>
          <a:xfrm>
            <a:off x="4799155" y="6460840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idMunicipio</a:t>
            </a:r>
          </a:p>
          <a:p>
            <a:pPr algn="ctr"/>
            <a:endParaRPr lang="es-MX" sz="1800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837F8461-9F53-124A-6788-1E23D5981DFB}"/>
              </a:ext>
            </a:extLst>
          </p:cNvPr>
          <p:cNvSpPr/>
          <p:nvPr/>
        </p:nvSpPr>
        <p:spPr>
          <a:xfrm>
            <a:off x="7557820" y="5832614"/>
            <a:ext cx="1320505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1247736-DE6B-2697-19F1-67744C8DBB4E}"/>
              </a:ext>
            </a:extLst>
          </p:cNvPr>
          <p:cNvSpPr/>
          <p:nvPr/>
        </p:nvSpPr>
        <p:spPr>
          <a:xfrm>
            <a:off x="9178552" y="5661027"/>
            <a:ext cx="1432384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9A8410A-CB08-6719-DDFE-1EEF3F17D96B}"/>
              </a:ext>
            </a:extLst>
          </p:cNvPr>
          <p:cNvCxnSpPr>
            <a:cxnSpLocks/>
            <a:stCxn id="73" idx="0"/>
            <a:endCxn id="82" idx="4"/>
          </p:cNvCxnSpPr>
          <p:nvPr/>
        </p:nvCxnSpPr>
        <p:spPr>
          <a:xfrm flipH="1" flipV="1">
            <a:off x="8218073" y="6438379"/>
            <a:ext cx="169008" cy="60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D6ED63B0-DF59-1197-1EBC-A85A00E37252}"/>
              </a:ext>
            </a:extLst>
          </p:cNvPr>
          <p:cNvCxnSpPr>
            <a:cxnSpLocks/>
            <a:stCxn id="73" idx="1"/>
            <a:endCxn id="81" idx="5"/>
          </p:cNvCxnSpPr>
          <p:nvPr/>
        </p:nvCxnSpPr>
        <p:spPr>
          <a:xfrm flipH="1" flipV="1">
            <a:off x="6629802" y="6977893"/>
            <a:ext cx="684911" cy="3691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E37FF302-292D-E19F-EEA1-6C8FCB1D014A}"/>
              </a:ext>
            </a:extLst>
          </p:cNvPr>
          <p:cNvCxnSpPr>
            <a:cxnSpLocks/>
            <a:stCxn id="73" idx="3"/>
            <a:endCxn id="83" idx="4"/>
          </p:cNvCxnSpPr>
          <p:nvPr/>
        </p:nvCxnSpPr>
        <p:spPr>
          <a:xfrm flipV="1">
            <a:off x="9459449" y="6266792"/>
            <a:ext cx="435295" cy="1080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CC0089B-8428-5332-7CDF-DA2A2DD7FD3D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7477638" y="10443899"/>
            <a:ext cx="1494026" cy="68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87A425EB-6FBE-7090-4EEB-0F17979117E0}"/>
              </a:ext>
            </a:extLst>
          </p:cNvPr>
          <p:cNvSpPr/>
          <p:nvPr/>
        </p:nvSpPr>
        <p:spPr>
          <a:xfrm>
            <a:off x="6076950" y="11126215"/>
            <a:ext cx="2801375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kilometroEntrada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6F693E0D-0E6F-9E5C-08F1-269742D00C45}"/>
              </a:ext>
            </a:extLst>
          </p:cNvPr>
          <p:cNvSpPr/>
          <p:nvPr/>
        </p:nvSpPr>
        <p:spPr>
          <a:xfrm>
            <a:off x="8755924" y="10766603"/>
            <a:ext cx="2801375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kilometroSalida</a:t>
            </a:r>
          </a:p>
          <a:p>
            <a:pPr algn="ctr"/>
            <a:endParaRPr lang="es-MX" sz="1800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9DE58548-5738-ECDD-60F1-7622F6D3F6E9}"/>
              </a:ext>
            </a:extLst>
          </p:cNvPr>
          <p:cNvCxnSpPr>
            <a:cxnSpLocks/>
            <a:stCxn id="69" idx="2"/>
            <a:endCxn id="100" idx="0"/>
          </p:cNvCxnSpPr>
          <p:nvPr/>
        </p:nvCxnSpPr>
        <p:spPr>
          <a:xfrm>
            <a:off x="8971664" y="10443899"/>
            <a:ext cx="1184948" cy="3227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D0585CF-B695-F836-F11B-E6A4D110A6F3}"/>
              </a:ext>
            </a:extLst>
          </p:cNvPr>
          <p:cNvSpPr txBox="1"/>
          <p:nvPr/>
        </p:nvSpPr>
        <p:spPr>
          <a:xfrm>
            <a:off x="12369184" y="979283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718C812-31C5-CF42-F008-D14364323BA3}"/>
              </a:ext>
            </a:extLst>
          </p:cNvPr>
          <p:cNvSpPr txBox="1"/>
          <p:nvPr/>
        </p:nvSpPr>
        <p:spPr>
          <a:xfrm>
            <a:off x="8547217" y="771616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0239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1FE8F8A-4769-AAA7-A2BE-EA5091031CB9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F5D98E9-FF18-70EF-6FD6-AF06AC717BE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CARRETERAS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39EA98-282D-C4BA-B3E0-AF2A605AD7C1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BD57F54-3FB0-FDFA-B304-9ED1D1D1E57B}"/>
              </a:ext>
            </a:extLst>
          </p:cNvPr>
          <p:cNvSpPr txBox="1"/>
          <p:nvPr/>
        </p:nvSpPr>
        <p:spPr>
          <a:xfrm>
            <a:off x="1025919" y="2327564"/>
            <a:ext cx="268200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Carretera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idCarretera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Tramo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idTramo</a:t>
            </a:r>
            <a:r>
              <a:rPr lang="es-MX" sz="5400" b="1" dirty="0">
                <a:solidFill>
                  <a:schemeClr val="tx1"/>
                </a:solidFill>
              </a:rPr>
              <a:t>, estatus, descripción, </a:t>
            </a:r>
            <a:r>
              <a:rPr lang="es-MX" sz="5400" b="1" dirty="0" err="1">
                <a:solidFill>
                  <a:schemeClr val="tx1"/>
                </a:solidFill>
              </a:rPr>
              <a:t>numeroTramo,</a:t>
            </a:r>
            <a:r>
              <a:rPr lang="es-MX" sz="5400" b="1" u="dbl" dirty="0" err="1">
                <a:solidFill>
                  <a:schemeClr val="tx1"/>
                </a:solidFill>
              </a:rPr>
              <a:t>idCarretera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Municipio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idMunicipio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MunicipioTramo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idMunicipioTramo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idTramo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idMunicipio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kilometroEntrada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kilometroSalida</a:t>
            </a:r>
            <a:r>
              <a:rPr lang="es-MX" sz="5400" b="1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8089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Agencia de Viajes II</a:t>
            </a:r>
          </a:p>
        </p:txBody>
      </p:sp>
    </p:spTree>
    <p:extLst>
      <p:ext uri="{BB962C8B-B14F-4D97-AF65-F5344CB8AC3E}">
        <p14:creationId xmlns:p14="http://schemas.microsoft.com/office/powerpoint/2010/main" val="141646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1CAFB46-A285-3B4B-B243-3D046C9A8114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E1E52738-B21D-0CB4-3A2A-C5BF6DF774AC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VIAJES II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5277BC9-1F14-7682-43E4-18093F36E62B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ombo 7">
            <a:extLst>
              <a:ext uri="{FF2B5EF4-FFF2-40B4-BE49-F238E27FC236}">
                <a16:creationId xmlns:a16="http://schemas.microsoft.com/office/drawing/2014/main" id="{5896F629-BC12-04B8-3C34-902785D63C37}"/>
              </a:ext>
            </a:extLst>
          </p:cNvPr>
          <p:cNvSpPr/>
          <p:nvPr/>
        </p:nvSpPr>
        <p:spPr>
          <a:xfrm>
            <a:off x="11882553" y="3554085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8A37F5-0BBA-26EF-0F18-3BEC5CB45F01}"/>
              </a:ext>
            </a:extLst>
          </p:cNvPr>
          <p:cNvSpPr/>
          <p:nvPr/>
        </p:nvSpPr>
        <p:spPr>
          <a:xfrm>
            <a:off x="12552630" y="541354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Tour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27BD873-C8A7-F157-DCBC-326D8C8A1EA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3041053" y="4336438"/>
            <a:ext cx="583945" cy="107710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62258B-CB0E-3169-AA4C-5AF1EAE73E54}"/>
              </a:ext>
            </a:extLst>
          </p:cNvPr>
          <p:cNvSpPr txBox="1"/>
          <p:nvPr/>
        </p:nvSpPr>
        <p:spPr>
          <a:xfrm>
            <a:off x="14471124" y="254279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8FC8E75-3958-DA2B-E5E8-B6739DA9CF13}"/>
              </a:ext>
            </a:extLst>
          </p:cNvPr>
          <p:cNvSpPr/>
          <p:nvPr/>
        </p:nvSpPr>
        <p:spPr>
          <a:xfrm>
            <a:off x="14798365" y="2172602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>
                <a:solidFill>
                  <a:schemeClr val="tx1"/>
                </a:solidFill>
              </a:rPr>
              <a:t>TipoTour</a:t>
            </a:r>
            <a:endParaRPr lang="es-MX" sz="2159" b="1" dirty="0">
              <a:solidFill>
                <a:schemeClr val="tx1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7D5547A-6546-6FCF-7F79-376AD0C0E7F8}"/>
              </a:ext>
            </a:extLst>
          </p:cNvPr>
          <p:cNvCxnSpPr>
            <a:cxnSpLocks/>
            <a:stCxn id="22" idx="1"/>
            <a:endCxn id="8" idx="0"/>
          </p:cNvCxnSpPr>
          <p:nvPr/>
        </p:nvCxnSpPr>
        <p:spPr>
          <a:xfrm flipH="1">
            <a:off x="13041053" y="2475485"/>
            <a:ext cx="1757312" cy="107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mbo 26">
            <a:extLst>
              <a:ext uri="{FF2B5EF4-FFF2-40B4-BE49-F238E27FC236}">
                <a16:creationId xmlns:a16="http://schemas.microsoft.com/office/drawing/2014/main" id="{C2699722-21A6-E248-18CA-9A8DDAD2249E}"/>
              </a:ext>
            </a:extLst>
          </p:cNvPr>
          <p:cNvSpPr/>
          <p:nvPr/>
        </p:nvSpPr>
        <p:spPr>
          <a:xfrm>
            <a:off x="10806015" y="745583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AED90B4-E2CF-6A26-69E9-AA3224E6F5C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11964515" y="6019308"/>
            <a:ext cx="1660483" cy="143652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52263F5-8698-6399-DBAE-E3D9F8E180D3}"/>
              </a:ext>
            </a:extLst>
          </p:cNvPr>
          <p:cNvSpPr/>
          <p:nvPr/>
        </p:nvSpPr>
        <p:spPr>
          <a:xfrm>
            <a:off x="9173213" y="9397297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1B2752F-1FC1-FAAE-C12C-76B18D8D1A69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10245581" y="8238189"/>
            <a:ext cx="1718934" cy="115910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84B6AE7-B6E1-99F6-3DD4-EC500EECCCAD}"/>
              </a:ext>
            </a:extLst>
          </p:cNvPr>
          <p:cNvSpPr txBox="1"/>
          <p:nvPr/>
        </p:nvSpPr>
        <p:spPr>
          <a:xfrm>
            <a:off x="13690729" y="493044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ADFC2A-21D3-B7D2-75C1-8D16AD64FB64}"/>
              </a:ext>
            </a:extLst>
          </p:cNvPr>
          <p:cNvSpPr txBox="1"/>
          <p:nvPr/>
        </p:nvSpPr>
        <p:spPr>
          <a:xfrm>
            <a:off x="13432335" y="610496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FCFA79E-C4DC-3C2F-083F-E65D0ECA723A}"/>
              </a:ext>
            </a:extLst>
          </p:cNvPr>
          <p:cNvSpPr txBox="1"/>
          <p:nvPr/>
        </p:nvSpPr>
        <p:spPr>
          <a:xfrm>
            <a:off x="9953608" y="891534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D6E4E99B-919D-F35E-E2FA-E0F14E9F116F}"/>
              </a:ext>
            </a:extLst>
          </p:cNvPr>
          <p:cNvSpPr/>
          <p:nvPr/>
        </p:nvSpPr>
        <p:spPr>
          <a:xfrm>
            <a:off x="11528009" y="1061696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443079-AB66-879B-2ECD-9264D6953104}"/>
              </a:ext>
            </a:extLst>
          </p:cNvPr>
          <p:cNvSpPr/>
          <p:nvPr/>
        </p:nvSpPr>
        <p:spPr>
          <a:xfrm>
            <a:off x="12957106" y="12244419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Hotel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DD2003F-9363-278F-F505-09DAD95E5D51}"/>
              </a:ext>
            </a:extLst>
          </p:cNvPr>
          <p:cNvCxnSpPr>
            <a:cxnSpLocks/>
            <a:stCxn id="43" idx="0"/>
            <a:endCxn id="35" idx="3"/>
          </p:cNvCxnSpPr>
          <p:nvPr/>
        </p:nvCxnSpPr>
        <p:spPr>
          <a:xfrm flipH="1" flipV="1">
            <a:off x="11317949" y="9700180"/>
            <a:ext cx="1368560" cy="91678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DD6B849-6A83-4462-0D22-CE2A36F1D88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2686509" y="11399319"/>
            <a:ext cx="1342965" cy="8451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E9033D0-7F7D-61AC-9342-BB3E0941A89D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 flipH="1">
            <a:off x="14029474" y="10457470"/>
            <a:ext cx="667893" cy="178694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mbo 54">
            <a:extLst>
              <a:ext uri="{FF2B5EF4-FFF2-40B4-BE49-F238E27FC236}">
                <a16:creationId xmlns:a16="http://schemas.microsoft.com/office/drawing/2014/main" id="{78988DC9-BD13-BCC6-D802-353E7C1BE8A9}"/>
              </a:ext>
            </a:extLst>
          </p:cNvPr>
          <p:cNvSpPr/>
          <p:nvPr/>
        </p:nvSpPr>
        <p:spPr>
          <a:xfrm>
            <a:off x="13538867" y="967511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2BB9D0B-61C9-B573-07DF-C5358EE2F666}"/>
              </a:ext>
            </a:extLst>
          </p:cNvPr>
          <p:cNvSpPr txBox="1"/>
          <p:nvPr/>
        </p:nvSpPr>
        <p:spPr>
          <a:xfrm>
            <a:off x="13321645" y="1146934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3F4A9B9-EA71-DBCB-4400-423D56230954}"/>
              </a:ext>
            </a:extLst>
          </p:cNvPr>
          <p:cNvSpPr txBox="1"/>
          <p:nvPr/>
        </p:nvSpPr>
        <p:spPr>
          <a:xfrm>
            <a:off x="11369316" y="94798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6711080-6F1A-72F4-A29B-E45C7B7C92F4}"/>
              </a:ext>
            </a:extLst>
          </p:cNvPr>
          <p:cNvSpPr txBox="1"/>
          <p:nvPr/>
        </p:nvSpPr>
        <p:spPr>
          <a:xfrm>
            <a:off x="14104225" y="1173095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B1AAAAA-B7FA-76E3-A218-42AF42D2B5DB}"/>
              </a:ext>
            </a:extLst>
          </p:cNvPr>
          <p:cNvSpPr/>
          <p:nvPr/>
        </p:nvSpPr>
        <p:spPr>
          <a:xfrm>
            <a:off x="15658613" y="8514860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Ruta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F5B74BB-D652-1349-9996-25379F88ECA3}"/>
              </a:ext>
            </a:extLst>
          </p:cNvPr>
          <p:cNvCxnSpPr>
            <a:cxnSpLocks/>
            <a:stCxn id="60" idx="1"/>
            <a:endCxn id="55" idx="0"/>
          </p:cNvCxnSpPr>
          <p:nvPr/>
        </p:nvCxnSpPr>
        <p:spPr>
          <a:xfrm flipH="1">
            <a:off x="14697367" y="8817743"/>
            <a:ext cx="961246" cy="85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345AF6B-BE93-19C0-A0F7-EA4A2F0CD398}"/>
              </a:ext>
            </a:extLst>
          </p:cNvPr>
          <p:cNvSpPr txBox="1"/>
          <p:nvPr/>
        </p:nvSpPr>
        <p:spPr>
          <a:xfrm>
            <a:off x="15187974" y="846047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AACE3164-8D45-45DB-C776-F07EE07CA73C}"/>
              </a:ext>
            </a:extLst>
          </p:cNvPr>
          <p:cNvSpPr/>
          <p:nvPr/>
        </p:nvSpPr>
        <p:spPr>
          <a:xfrm>
            <a:off x="15996721" y="642727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ADD0579-600A-F7B4-0365-587B5F6AFD59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flipH="1">
            <a:off x="16730981" y="7209631"/>
            <a:ext cx="424240" cy="13052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A3E6607-B5D7-4B34-B06C-C1DF8CE79000}"/>
              </a:ext>
            </a:extLst>
          </p:cNvPr>
          <p:cNvCxnSpPr>
            <a:cxnSpLocks/>
            <a:stCxn id="65" idx="1"/>
            <a:endCxn id="9" idx="3"/>
          </p:cNvCxnSpPr>
          <p:nvPr/>
        </p:nvCxnSpPr>
        <p:spPr>
          <a:xfrm flipH="1" flipV="1">
            <a:off x="14697366" y="5716426"/>
            <a:ext cx="1299355" cy="11020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6993EDF-EE6D-2776-7F0D-AC0984F288C9}"/>
              </a:ext>
            </a:extLst>
          </p:cNvPr>
          <p:cNvSpPr txBox="1"/>
          <p:nvPr/>
        </p:nvSpPr>
        <p:spPr>
          <a:xfrm>
            <a:off x="14763097" y="53419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BD34714-1174-4C48-C8BA-19D8A5E0C1E1}"/>
              </a:ext>
            </a:extLst>
          </p:cNvPr>
          <p:cNvSpPr txBox="1"/>
          <p:nvPr/>
        </p:nvSpPr>
        <p:spPr>
          <a:xfrm>
            <a:off x="16323403" y="790909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4" name="Rombo 73">
            <a:extLst>
              <a:ext uri="{FF2B5EF4-FFF2-40B4-BE49-F238E27FC236}">
                <a16:creationId xmlns:a16="http://schemas.microsoft.com/office/drawing/2014/main" id="{F8185796-B59A-EDAB-93E8-2E1794C568CC}"/>
              </a:ext>
            </a:extLst>
          </p:cNvPr>
          <p:cNvSpPr/>
          <p:nvPr/>
        </p:nvSpPr>
        <p:spPr>
          <a:xfrm>
            <a:off x="18599971" y="94798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Pose  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D16576D-C48A-E18A-7BCC-47CC6CE437A1}"/>
              </a:ext>
            </a:extLst>
          </p:cNvPr>
          <p:cNvCxnSpPr>
            <a:cxnSpLocks/>
            <a:stCxn id="74" idx="0"/>
            <a:endCxn id="60" idx="3"/>
          </p:cNvCxnSpPr>
          <p:nvPr/>
        </p:nvCxnSpPr>
        <p:spPr>
          <a:xfrm flipH="1" flipV="1">
            <a:off x="17803349" y="8817743"/>
            <a:ext cx="1955122" cy="66209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7904F56-861A-1BE2-F7AA-C95FB988BC40}"/>
              </a:ext>
            </a:extLst>
          </p:cNvPr>
          <p:cNvSpPr/>
          <p:nvPr/>
        </p:nvSpPr>
        <p:spPr>
          <a:xfrm>
            <a:off x="17155220" y="1124441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TipoPuntoRuta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2AF87F2-76E3-11D8-EC9F-C4603AC9DC70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 flipH="1">
            <a:off x="18227588" y="10262195"/>
            <a:ext cx="1530883" cy="9822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CE0F1CA-23DE-B145-C731-86210579AE6C}"/>
              </a:ext>
            </a:extLst>
          </p:cNvPr>
          <p:cNvSpPr txBox="1"/>
          <p:nvPr/>
        </p:nvSpPr>
        <p:spPr>
          <a:xfrm>
            <a:off x="17889481" y="839212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4CD6E4F8-7270-3A2E-6798-B6C326EE0860}"/>
              </a:ext>
            </a:extLst>
          </p:cNvPr>
          <p:cNvSpPr txBox="1"/>
          <p:nvPr/>
        </p:nvSpPr>
        <p:spPr>
          <a:xfrm>
            <a:off x="18021747" y="1074653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FDF00BD1-7181-F10B-E4D9-4427E7AF8E09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0245581" y="11008143"/>
            <a:ext cx="1343430" cy="461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EBECED5-AB63-B017-F070-3FDE30A6F82B}"/>
              </a:ext>
            </a:extLst>
          </p:cNvPr>
          <p:cNvSpPr/>
          <p:nvPr/>
        </p:nvSpPr>
        <p:spPr>
          <a:xfrm>
            <a:off x="9173213" y="11469344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DDAC291D-E192-EEF6-1394-B0470A88FA66}"/>
              </a:ext>
            </a:extLst>
          </p:cNvPr>
          <p:cNvCxnSpPr>
            <a:cxnSpLocks/>
            <a:stCxn id="35" idx="1"/>
            <a:endCxn id="97" idx="6"/>
          </p:cNvCxnSpPr>
          <p:nvPr/>
        </p:nvCxnSpPr>
        <p:spPr>
          <a:xfrm flipH="1" flipV="1">
            <a:off x="8655803" y="8238189"/>
            <a:ext cx="517410" cy="14619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A2456886-E4CF-DF51-BDC1-880D448A8E55}"/>
              </a:ext>
            </a:extLst>
          </p:cNvPr>
          <p:cNvSpPr/>
          <p:nvPr/>
        </p:nvSpPr>
        <p:spPr>
          <a:xfrm>
            <a:off x="6511067" y="7935306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13B23B2B-E1E8-F74E-A701-0134867CC9BD}"/>
              </a:ext>
            </a:extLst>
          </p:cNvPr>
          <p:cNvSpPr/>
          <p:nvPr/>
        </p:nvSpPr>
        <p:spPr>
          <a:xfrm>
            <a:off x="3976134" y="8457012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1E4CCC6-A246-0B29-4F2F-E1AE86006D2B}"/>
              </a:ext>
            </a:extLst>
          </p:cNvPr>
          <p:cNvSpPr/>
          <p:nvPr/>
        </p:nvSpPr>
        <p:spPr>
          <a:xfrm>
            <a:off x="1954039" y="9397297"/>
            <a:ext cx="2493768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88EF3B8-1CC6-A640-22EC-0F3CFE4F20D6}"/>
              </a:ext>
            </a:extLst>
          </p:cNvPr>
          <p:cNvSpPr/>
          <p:nvPr/>
        </p:nvSpPr>
        <p:spPr>
          <a:xfrm>
            <a:off x="4488972" y="9397297"/>
            <a:ext cx="271844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4126E4BD-E6FE-9F5E-0D6A-0B67C6362034}"/>
              </a:ext>
            </a:extLst>
          </p:cNvPr>
          <p:cNvCxnSpPr>
            <a:cxnSpLocks/>
            <a:stCxn id="35" idx="1"/>
            <a:endCxn id="100" idx="6"/>
          </p:cNvCxnSpPr>
          <p:nvPr/>
        </p:nvCxnSpPr>
        <p:spPr>
          <a:xfrm flipH="1" flipV="1">
            <a:off x="6120870" y="8759895"/>
            <a:ext cx="3052343" cy="9402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F97E71EA-0B02-F167-449D-C165AC9D75BC}"/>
              </a:ext>
            </a:extLst>
          </p:cNvPr>
          <p:cNvCxnSpPr>
            <a:cxnSpLocks/>
            <a:stCxn id="102" idx="0"/>
            <a:endCxn id="100" idx="4"/>
          </p:cNvCxnSpPr>
          <p:nvPr/>
        </p:nvCxnSpPr>
        <p:spPr>
          <a:xfrm flipH="1" flipV="1">
            <a:off x="5048502" y="9062777"/>
            <a:ext cx="799691" cy="3345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F7B449A-4941-72FA-C256-099AB7649B67}"/>
              </a:ext>
            </a:extLst>
          </p:cNvPr>
          <p:cNvCxnSpPr>
            <a:cxnSpLocks/>
            <a:stCxn id="101" idx="7"/>
            <a:endCxn id="100" idx="4"/>
          </p:cNvCxnSpPr>
          <p:nvPr/>
        </p:nvCxnSpPr>
        <p:spPr>
          <a:xfrm flipV="1">
            <a:off x="4082603" y="9062777"/>
            <a:ext cx="965899" cy="423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AE7953-C100-90E3-E507-161242EC4323}"/>
              </a:ext>
            </a:extLst>
          </p:cNvPr>
          <p:cNvSpPr/>
          <p:nvPr/>
        </p:nvSpPr>
        <p:spPr>
          <a:xfrm>
            <a:off x="5438699" y="10221886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77F6F3F7-1CB2-E857-396E-5C446C4F0CFA}"/>
              </a:ext>
            </a:extLst>
          </p:cNvPr>
          <p:cNvSpPr/>
          <p:nvPr/>
        </p:nvSpPr>
        <p:spPr>
          <a:xfrm>
            <a:off x="1738037" y="10066293"/>
            <a:ext cx="271844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9B49A57-D4A2-5A5A-14E7-53026CDF83C3}"/>
              </a:ext>
            </a:extLst>
          </p:cNvPr>
          <p:cNvSpPr/>
          <p:nvPr/>
        </p:nvSpPr>
        <p:spPr>
          <a:xfrm>
            <a:off x="1561758" y="10798655"/>
            <a:ext cx="271844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A6274F9F-0C1E-AD8B-A0E4-49B5A8CBED2A}"/>
              </a:ext>
            </a:extLst>
          </p:cNvPr>
          <p:cNvCxnSpPr>
            <a:cxnSpLocks/>
            <a:stCxn id="35" idx="1"/>
            <a:endCxn id="115" idx="6"/>
          </p:cNvCxnSpPr>
          <p:nvPr/>
        </p:nvCxnSpPr>
        <p:spPr>
          <a:xfrm flipH="1">
            <a:off x="7583435" y="9700180"/>
            <a:ext cx="1589778" cy="8245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5AD4C37-0825-5283-6AFA-1B0C22C87E83}"/>
              </a:ext>
            </a:extLst>
          </p:cNvPr>
          <p:cNvCxnSpPr>
            <a:cxnSpLocks/>
            <a:stCxn id="115" idx="2"/>
            <a:endCxn id="117" idx="6"/>
          </p:cNvCxnSpPr>
          <p:nvPr/>
        </p:nvCxnSpPr>
        <p:spPr>
          <a:xfrm flipH="1">
            <a:off x="4280200" y="10524769"/>
            <a:ext cx="1158499" cy="576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583D69E-7F45-21A7-FE93-69E25BA47080}"/>
              </a:ext>
            </a:extLst>
          </p:cNvPr>
          <p:cNvCxnSpPr>
            <a:cxnSpLocks/>
            <a:stCxn id="115" idx="2"/>
            <a:endCxn id="116" idx="6"/>
          </p:cNvCxnSpPr>
          <p:nvPr/>
        </p:nvCxnSpPr>
        <p:spPr>
          <a:xfrm flipH="1" flipV="1">
            <a:off x="4456479" y="10369176"/>
            <a:ext cx="982220" cy="1555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BC3B4685-9ABA-0A69-A152-574239C8C06B}"/>
              </a:ext>
            </a:extLst>
          </p:cNvPr>
          <p:cNvSpPr/>
          <p:nvPr/>
        </p:nvSpPr>
        <p:spPr>
          <a:xfrm>
            <a:off x="10163619" y="6701815"/>
            <a:ext cx="1718934" cy="5232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idTour</a:t>
            </a:r>
          </a:p>
          <a:p>
            <a:pPr algn="ctr"/>
            <a:endParaRPr lang="es-MX" sz="1800" dirty="0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F3A92326-2777-12B7-2CEC-13AABF1B59C1}"/>
              </a:ext>
            </a:extLst>
          </p:cNvPr>
          <p:cNvCxnSpPr>
            <a:cxnSpLocks/>
            <a:stCxn id="9" idx="1"/>
            <a:endCxn id="129" idx="6"/>
          </p:cNvCxnSpPr>
          <p:nvPr/>
        </p:nvCxnSpPr>
        <p:spPr>
          <a:xfrm flipH="1">
            <a:off x="11882553" y="5716426"/>
            <a:ext cx="670077" cy="1247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9F23B077-AE2B-1FFD-5CE7-C57FDBBE3E75}"/>
              </a:ext>
            </a:extLst>
          </p:cNvPr>
          <p:cNvSpPr/>
          <p:nvPr/>
        </p:nvSpPr>
        <p:spPr>
          <a:xfrm>
            <a:off x="17368120" y="2913239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idTipoTour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62AD118B-970B-0482-9246-26C6E4F778DD}"/>
              </a:ext>
            </a:extLst>
          </p:cNvPr>
          <p:cNvCxnSpPr>
            <a:cxnSpLocks/>
            <a:stCxn id="22" idx="3"/>
            <a:endCxn id="142" idx="2"/>
          </p:cNvCxnSpPr>
          <p:nvPr/>
        </p:nvCxnSpPr>
        <p:spPr>
          <a:xfrm>
            <a:off x="16943101" y="2475485"/>
            <a:ext cx="425019" cy="805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EC401101-7689-BAC8-6BA4-BA2515AB4D02}"/>
              </a:ext>
            </a:extLst>
          </p:cNvPr>
          <p:cNvSpPr/>
          <p:nvPr/>
        </p:nvSpPr>
        <p:spPr>
          <a:xfrm>
            <a:off x="11142762" y="13279780"/>
            <a:ext cx="1718934" cy="5232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idHotel</a:t>
            </a:r>
          </a:p>
          <a:p>
            <a:pPr algn="ctr"/>
            <a:endParaRPr lang="es-MX" sz="18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99B0575C-6B09-19A7-D186-C17E2C776862}"/>
              </a:ext>
            </a:extLst>
          </p:cNvPr>
          <p:cNvCxnSpPr>
            <a:cxnSpLocks/>
            <a:stCxn id="44" idx="1"/>
            <a:endCxn id="149" idx="0"/>
          </p:cNvCxnSpPr>
          <p:nvPr/>
        </p:nvCxnSpPr>
        <p:spPr>
          <a:xfrm flipH="1">
            <a:off x="12002229" y="12547302"/>
            <a:ext cx="954877" cy="732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ipse 152">
            <a:extLst>
              <a:ext uri="{FF2B5EF4-FFF2-40B4-BE49-F238E27FC236}">
                <a16:creationId xmlns:a16="http://schemas.microsoft.com/office/drawing/2014/main" id="{DE022C6F-1F05-5071-61E5-4408DC5EE9F7}"/>
              </a:ext>
            </a:extLst>
          </p:cNvPr>
          <p:cNvSpPr/>
          <p:nvPr/>
        </p:nvSpPr>
        <p:spPr>
          <a:xfrm>
            <a:off x="15454532" y="12485763"/>
            <a:ext cx="2891148" cy="5232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idTipoPuntoRuta</a:t>
            </a:r>
          </a:p>
          <a:p>
            <a:pPr algn="ctr"/>
            <a:endParaRPr lang="es-MX" sz="1800" dirty="0"/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89776CD-E59A-2147-A713-04A84F99C012}"/>
              </a:ext>
            </a:extLst>
          </p:cNvPr>
          <p:cNvCxnSpPr>
            <a:cxnSpLocks/>
            <a:stCxn id="79" idx="2"/>
            <a:endCxn id="153" idx="0"/>
          </p:cNvCxnSpPr>
          <p:nvPr/>
        </p:nvCxnSpPr>
        <p:spPr>
          <a:xfrm flipH="1">
            <a:off x="16900106" y="11850178"/>
            <a:ext cx="1327482" cy="6355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54CC6CC9-0E48-17C3-17C5-A864791D6472}"/>
              </a:ext>
            </a:extLst>
          </p:cNvPr>
          <p:cNvSpPr/>
          <p:nvPr/>
        </p:nvSpPr>
        <p:spPr>
          <a:xfrm>
            <a:off x="18514936" y="6737572"/>
            <a:ext cx="2093833" cy="5232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idRuta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499091A8-B836-C84C-8455-3A9ABDAEE7A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6848457" y="6999183"/>
            <a:ext cx="1666479" cy="15786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B2446FCD-C36B-648A-D7FC-E804D81AEF4B}"/>
              </a:ext>
            </a:extLst>
          </p:cNvPr>
          <p:cNvSpPr/>
          <p:nvPr/>
        </p:nvSpPr>
        <p:spPr>
          <a:xfrm>
            <a:off x="19149551" y="7290059"/>
            <a:ext cx="2051635" cy="4968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tipoEstancia</a:t>
            </a:r>
          </a:p>
          <a:p>
            <a:pPr algn="ctr"/>
            <a:endParaRPr lang="es-MX" sz="18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5A0DCC-57B2-0B89-E23A-1CE5B4295720}"/>
              </a:ext>
            </a:extLst>
          </p:cNvPr>
          <p:cNvSpPr/>
          <p:nvPr/>
        </p:nvSpPr>
        <p:spPr>
          <a:xfrm>
            <a:off x="12559719" y="13749737"/>
            <a:ext cx="2051635" cy="4968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tipoEstancia</a:t>
            </a:r>
          </a:p>
          <a:p>
            <a:pPr algn="ctr"/>
            <a:endParaRPr lang="es-MX" sz="18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30EBF-56B3-F5CC-1E07-58AE67FE5FC8}"/>
              </a:ext>
            </a:extLst>
          </p:cNvPr>
          <p:cNvSpPr/>
          <p:nvPr/>
        </p:nvSpPr>
        <p:spPr>
          <a:xfrm>
            <a:off x="12631123" y="8614798"/>
            <a:ext cx="2144736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EF3C49A-2B0B-86F7-EFFA-0C96614C113F}"/>
              </a:ext>
            </a:extLst>
          </p:cNvPr>
          <p:cNvCxnSpPr>
            <a:cxnSpLocks/>
            <a:stCxn id="15" idx="0"/>
            <a:endCxn id="27" idx="3"/>
          </p:cNvCxnSpPr>
          <p:nvPr/>
        </p:nvCxnSpPr>
        <p:spPr>
          <a:xfrm flipH="1" flipV="1">
            <a:off x="13123014" y="7847013"/>
            <a:ext cx="580477" cy="7677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1F84AE8-841D-95DF-8417-62A3F515942A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 flipH="1">
            <a:off x="16730981" y="7538489"/>
            <a:ext cx="2418570" cy="9763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19582B6-E43A-4754-44E9-0C05D73B97B6}"/>
              </a:ext>
            </a:extLst>
          </p:cNvPr>
          <p:cNvCxnSpPr>
            <a:cxnSpLocks/>
            <a:stCxn id="44" idx="2"/>
            <a:endCxn id="14" idx="0"/>
          </p:cNvCxnSpPr>
          <p:nvPr/>
        </p:nvCxnSpPr>
        <p:spPr>
          <a:xfrm flipH="1">
            <a:off x="13585537" y="12850184"/>
            <a:ext cx="443937" cy="8995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9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E507E46-D2E3-2E09-C7C7-540EECC8C516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FA96DC68-5A5E-5E0F-AD3A-07B7D2AA6EA7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VIAJES II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1745A2B-3641-B8D9-F115-3F547FA99102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64871CD-6865-6ECF-5C02-A474A9591B65}"/>
              </a:ext>
            </a:extLst>
          </p:cNvPr>
          <p:cNvSpPr txBox="1"/>
          <p:nvPr/>
        </p:nvSpPr>
        <p:spPr>
          <a:xfrm>
            <a:off x="1673619" y="296231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Cliente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, nombre, apellidoPaterno, </a:t>
            </a:r>
            <a:r>
              <a:rPr lang="es-MX" sz="5400" b="1" dirty="0" err="1">
                <a:solidFill>
                  <a:schemeClr val="tx1"/>
                </a:solidFill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</a:rPr>
              <a:t>, teléfono, estatus)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TipoTour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idTipoTour</a:t>
            </a:r>
            <a:r>
              <a:rPr lang="es-MX" sz="5400" b="1" dirty="0">
                <a:solidFill>
                  <a:schemeClr val="tx1"/>
                </a:solidFill>
              </a:rPr>
              <a:t>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Tour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idTour</a:t>
            </a:r>
            <a:r>
              <a:rPr lang="es-MX" sz="5400" b="1" dirty="0">
                <a:solidFill>
                  <a:schemeClr val="tx1"/>
                </a:solidFill>
              </a:rPr>
              <a:t>, estatus, descripción, </a:t>
            </a:r>
            <a:r>
              <a:rPr lang="es-MX" sz="5400" b="1" u="dbl" dirty="0" err="1">
                <a:solidFill>
                  <a:schemeClr val="tx1"/>
                </a:solidFill>
              </a:rPr>
              <a:t>idTipoTour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TipoRuta</a:t>
            </a:r>
            <a:r>
              <a:rPr lang="es-MX" sz="5400" b="1" dirty="0">
                <a:solidFill>
                  <a:schemeClr val="bg1"/>
                </a:solidFill>
              </a:rPr>
              <a:t> </a:t>
            </a:r>
            <a:r>
              <a:rPr lang="es-MX" sz="5400" b="1" dirty="0">
                <a:solidFill>
                  <a:schemeClr val="tx1"/>
                </a:solidFill>
              </a:rPr>
              <a:t>(idTipoPuntoRuta,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Ruta 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idRuta</a:t>
            </a:r>
            <a:r>
              <a:rPr lang="es-MX" sz="5400" b="1" dirty="0">
                <a:solidFill>
                  <a:schemeClr val="tx1"/>
                </a:solidFill>
              </a:rPr>
              <a:t>, tipoEstancia,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idTipoRuta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Hotel 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idHotel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idRuta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ClienteHotel 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idClienteHotel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</a:rPr>
              <a:t>idCliente, idHotel</a:t>
            </a:r>
            <a:r>
              <a:rPr lang="es-MX" sz="5400" b="1" dirty="0">
                <a:solidFill>
                  <a:schemeClr val="tx1"/>
                </a:solidFill>
              </a:rPr>
              <a:t>, fecha)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TourCliente</a:t>
            </a:r>
            <a:r>
              <a:rPr lang="es-MX" sz="5400" b="1" dirty="0">
                <a:solidFill>
                  <a:schemeClr val="bg1"/>
                </a:solidFill>
              </a:rPr>
              <a:t> 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idClienteTour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</a:rPr>
              <a:t>idCliente, idTour</a:t>
            </a:r>
            <a:r>
              <a:rPr lang="es-MX" sz="5400" b="1" dirty="0">
                <a:solidFill>
                  <a:schemeClr val="tx1"/>
                </a:solidFill>
              </a:rPr>
              <a:t>, fecha)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TourRuta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idTourRuta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</a:rPr>
              <a:t>idTour, idPuntoRuta</a:t>
            </a:r>
            <a:r>
              <a:rPr lang="es-MX" sz="5400" b="1" dirty="0">
                <a:solidFill>
                  <a:schemeClr val="tx1"/>
                </a:solidFill>
              </a:rPr>
              <a:t> )</a:t>
            </a:r>
          </a:p>
          <a:p>
            <a:endParaRPr lang="es-MX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Bancos</a:t>
            </a:r>
          </a:p>
        </p:txBody>
      </p:sp>
    </p:spTree>
    <p:extLst>
      <p:ext uri="{BB962C8B-B14F-4D97-AF65-F5344CB8AC3E}">
        <p14:creationId xmlns:p14="http://schemas.microsoft.com/office/powerpoint/2010/main" val="3814757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3A8946A-18E3-A126-2F65-8BB5A41272D1}"/>
              </a:ext>
            </a:extLst>
          </p:cNvPr>
          <p:cNvGrpSpPr/>
          <p:nvPr/>
        </p:nvGrpSpPr>
        <p:grpSpPr>
          <a:xfrm>
            <a:off x="78512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C60860A2-145F-02DF-13EE-A28381BA8171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BANCOS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5BF964-4E7D-65E2-F503-36F4AF7C9D2A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Rombo 1">
            <a:extLst>
              <a:ext uri="{FF2B5EF4-FFF2-40B4-BE49-F238E27FC236}">
                <a16:creationId xmlns:a16="http://schemas.microsoft.com/office/drawing/2014/main" id="{309E464B-D089-2AFE-EC9C-69ECCF6CB950}"/>
              </a:ext>
            </a:extLst>
          </p:cNvPr>
          <p:cNvSpPr/>
          <p:nvPr/>
        </p:nvSpPr>
        <p:spPr>
          <a:xfrm>
            <a:off x="5183250" y="345755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2E347B-B5E5-D80E-CCC8-883A540EA66D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6092441" y="4239911"/>
            <a:ext cx="249309" cy="12630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6440657-4582-A1CE-692C-F2DDBF041637}"/>
              </a:ext>
            </a:extLst>
          </p:cNvPr>
          <p:cNvSpPr txBox="1"/>
          <p:nvPr/>
        </p:nvSpPr>
        <p:spPr>
          <a:xfrm>
            <a:off x="9943770" y="399667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BE7D41-19E6-B6D4-1E64-150B9A8A4944}"/>
              </a:ext>
            </a:extLst>
          </p:cNvPr>
          <p:cNvSpPr/>
          <p:nvPr/>
        </p:nvSpPr>
        <p:spPr>
          <a:xfrm>
            <a:off x="10389263" y="372506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Sucursal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D2FA261-EEE6-44D7-4FAE-8458B2A14B70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7500249" y="3848735"/>
            <a:ext cx="2889014" cy="1792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35E835-8EEF-D522-3D3E-F9391F66CE09}"/>
              </a:ext>
            </a:extLst>
          </p:cNvPr>
          <p:cNvSpPr txBox="1"/>
          <p:nvPr/>
        </p:nvSpPr>
        <p:spPr>
          <a:xfrm>
            <a:off x="6231395" y="503944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92F56AE-35BC-94D9-C3EB-E30DF4F6A93A}"/>
              </a:ext>
            </a:extLst>
          </p:cNvPr>
          <p:cNvSpPr/>
          <p:nvPr/>
        </p:nvSpPr>
        <p:spPr>
          <a:xfrm>
            <a:off x="12706262" y="2613365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idSucursal</a:t>
            </a:r>
          </a:p>
          <a:p>
            <a:pPr algn="ctr"/>
            <a:endParaRPr lang="es-MX" sz="18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2898469-C12A-9C31-FCB9-52E626AF328B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12533999" y="2981149"/>
            <a:ext cx="172263" cy="1046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A68054-752D-6D4E-AA4E-ECD3A72F3ABE}"/>
              </a:ext>
            </a:extLst>
          </p:cNvPr>
          <p:cNvSpPr/>
          <p:nvPr/>
        </p:nvSpPr>
        <p:spPr>
          <a:xfrm>
            <a:off x="20397593" y="715731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8FBC5A-0438-445E-A036-AB84D20629A5}"/>
              </a:ext>
            </a:extLst>
          </p:cNvPr>
          <p:cNvSpPr/>
          <p:nvPr/>
        </p:nvSpPr>
        <p:spPr>
          <a:xfrm>
            <a:off x="4513011" y="9070627"/>
            <a:ext cx="2754308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Domiciliación 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95729D-70FE-484E-5B96-4DFAD200D3A8}"/>
              </a:ext>
            </a:extLst>
          </p:cNvPr>
          <p:cNvSpPr/>
          <p:nvPr/>
        </p:nvSpPr>
        <p:spPr>
          <a:xfrm>
            <a:off x="15086474" y="5017166"/>
            <a:ext cx="2754308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Préstamo 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3F0731-936A-2A1E-B733-3519DD8DA4A3}"/>
              </a:ext>
            </a:extLst>
          </p:cNvPr>
          <p:cNvSpPr/>
          <p:nvPr/>
        </p:nvSpPr>
        <p:spPr>
          <a:xfrm>
            <a:off x="4684632" y="5502973"/>
            <a:ext cx="2815617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Cuenta  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5D1E0D4-864A-21BC-2A80-A3D638FEEC06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5890165" y="6108738"/>
            <a:ext cx="202276" cy="9602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B0A08CD-6D70-1893-EBE7-C4AC3D9AEE15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V="1">
            <a:off x="5890165" y="7851371"/>
            <a:ext cx="0" cy="121925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4518F0F2-6A75-F4C9-1631-4D6CF25C417B}"/>
              </a:ext>
            </a:extLst>
          </p:cNvPr>
          <p:cNvSpPr/>
          <p:nvPr/>
        </p:nvSpPr>
        <p:spPr>
          <a:xfrm>
            <a:off x="4731665" y="706901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B462B53B-BC92-E818-B3E2-08B9289FC5CD}"/>
              </a:ext>
            </a:extLst>
          </p:cNvPr>
          <p:cNvSpPr/>
          <p:nvPr/>
        </p:nvSpPr>
        <p:spPr>
          <a:xfrm>
            <a:off x="19988646" y="523175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FE3BDCA-6BFF-06E8-5C00-86F033690454}"/>
              </a:ext>
            </a:extLst>
          </p:cNvPr>
          <p:cNvCxnSpPr>
            <a:cxnSpLocks/>
            <a:stCxn id="18" idx="0"/>
            <a:endCxn id="39" idx="2"/>
          </p:cNvCxnSpPr>
          <p:nvPr/>
        </p:nvCxnSpPr>
        <p:spPr>
          <a:xfrm flipH="1" flipV="1">
            <a:off x="21147146" y="6014107"/>
            <a:ext cx="322815" cy="114320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8EB6315-F612-5BE5-549D-6C0FD4E77C6B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17840782" y="5320049"/>
            <a:ext cx="2147864" cy="3028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mbo 92">
            <a:extLst>
              <a:ext uri="{FF2B5EF4-FFF2-40B4-BE49-F238E27FC236}">
                <a16:creationId xmlns:a16="http://schemas.microsoft.com/office/drawing/2014/main" id="{038117CF-FDFD-D65E-2D9C-0C9CE5FBB781}"/>
              </a:ext>
            </a:extLst>
          </p:cNvPr>
          <p:cNvSpPr/>
          <p:nvPr/>
        </p:nvSpPr>
        <p:spPr>
          <a:xfrm>
            <a:off x="12489150" y="7209631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Pose 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56456C5-C744-3DF3-8462-A3F0421D3188}"/>
              </a:ext>
            </a:extLst>
          </p:cNvPr>
          <p:cNvCxnSpPr>
            <a:cxnSpLocks/>
            <a:stCxn id="93" idx="1"/>
            <a:endCxn id="21" idx="3"/>
          </p:cNvCxnSpPr>
          <p:nvPr/>
        </p:nvCxnSpPr>
        <p:spPr>
          <a:xfrm flipH="1" flipV="1">
            <a:off x="7500249" y="5805856"/>
            <a:ext cx="4988901" cy="17949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B0AEA85-2D9B-6505-087B-7F3BE4D817AC}"/>
              </a:ext>
            </a:extLst>
          </p:cNvPr>
          <p:cNvCxnSpPr>
            <a:cxnSpLocks/>
          </p:cNvCxnSpPr>
          <p:nvPr/>
        </p:nvCxnSpPr>
        <p:spPr>
          <a:xfrm flipH="1" flipV="1">
            <a:off x="7500249" y="5805855"/>
            <a:ext cx="4988901" cy="17949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28BD3C9D-349E-22C3-CE2E-B6A8C9194C9F}"/>
              </a:ext>
            </a:extLst>
          </p:cNvPr>
          <p:cNvCxnSpPr>
            <a:cxnSpLocks/>
            <a:stCxn id="18" idx="1"/>
            <a:endCxn id="93" idx="3"/>
          </p:cNvCxnSpPr>
          <p:nvPr/>
        </p:nvCxnSpPr>
        <p:spPr>
          <a:xfrm flipH="1">
            <a:off x="14806149" y="7460196"/>
            <a:ext cx="5591444" cy="1406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895E3D04-8B70-A11B-6EAB-2B2934E542C0}"/>
              </a:ext>
            </a:extLst>
          </p:cNvPr>
          <p:cNvSpPr/>
          <p:nvPr/>
        </p:nvSpPr>
        <p:spPr>
          <a:xfrm>
            <a:off x="23481534" y="2242077"/>
            <a:ext cx="1955121" cy="102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6CB1993-5723-B702-3811-ABF1907863C9}"/>
              </a:ext>
            </a:extLst>
          </p:cNvPr>
          <p:cNvCxnSpPr>
            <a:cxnSpLocks/>
            <a:stCxn id="18" idx="3"/>
            <a:endCxn id="103" idx="2"/>
          </p:cNvCxnSpPr>
          <p:nvPr/>
        </p:nvCxnSpPr>
        <p:spPr>
          <a:xfrm flipV="1">
            <a:off x="22542329" y="2752510"/>
            <a:ext cx="939205" cy="4707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3E5954FB-053B-40E9-BFBC-05BA83E35EA1}"/>
              </a:ext>
            </a:extLst>
          </p:cNvPr>
          <p:cNvSpPr/>
          <p:nvPr/>
        </p:nvSpPr>
        <p:spPr>
          <a:xfrm>
            <a:off x="24454850" y="341724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  <a:r>
              <a:rPr lang="es-MX" sz="1800" u="sng" dirty="0"/>
              <a:t> 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B87465FC-CD7F-68C6-1885-8AF6F6AAC479}"/>
              </a:ext>
            </a:extLst>
          </p:cNvPr>
          <p:cNvSpPr/>
          <p:nvPr/>
        </p:nvSpPr>
        <p:spPr>
          <a:xfrm>
            <a:off x="23295010" y="5197708"/>
            <a:ext cx="2473509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  <a:r>
              <a:rPr lang="es-MX" sz="1800" u="sng" dirty="0"/>
              <a:t> 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D75318D-4061-5D61-D7B3-75CF4B4F691A}"/>
              </a:ext>
            </a:extLst>
          </p:cNvPr>
          <p:cNvCxnSpPr>
            <a:cxnSpLocks/>
            <a:stCxn id="110" idx="0"/>
            <a:endCxn id="109" idx="3"/>
          </p:cNvCxnSpPr>
          <p:nvPr/>
        </p:nvCxnSpPr>
        <p:spPr>
          <a:xfrm flipV="1">
            <a:off x="24531765" y="4114081"/>
            <a:ext cx="209406" cy="10836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E86E9C24-94C5-E57C-8F85-CA585E28AB4F}"/>
              </a:ext>
            </a:extLst>
          </p:cNvPr>
          <p:cNvSpPr/>
          <p:nvPr/>
        </p:nvSpPr>
        <p:spPr>
          <a:xfrm>
            <a:off x="24636468" y="4463242"/>
            <a:ext cx="2820962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  <a:r>
              <a:rPr lang="es-MX" sz="1800" u="sng" dirty="0"/>
              <a:t> </a:t>
            </a:r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DFD58BF-FB3C-CEE3-525E-0B6F247AD040}"/>
              </a:ext>
            </a:extLst>
          </p:cNvPr>
          <p:cNvCxnSpPr>
            <a:cxnSpLocks/>
            <a:stCxn id="115" idx="0"/>
            <a:endCxn id="109" idx="4"/>
          </p:cNvCxnSpPr>
          <p:nvPr/>
        </p:nvCxnSpPr>
        <p:spPr>
          <a:xfrm flipH="1" flipV="1">
            <a:off x="25432411" y="4233640"/>
            <a:ext cx="614538" cy="2296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289BDEB8-8063-4EE3-614D-A42D04811FB1}"/>
              </a:ext>
            </a:extLst>
          </p:cNvPr>
          <p:cNvSpPr/>
          <p:nvPr/>
        </p:nvSpPr>
        <p:spPr>
          <a:xfrm>
            <a:off x="19897853" y="878394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curp</a:t>
            </a:r>
            <a:r>
              <a:rPr lang="es-MX" sz="1800" u="sng" dirty="0"/>
              <a:t> 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D5B3160-3438-776A-30DB-67E565468534}"/>
              </a:ext>
            </a:extLst>
          </p:cNvPr>
          <p:cNvCxnSpPr>
            <a:cxnSpLocks/>
            <a:stCxn id="18" idx="2"/>
            <a:endCxn id="125" idx="0"/>
          </p:cNvCxnSpPr>
          <p:nvPr/>
        </p:nvCxnSpPr>
        <p:spPr>
          <a:xfrm flipH="1">
            <a:off x="20875414" y="7763078"/>
            <a:ext cx="594547" cy="1020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492331C6-C6DA-CE34-0FBF-32E78FFE500A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1367150" y="3825441"/>
            <a:ext cx="3087700" cy="3430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D5ACADD9-801E-FCB8-B8CC-A97BF5F8349E}"/>
              </a:ext>
            </a:extLst>
          </p:cNvPr>
          <p:cNvSpPr/>
          <p:nvPr/>
        </p:nvSpPr>
        <p:spPr>
          <a:xfrm>
            <a:off x="22177874" y="8383659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  <a:r>
              <a:rPr lang="es-MX" sz="1800" u="sng" dirty="0"/>
              <a:t> 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67957550-F86F-D96E-BCCD-E39C962AE132}"/>
              </a:ext>
            </a:extLst>
          </p:cNvPr>
          <p:cNvSpPr/>
          <p:nvPr/>
        </p:nvSpPr>
        <p:spPr>
          <a:xfrm>
            <a:off x="25645430" y="570053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telefono</a:t>
            </a:r>
            <a:r>
              <a:rPr lang="es-MX" sz="1800" u="sng" dirty="0"/>
              <a:t> 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B3ED34A-D62C-FC27-BBA1-D6471F15A8E7}"/>
              </a:ext>
            </a:extLst>
          </p:cNvPr>
          <p:cNvSpPr/>
          <p:nvPr/>
        </p:nvSpPr>
        <p:spPr>
          <a:xfrm>
            <a:off x="25527218" y="674911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correo</a:t>
            </a:r>
            <a:r>
              <a:rPr lang="es-MX" sz="1800" u="sng" dirty="0"/>
              <a:t> 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6B9DFC27-E309-0391-4B61-1A2065377716}"/>
              </a:ext>
            </a:extLst>
          </p:cNvPr>
          <p:cNvSpPr/>
          <p:nvPr/>
        </p:nvSpPr>
        <p:spPr>
          <a:xfrm>
            <a:off x="23728243" y="7565512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domicilio</a:t>
            </a:r>
            <a:r>
              <a:rPr lang="es-MX" sz="1800" u="sng" dirty="0"/>
              <a:t> </a:t>
            </a:r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96AF3A70-C938-4FD8-DBCE-1ABEA2737D70}"/>
              </a:ext>
            </a:extLst>
          </p:cNvPr>
          <p:cNvCxnSpPr>
            <a:cxnSpLocks/>
            <a:stCxn id="18" idx="2"/>
            <a:endCxn id="141" idx="0"/>
          </p:cNvCxnSpPr>
          <p:nvPr/>
        </p:nvCxnSpPr>
        <p:spPr>
          <a:xfrm>
            <a:off x="21469961" y="7763078"/>
            <a:ext cx="1685474" cy="6205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82ECAB76-B41C-B5BD-7AD3-65594B144957}"/>
              </a:ext>
            </a:extLst>
          </p:cNvPr>
          <p:cNvCxnSpPr>
            <a:cxnSpLocks/>
            <a:stCxn id="18" idx="3"/>
            <a:endCxn id="144" idx="2"/>
          </p:cNvCxnSpPr>
          <p:nvPr/>
        </p:nvCxnSpPr>
        <p:spPr>
          <a:xfrm>
            <a:off x="22542329" y="7460196"/>
            <a:ext cx="1185914" cy="513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B4F0E546-3142-10C4-D0F3-BB2B8BFE18F3}"/>
              </a:ext>
            </a:extLst>
          </p:cNvPr>
          <p:cNvCxnSpPr>
            <a:cxnSpLocks/>
            <a:stCxn id="18" idx="3"/>
            <a:endCxn id="142" idx="2"/>
          </p:cNvCxnSpPr>
          <p:nvPr/>
        </p:nvCxnSpPr>
        <p:spPr>
          <a:xfrm flipV="1">
            <a:off x="22542329" y="6108738"/>
            <a:ext cx="3103101" cy="1351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C516B4FB-5F8C-8111-9258-68458CB472D5}"/>
              </a:ext>
            </a:extLst>
          </p:cNvPr>
          <p:cNvCxnSpPr>
            <a:cxnSpLocks/>
            <a:stCxn id="18" idx="3"/>
            <a:endCxn id="143" idx="2"/>
          </p:cNvCxnSpPr>
          <p:nvPr/>
        </p:nvCxnSpPr>
        <p:spPr>
          <a:xfrm flipV="1">
            <a:off x="22542329" y="7157313"/>
            <a:ext cx="2984889" cy="302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Elipse 161">
            <a:extLst>
              <a:ext uri="{FF2B5EF4-FFF2-40B4-BE49-F238E27FC236}">
                <a16:creationId xmlns:a16="http://schemas.microsoft.com/office/drawing/2014/main" id="{0298A451-3F52-59E4-FE9F-F795D2DB6CF5}"/>
              </a:ext>
            </a:extLst>
          </p:cNvPr>
          <p:cNvSpPr/>
          <p:nvPr/>
        </p:nvSpPr>
        <p:spPr>
          <a:xfrm>
            <a:off x="23135286" y="95389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  <a:r>
              <a:rPr lang="es-MX" sz="1800" u="sng" dirty="0"/>
              <a:t> </a:t>
            </a: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EDE1A9BE-9FA0-4201-AB8F-F258FD984240}"/>
              </a:ext>
            </a:extLst>
          </p:cNvPr>
          <p:cNvSpPr/>
          <p:nvPr/>
        </p:nvSpPr>
        <p:spPr>
          <a:xfrm>
            <a:off x="24667869" y="10124931"/>
            <a:ext cx="2234742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  <a:r>
              <a:rPr lang="es-MX" sz="1800" u="sng" dirty="0"/>
              <a:t> </a:t>
            </a: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A2537594-4F72-6754-E198-6AFEE7E7739E}"/>
              </a:ext>
            </a:extLst>
          </p:cNvPr>
          <p:cNvSpPr/>
          <p:nvPr/>
        </p:nvSpPr>
        <p:spPr>
          <a:xfrm>
            <a:off x="26033498" y="9070627"/>
            <a:ext cx="2838365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numeroDomicilio</a:t>
            </a:r>
            <a:r>
              <a:rPr lang="es-MX" sz="1800" u="sng" dirty="0"/>
              <a:t> </a:t>
            </a:r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3EA865FF-6993-1155-4C77-A89C4213E403}"/>
              </a:ext>
            </a:extLst>
          </p:cNvPr>
          <p:cNvCxnSpPr>
            <a:cxnSpLocks/>
            <a:stCxn id="162" idx="0"/>
            <a:endCxn id="144" idx="4"/>
          </p:cNvCxnSpPr>
          <p:nvPr/>
        </p:nvCxnSpPr>
        <p:spPr>
          <a:xfrm flipV="1">
            <a:off x="24112847" y="8381911"/>
            <a:ext cx="592957" cy="1157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0448BB2A-3AB8-8B3C-7736-EAC52B36A597}"/>
              </a:ext>
            </a:extLst>
          </p:cNvPr>
          <p:cNvCxnSpPr>
            <a:cxnSpLocks/>
            <a:stCxn id="164" idx="0"/>
            <a:endCxn id="144" idx="4"/>
          </p:cNvCxnSpPr>
          <p:nvPr/>
        </p:nvCxnSpPr>
        <p:spPr>
          <a:xfrm flipH="1" flipV="1">
            <a:off x="24705804" y="8381911"/>
            <a:ext cx="1079436" cy="17430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1EE51A87-6DE5-3AAB-2443-2D86A7050A43}"/>
              </a:ext>
            </a:extLst>
          </p:cNvPr>
          <p:cNvCxnSpPr>
            <a:cxnSpLocks/>
            <a:stCxn id="165" idx="1"/>
            <a:endCxn id="144" idx="4"/>
          </p:cNvCxnSpPr>
          <p:nvPr/>
        </p:nvCxnSpPr>
        <p:spPr>
          <a:xfrm flipH="1" flipV="1">
            <a:off x="24705804" y="8381911"/>
            <a:ext cx="1743363" cy="808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B2A5FA1B-168D-4A3B-CD02-E9979134EE66}"/>
              </a:ext>
            </a:extLst>
          </p:cNvPr>
          <p:cNvSpPr/>
          <p:nvPr/>
        </p:nvSpPr>
        <p:spPr>
          <a:xfrm>
            <a:off x="21367150" y="964442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  <a:r>
              <a:rPr lang="es-MX" sz="1800" u="sng" dirty="0"/>
              <a:t> </a:t>
            </a:r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50C1C570-CA50-A1DE-4D93-4A9EA34F07B4}"/>
              </a:ext>
            </a:extLst>
          </p:cNvPr>
          <p:cNvCxnSpPr>
            <a:cxnSpLocks/>
            <a:stCxn id="18" idx="2"/>
            <a:endCxn id="184" idx="0"/>
          </p:cNvCxnSpPr>
          <p:nvPr/>
        </p:nvCxnSpPr>
        <p:spPr>
          <a:xfrm>
            <a:off x="21469961" y="7763078"/>
            <a:ext cx="874750" cy="18813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25CD64-C806-90EE-0929-0C2B968977BC}"/>
              </a:ext>
            </a:extLst>
          </p:cNvPr>
          <p:cNvSpPr txBox="1"/>
          <p:nvPr/>
        </p:nvSpPr>
        <p:spPr>
          <a:xfrm>
            <a:off x="19828913" y="695665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CD74D-F54B-7866-6CC3-CCB8BF36AE42}"/>
              </a:ext>
            </a:extLst>
          </p:cNvPr>
          <p:cNvSpPr txBox="1"/>
          <p:nvPr/>
        </p:nvSpPr>
        <p:spPr>
          <a:xfrm>
            <a:off x="7832319" y="544521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2EFF97-794C-892F-407C-4130DB6C924A}"/>
              </a:ext>
            </a:extLst>
          </p:cNvPr>
          <p:cNvSpPr txBox="1"/>
          <p:nvPr/>
        </p:nvSpPr>
        <p:spPr>
          <a:xfrm>
            <a:off x="5508494" y="620926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D3A902-59FD-B738-018A-338B264D7B36}"/>
              </a:ext>
            </a:extLst>
          </p:cNvPr>
          <p:cNvSpPr txBox="1"/>
          <p:nvPr/>
        </p:nvSpPr>
        <p:spPr>
          <a:xfrm>
            <a:off x="5440140" y="857684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BEC7D5-49DE-0D52-4C4B-DB5022DD38AA}"/>
              </a:ext>
            </a:extLst>
          </p:cNvPr>
          <p:cNvSpPr txBox="1"/>
          <p:nvPr/>
        </p:nvSpPr>
        <p:spPr>
          <a:xfrm>
            <a:off x="20851755" y="666292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198257-9687-2719-98E8-A60A5BEA0A96}"/>
              </a:ext>
            </a:extLst>
          </p:cNvPr>
          <p:cNvSpPr txBox="1"/>
          <p:nvPr/>
        </p:nvSpPr>
        <p:spPr>
          <a:xfrm>
            <a:off x="17933489" y="476729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6410B9B-00F8-8B34-919D-0DEB11BC81FB}"/>
              </a:ext>
            </a:extLst>
          </p:cNvPr>
          <p:cNvSpPr/>
          <p:nvPr/>
        </p:nvSpPr>
        <p:spPr>
          <a:xfrm>
            <a:off x="3086623" y="10105114"/>
            <a:ext cx="3074187" cy="7823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idDomiciliacion</a:t>
            </a:r>
          </a:p>
          <a:p>
            <a:pPr algn="ctr"/>
            <a:endParaRPr lang="es-MX" sz="18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77D3E1B-44E9-8972-71C8-888B1248E16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623717" y="9676392"/>
            <a:ext cx="1266448" cy="4287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EBEC0C57-8EDE-A74B-128C-444B1F0C77E9}"/>
              </a:ext>
            </a:extLst>
          </p:cNvPr>
          <p:cNvSpPr/>
          <p:nvPr/>
        </p:nvSpPr>
        <p:spPr>
          <a:xfrm>
            <a:off x="6438909" y="10657536"/>
            <a:ext cx="1955121" cy="7823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DC878CD-ADFD-340E-9188-63EE540FAA7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5890165" y="9676392"/>
            <a:ext cx="1526305" cy="9811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3F824F3D-38BE-D2C1-5028-25B5FDCD4F71}"/>
              </a:ext>
            </a:extLst>
          </p:cNvPr>
          <p:cNvSpPr/>
          <p:nvPr/>
        </p:nvSpPr>
        <p:spPr>
          <a:xfrm>
            <a:off x="13013722" y="3522718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80A5201-ADBE-8F56-A34E-E56E79FAA53B}"/>
              </a:ext>
            </a:extLst>
          </p:cNvPr>
          <p:cNvSpPr/>
          <p:nvPr/>
        </p:nvSpPr>
        <p:spPr>
          <a:xfrm>
            <a:off x="11513553" y="4967778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código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4D7A1E-89A1-B7A9-775D-BF9590A15584}"/>
              </a:ext>
            </a:extLst>
          </p:cNvPr>
          <p:cNvCxnSpPr>
            <a:cxnSpLocks/>
            <a:stCxn id="8" idx="3"/>
            <a:endCxn id="45" idx="0"/>
          </p:cNvCxnSpPr>
          <p:nvPr/>
        </p:nvCxnSpPr>
        <p:spPr>
          <a:xfrm flipH="1">
            <a:off x="12491114" y="4027949"/>
            <a:ext cx="42885" cy="9398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8E93A8C-AFE6-B7E6-0E93-0B959FAD41E5}"/>
              </a:ext>
            </a:extLst>
          </p:cNvPr>
          <p:cNvCxnSpPr>
            <a:cxnSpLocks/>
            <a:stCxn id="8" idx="3"/>
            <a:endCxn id="44" idx="2"/>
          </p:cNvCxnSpPr>
          <p:nvPr/>
        </p:nvCxnSpPr>
        <p:spPr>
          <a:xfrm flipV="1">
            <a:off x="12533999" y="3890502"/>
            <a:ext cx="479723" cy="137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F80ECAC1-9F9E-7D1D-D40E-37F2AA5C6272}"/>
              </a:ext>
            </a:extLst>
          </p:cNvPr>
          <p:cNvSpPr/>
          <p:nvPr/>
        </p:nvSpPr>
        <p:spPr>
          <a:xfrm>
            <a:off x="11408563" y="8454618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privilegio</a:t>
            </a:r>
          </a:p>
          <a:p>
            <a:pPr algn="ctr"/>
            <a:endParaRPr lang="es-MX" sz="18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E262530-1BCB-4305-0E6B-7E71627A1ADF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 flipV="1">
            <a:off x="12386124" y="7991984"/>
            <a:ext cx="1261526" cy="4626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924E2380-C34E-E4D3-E84B-4C7E3CE7B56C}"/>
              </a:ext>
            </a:extLst>
          </p:cNvPr>
          <p:cNvSpPr/>
          <p:nvPr/>
        </p:nvSpPr>
        <p:spPr>
          <a:xfrm>
            <a:off x="17154693" y="2444333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idPrestamo</a:t>
            </a:r>
          </a:p>
          <a:p>
            <a:pPr algn="ctr"/>
            <a:endParaRPr lang="es-MX" sz="18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A7CF877-A3C3-8FF2-78E7-E8339C77BDB9}"/>
              </a:ext>
            </a:extLst>
          </p:cNvPr>
          <p:cNvSpPr/>
          <p:nvPr/>
        </p:nvSpPr>
        <p:spPr>
          <a:xfrm>
            <a:off x="17624295" y="3308707"/>
            <a:ext cx="1955121" cy="7355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8FB053A-95E7-E7F7-2509-AFC9C96005BB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16463628" y="2812117"/>
            <a:ext cx="691065" cy="22050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04AC64E-1839-1143-AF06-9843748323CE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6462278" y="3676491"/>
            <a:ext cx="1162017" cy="1194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07B10DB-5510-5BCE-746C-96D7815BAB27}"/>
              </a:ext>
            </a:extLst>
          </p:cNvPr>
          <p:cNvSpPr/>
          <p:nvPr/>
        </p:nvSpPr>
        <p:spPr>
          <a:xfrm>
            <a:off x="7544343" y="9616215"/>
            <a:ext cx="1955121" cy="7823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12BEAA6-525E-A588-5570-84BC5E7065A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267319" y="9373510"/>
            <a:ext cx="563345" cy="3572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9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80F474E-9FF0-9A02-1EC3-9BB26E78424C}"/>
              </a:ext>
            </a:extLst>
          </p:cNvPr>
          <p:cNvSpPr txBox="1">
            <a:spLocks/>
          </p:cNvSpPr>
          <p:nvPr/>
        </p:nvSpPr>
        <p:spPr>
          <a:xfrm>
            <a:off x="9081632" y="0"/>
            <a:ext cx="10195494" cy="2053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SERVICIO MILITAR </a:t>
            </a:r>
          </a:p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DIAGRAMA RELACIONAL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B068D0-52B8-E422-D057-27EE1DB2009D}"/>
              </a:ext>
            </a:extLst>
          </p:cNvPr>
          <p:cNvSpPr/>
          <p:nvPr/>
        </p:nvSpPr>
        <p:spPr>
          <a:xfrm>
            <a:off x="9684960" y="1931856"/>
            <a:ext cx="9018675" cy="1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C156D5-1C04-20AB-3878-9ED86E238A51}"/>
              </a:ext>
            </a:extLst>
          </p:cNvPr>
          <p:cNvSpPr txBox="1"/>
          <p:nvPr/>
        </p:nvSpPr>
        <p:spPr>
          <a:xfrm>
            <a:off x="1025236" y="2272145"/>
            <a:ext cx="2491047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tx1"/>
                </a:solidFill>
              </a:rPr>
              <a:t>soldado(</a:t>
            </a:r>
            <a:r>
              <a:rPr lang="es-MX" sz="5400" b="1" u="sng" dirty="0">
                <a:solidFill>
                  <a:schemeClr val="tx1"/>
                </a:solidFill>
              </a:rPr>
              <a:t>idSoldado</a:t>
            </a:r>
            <a:r>
              <a:rPr lang="es-MX" sz="5400" b="1" dirty="0">
                <a:solidFill>
                  <a:schemeClr val="tx1"/>
                </a:solidFill>
              </a:rPr>
              <a:t>, nombre, apellidoPaterno, apellidoMaterno, graduacion, estatus, </a:t>
            </a:r>
            <a:r>
              <a:rPr lang="es-MX" sz="5400" b="1" u="dbl" dirty="0">
                <a:solidFill>
                  <a:schemeClr val="tx1"/>
                </a:solidFill>
              </a:rPr>
              <a:t>idCompañia, idCuartel, idCuerpo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cuartel(</a:t>
            </a:r>
            <a:r>
              <a:rPr lang="es-MX" sz="5400" b="1" u="sng" dirty="0">
                <a:solidFill>
                  <a:schemeClr val="tx1"/>
                </a:solidFill>
              </a:rPr>
              <a:t>idCuartel</a:t>
            </a:r>
            <a:r>
              <a:rPr lang="es-MX" sz="5400" b="1" dirty="0">
                <a:solidFill>
                  <a:schemeClr val="tx1"/>
                </a:solidFill>
              </a:rPr>
              <a:t>, estatus, dirección, numero, codigoPostal, calle)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cuerpo(</a:t>
            </a:r>
            <a:r>
              <a:rPr lang="es-MX" sz="5400" b="1" u="sng" dirty="0">
                <a:solidFill>
                  <a:schemeClr val="tx1"/>
                </a:solidFill>
              </a:rPr>
              <a:t>idCuerpo</a:t>
            </a:r>
            <a:r>
              <a:rPr lang="es-MX" sz="5400" b="1" dirty="0">
                <a:solidFill>
                  <a:schemeClr val="tx1"/>
                </a:solidFill>
              </a:rPr>
              <a:t>, estatus, denominación)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compañía(</a:t>
            </a:r>
            <a:r>
              <a:rPr lang="es-MX" sz="5400" b="1" u="sng" dirty="0">
                <a:solidFill>
                  <a:schemeClr val="tx1"/>
                </a:solidFill>
              </a:rPr>
              <a:t>idCompañia</a:t>
            </a:r>
            <a:r>
              <a:rPr lang="es-MX" sz="5400" b="1" dirty="0">
                <a:solidFill>
                  <a:schemeClr val="tx1"/>
                </a:solidFill>
              </a:rPr>
              <a:t>, estatus, actPrincipal)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servicios(</a:t>
            </a:r>
            <a:r>
              <a:rPr lang="es-MX" sz="5400" b="1" u="sng" dirty="0">
                <a:solidFill>
                  <a:schemeClr val="tx1"/>
                </a:solidFill>
              </a:rPr>
              <a:t>idSolado</a:t>
            </a:r>
            <a:r>
              <a:rPr lang="es-MX" sz="5400" b="1" dirty="0">
                <a:solidFill>
                  <a:schemeClr val="tx1"/>
                </a:solidFill>
              </a:rPr>
              <a:t>, estatus, descripción, codigo)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compañiaCuartel(</a:t>
            </a:r>
            <a:r>
              <a:rPr lang="es-MX" sz="5400" b="1" u="sng" dirty="0">
                <a:solidFill>
                  <a:schemeClr val="tx1"/>
                </a:solidFill>
              </a:rPr>
              <a:t>idCompañiaCuartel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>
                <a:solidFill>
                  <a:schemeClr val="tx1"/>
                </a:solidFill>
              </a:rPr>
              <a:t>idCompañia, idCuartel</a:t>
            </a:r>
            <a:r>
              <a:rPr lang="es-MX" sz="5400" b="1" dirty="0">
                <a:solidFill>
                  <a:schemeClr val="tx1"/>
                </a:solidFill>
              </a:rPr>
              <a:t>, estatus)</a:t>
            </a:r>
          </a:p>
          <a:p>
            <a:r>
              <a:rPr lang="es-MX" sz="5400" b="1" dirty="0">
                <a:solidFill>
                  <a:schemeClr val="tx1"/>
                </a:solidFill>
              </a:rPr>
              <a:t>soldadoServicio(</a:t>
            </a:r>
            <a:r>
              <a:rPr lang="es-MX" sz="5400" b="1" u="sng" dirty="0">
                <a:solidFill>
                  <a:schemeClr val="tx1"/>
                </a:solidFill>
              </a:rPr>
              <a:t>idSoldadoServicio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>
                <a:solidFill>
                  <a:schemeClr val="tx1"/>
                </a:solidFill>
              </a:rPr>
              <a:t>idSoldado, idServicio, </a:t>
            </a:r>
            <a:r>
              <a:rPr lang="es-MX" sz="5400" b="1" dirty="0">
                <a:solidFill>
                  <a:schemeClr val="tx1"/>
                </a:solidFill>
              </a:rPr>
              <a:t>fechaRealizacion, estatus)</a:t>
            </a:r>
          </a:p>
        </p:txBody>
      </p:sp>
    </p:spTree>
    <p:extLst>
      <p:ext uri="{BB962C8B-B14F-4D97-AF65-F5344CB8AC3E}">
        <p14:creationId xmlns:p14="http://schemas.microsoft.com/office/powerpoint/2010/main" val="235793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25DFEF1-41E2-C840-B8A5-584B2A80BB46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EE941E7F-A98A-1B08-BA7B-F72934D34F0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BANCOS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EC6AA51-29CE-1E61-19EB-E09C057BB45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B9459AD-1074-4D06-3A6D-85426B3FCDD0}"/>
              </a:ext>
            </a:extLst>
          </p:cNvPr>
          <p:cNvSpPr txBox="1"/>
          <p:nvPr/>
        </p:nvSpPr>
        <p:spPr>
          <a:xfrm>
            <a:off x="1585128" y="2962314"/>
            <a:ext cx="2682002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Cliente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, nombre, apellidoPaterno, apellidoMaterno, colonia, calle, teléfono, correo, estatus, </a:t>
            </a:r>
            <a:r>
              <a:rPr lang="es-MX" sz="5400" b="1" dirty="0" err="1">
                <a:solidFill>
                  <a:schemeClr val="tx1"/>
                </a:solidFill>
              </a:rPr>
              <a:t>curp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códigoPostal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Cuenta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idCuenta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estatus,fecha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idSucursal</a:t>
            </a:r>
            <a:r>
              <a:rPr lang="es-MX" sz="5400" b="1" u="dbl" dirty="0">
                <a:solidFill>
                  <a:schemeClr val="tx1"/>
                </a:solidFill>
              </a:rPr>
              <a:t>,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  <a:br>
              <a:rPr lang="es-MX" sz="5400" b="1" dirty="0">
                <a:solidFill>
                  <a:schemeClr val="tx1"/>
                </a:solidFill>
              </a:rPr>
            </a:br>
            <a:r>
              <a:rPr lang="es-MX" sz="5400" b="1" dirty="0">
                <a:solidFill>
                  <a:schemeClr val="bg1"/>
                </a:solidFill>
              </a:rPr>
              <a:t>Domiciliación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idDomiciliacion</a:t>
            </a:r>
            <a:r>
              <a:rPr lang="es-MX" sz="5400" b="1" dirty="0">
                <a:solidFill>
                  <a:schemeClr val="tx1"/>
                </a:solidFill>
              </a:rPr>
              <a:t>, estatus, descripción)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Sucursal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idSucursal</a:t>
            </a:r>
            <a:r>
              <a:rPr lang="es-MX" sz="5400" b="1" dirty="0">
                <a:solidFill>
                  <a:schemeClr val="tx1"/>
                </a:solidFill>
              </a:rPr>
              <a:t>, estatus, código, nombre, teléfono, calle, estado, numero, colonia, ciudad)</a:t>
            </a:r>
            <a:br>
              <a:rPr lang="es-MX" sz="5400" b="1" dirty="0">
                <a:solidFill>
                  <a:schemeClr val="tx1"/>
                </a:solidFill>
              </a:rPr>
            </a:br>
            <a:r>
              <a:rPr lang="es-MX" sz="5400" b="1" dirty="0">
                <a:solidFill>
                  <a:schemeClr val="bg1"/>
                </a:solidFill>
              </a:rPr>
              <a:t>Préstamo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idPrestamo</a:t>
            </a:r>
            <a:r>
              <a:rPr lang="es-MX" sz="5400" b="1" dirty="0">
                <a:solidFill>
                  <a:schemeClr val="tx1"/>
                </a:solidFill>
              </a:rPr>
              <a:t>, estatus, fecha, monto, </a:t>
            </a:r>
            <a:r>
              <a:rPr lang="es-MX" sz="5400" b="1" u="dbl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CuentaCliente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idCuentaCliente</a:t>
            </a:r>
            <a:r>
              <a:rPr lang="es-MX" sz="5400" b="1" dirty="0">
                <a:solidFill>
                  <a:schemeClr val="tx1"/>
                </a:solidFill>
              </a:rPr>
              <a:t>, estatus, privilegio</a:t>
            </a:r>
            <a:r>
              <a:rPr lang="es-MX" sz="5400" b="1" u="dbl" dirty="0">
                <a:solidFill>
                  <a:schemeClr val="tx1"/>
                </a:solidFill>
              </a:rPr>
              <a:t>, idCuenta, idCliente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CuentaDomiciliacion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idCuentaDomiciliacion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u="dbl" dirty="0">
                <a:solidFill>
                  <a:schemeClr val="tx1"/>
                </a:solidFill>
              </a:rPr>
              <a:t>idCuenta, idDomiciliacion, </a:t>
            </a:r>
            <a:r>
              <a:rPr lang="es-MX" sz="5400" b="1" dirty="0">
                <a:solidFill>
                  <a:schemeClr val="tx1"/>
                </a:solidFill>
              </a:rPr>
              <a:t>estatus)</a:t>
            </a:r>
          </a:p>
        </p:txBody>
      </p:sp>
    </p:spTree>
    <p:extLst>
      <p:ext uri="{BB962C8B-B14F-4D97-AF65-F5344CB8AC3E}">
        <p14:creationId xmlns:p14="http://schemas.microsoft.com/office/powerpoint/2010/main" val="203590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Agencia autos</a:t>
            </a:r>
          </a:p>
        </p:txBody>
      </p:sp>
    </p:spTree>
    <p:extLst>
      <p:ext uri="{BB962C8B-B14F-4D97-AF65-F5344CB8AC3E}">
        <p14:creationId xmlns:p14="http://schemas.microsoft.com/office/powerpoint/2010/main" val="319158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9D84321-7D1B-5F40-FA0C-6EACAA9897DE}"/>
              </a:ext>
            </a:extLst>
          </p:cNvPr>
          <p:cNvGrpSpPr/>
          <p:nvPr/>
        </p:nvGrpSpPr>
        <p:grpSpPr>
          <a:xfrm>
            <a:off x="78512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E0D5AD9C-195E-863C-0215-6A317A4427DF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AUTOS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DAE5B98-4629-0EF5-01FC-B9E7D80E56C7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CE0397-5C2E-CECD-F55E-02EE57A03B4B}"/>
              </a:ext>
            </a:extLst>
          </p:cNvPr>
          <p:cNvSpPr txBox="1"/>
          <p:nvPr/>
        </p:nvSpPr>
        <p:spPr>
          <a:xfrm>
            <a:off x="3298480" y="1125120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2DB3397-91C5-C753-DB71-05E7E30A98B2}"/>
              </a:ext>
            </a:extLst>
          </p:cNvPr>
          <p:cNvSpPr/>
          <p:nvPr/>
        </p:nvSpPr>
        <p:spPr>
          <a:xfrm>
            <a:off x="1979694" y="528541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 </a:t>
            </a:r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C2DBAB79-344D-D221-64A0-5B9285AF71A9}"/>
              </a:ext>
            </a:extLst>
          </p:cNvPr>
          <p:cNvSpPr/>
          <p:nvPr/>
        </p:nvSpPr>
        <p:spPr>
          <a:xfrm>
            <a:off x="2748794" y="680386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F41D21E-C539-3897-76BF-5F62A0A0628F}"/>
              </a:ext>
            </a:extLst>
          </p:cNvPr>
          <p:cNvCxnSpPr>
            <a:cxnSpLocks/>
            <a:stCxn id="69" idx="0"/>
            <a:endCxn id="68" idx="2"/>
          </p:cNvCxnSpPr>
          <p:nvPr/>
        </p:nvCxnSpPr>
        <p:spPr>
          <a:xfrm flipH="1" flipV="1">
            <a:off x="3052062" y="5891181"/>
            <a:ext cx="855232" cy="912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ED79B36-4943-F5D0-FF2C-3190D8F80288}"/>
              </a:ext>
            </a:extLst>
          </p:cNvPr>
          <p:cNvSpPr/>
          <p:nvPr/>
        </p:nvSpPr>
        <p:spPr>
          <a:xfrm>
            <a:off x="2579767" y="3339728"/>
            <a:ext cx="1955121" cy="102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CA2D1C6-C084-164D-2B1E-379D25632DDB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flipH="1" flipV="1">
            <a:off x="2579767" y="3850161"/>
            <a:ext cx="472295" cy="14352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E14F2969-59D1-7082-BD1D-0A8F71ECC8CC}"/>
              </a:ext>
            </a:extLst>
          </p:cNvPr>
          <p:cNvSpPr/>
          <p:nvPr/>
        </p:nvSpPr>
        <p:spPr>
          <a:xfrm>
            <a:off x="277120" y="2720131"/>
            <a:ext cx="30025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</a:t>
            </a:r>
            <a:r>
              <a:rPr lang="es-MX" sz="1800" u="sng" dirty="0"/>
              <a:t> 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303B4A8-D7B8-0BEE-E19A-B7FE35DC185D}"/>
              </a:ext>
            </a:extLst>
          </p:cNvPr>
          <p:cNvSpPr/>
          <p:nvPr/>
        </p:nvSpPr>
        <p:spPr>
          <a:xfrm>
            <a:off x="4172651" y="1496828"/>
            <a:ext cx="2473509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  <a:r>
              <a:rPr lang="es-MX" sz="1800" u="sng" dirty="0"/>
              <a:t> 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7469F9D-09C1-3C66-03AD-C6AEB1F4356F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279700" y="2193668"/>
            <a:ext cx="1255188" cy="9346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37992E7-136C-2C2D-A819-57FC15201BA2}"/>
              </a:ext>
            </a:extLst>
          </p:cNvPr>
          <p:cNvSpPr/>
          <p:nvPr/>
        </p:nvSpPr>
        <p:spPr>
          <a:xfrm>
            <a:off x="931341" y="525461"/>
            <a:ext cx="2820962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  <a:r>
              <a:rPr lang="es-MX" sz="1800" u="sng" dirty="0"/>
              <a:t> 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08497710-54D9-FEF0-5749-592C202E7F5E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1778410" y="1341860"/>
            <a:ext cx="563412" cy="1378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E1C3AE7C-C383-033D-D32D-9E1FD832ED9F}"/>
              </a:ext>
            </a:extLst>
          </p:cNvPr>
          <p:cNvSpPr/>
          <p:nvPr/>
        </p:nvSpPr>
        <p:spPr>
          <a:xfrm>
            <a:off x="3849964" y="594642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curp</a:t>
            </a:r>
            <a:r>
              <a:rPr lang="es-MX" sz="1800" u="sng" dirty="0"/>
              <a:t> 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AEEF2FD2-55D0-94E5-FFEF-1C3D38DB490E}"/>
              </a:ext>
            </a:extLst>
          </p:cNvPr>
          <p:cNvCxnSpPr>
            <a:cxnSpLocks/>
            <a:stCxn id="68" idx="3"/>
            <a:endCxn id="78" idx="0"/>
          </p:cNvCxnSpPr>
          <p:nvPr/>
        </p:nvCxnSpPr>
        <p:spPr>
          <a:xfrm>
            <a:off x="4124430" y="5588299"/>
            <a:ext cx="703095" cy="3581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F8FA226-1491-625B-3A17-EEAF006C3176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flipH="1" flipV="1">
            <a:off x="277120" y="3128331"/>
            <a:ext cx="2774942" cy="21570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E1C93A39-EDC1-9FFF-39E8-F90DC6C11341}"/>
              </a:ext>
            </a:extLst>
          </p:cNvPr>
          <p:cNvSpPr/>
          <p:nvPr/>
        </p:nvSpPr>
        <p:spPr>
          <a:xfrm>
            <a:off x="6479086" y="5093477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  <a:r>
              <a:rPr lang="es-MX" sz="1800" u="sng" dirty="0"/>
              <a:t> 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AB28E95-3A1F-E3F2-D91A-2E8259D9E9B1}"/>
              </a:ext>
            </a:extLst>
          </p:cNvPr>
          <p:cNvSpPr/>
          <p:nvPr/>
        </p:nvSpPr>
        <p:spPr>
          <a:xfrm>
            <a:off x="5077081" y="253059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telefono</a:t>
            </a:r>
            <a:r>
              <a:rPr lang="es-MX" sz="1800" u="sng" dirty="0"/>
              <a:t> 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53AF589-E9F3-6151-766A-50774C201D89}"/>
              </a:ext>
            </a:extLst>
          </p:cNvPr>
          <p:cNvSpPr/>
          <p:nvPr/>
        </p:nvSpPr>
        <p:spPr>
          <a:xfrm>
            <a:off x="5503255" y="3751389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domicilio</a:t>
            </a:r>
            <a:r>
              <a:rPr lang="es-MX" sz="1800" u="sng" dirty="0"/>
              <a:t> 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E7C0842-7A3C-4363-7A23-BE0265C2C783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V="1">
            <a:off x="4124430" y="5093477"/>
            <a:ext cx="3332217" cy="494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5891987-D31B-1783-1246-2237193E57B6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 flipV="1">
            <a:off x="4124430" y="4159589"/>
            <a:ext cx="1378825" cy="14287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48A0184-E3E3-C698-A25C-3317A2185297}"/>
              </a:ext>
            </a:extLst>
          </p:cNvPr>
          <p:cNvCxnSpPr>
            <a:cxnSpLocks/>
            <a:stCxn id="68" idx="3"/>
            <a:endCxn id="82" idx="2"/>
          </p:cNvCxnSpPr>
          <p:nvPr/>
        </p:nvCxnSpPr>
        <p:spPr>
          <a:xfrm flipV="1">
            <a:off x="4124430" y="2938794"/>
            <a:ext cx="952651" cy="26495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B2286D4E-88B4-E061-8807-02CD0FF0C3AB}"/>
              </a:ext>
            </a:extLst>
          </p:cNvPr>
          <p:cNvSpPr/>
          <p:nvPr/>
        </p:nvSpPr>
        <p:spPr>
          <a:xfrm>
            <a:off x="8457639" y="49234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  <a:r>
              <a:rPr lang="es-MX" sz="1800" u="sng" dirty="0"/>
              <a:t> 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E13265F-DAD4-D6C4-834A-D8A142598EA6}"/>
              </a:ext>
            </a:extLst>
          </p:cNvPr>
          <p:cNvSpPr/>
          <p:nvPr/>
        </p:nvSpPr>
        <p:spPr>
          <a:xfrm>
            <a:off x="8435937" y="3702695"/>
            <a:ext cx="2234742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  <a:r>
              <a:rPr lang="es-MX" sz="1800" u="sng" dirty="0"/>
              <a:t> 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06BBB50-D9C4-6AB4-6D02-2FAA4030EC5A}"/>
              </a:ext>
            </a:extLst>
          </p:cNvPr>
          <p:cNvSpPr/>
          <p:nvPr/>
        </p:nvSpPr>
        <p:spPr>
          <a:xfrm>
            <a:off x="7574395" y="2530594"/>
            <a:ext cx="2838365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numeroDomicilio</a:t>
            </a:r>
            <a:r>
              <a:rPr lang="es-MX" sz="1800" u="sng" dirty="0"/>
              <a:t> 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1AAEF2C-6151-65EC-2FCF-FD4B7E762E1A}"/>
              </a:ext>
            </a:extLst>
          </p:cNvPr>
          <p:cNvCxnSpPr>
            <a:cxnSpLocks/>
            <a:stCxn id="89" idx="0"/>
            <a:endCxn id="84" idx="6"/>
          </p:cNvCxnSpPr>
          <p:nvPr/>
        </p:nvCxnSpPr>
        <p:spPr>
          <a:xfrm flipH="1" flipV="1">
            <a:off x="7458376" y="4159589"/>
            <a:ext cx="1976824" cy="7639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84273A0-7A87-8043-B50F-649C60CD6944}"/>
              </a:ext>
            </a:extLst>
          </p:cNvPr>
          <p:cNvCxnSpPr>
            <a:cxnSpLocks/>
            <a:stCxn id="90" idx="0"/>
            <a:endCxn id="84" idx="6"/>
          </p:cNvCxnSpPr>
          <p:nvPr/>
        </p:nvCxnSpPr>
        <p:spPr>
          <a:xfrm flipH="1">
            <a:off x="7458376" y="3702695"/>
            <a:ext cx="2094932" cy="456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F691074-0152-BB39-5251-8C8A97281BC1}"/>
              </a:ext>
            </a:extLst>
          </p:cNvPr>
          <p:cNvCxnSpPr>
            <a:cxnSpLocks/>
            <a:stCxn id="91" idx="1"/>
            <a:endCxn id="84" idx="7"/>
          </p:cNvCxnSpPr>
          <p:nvPr/>
        </p:nvCxnSpPr>
        <p:spPr>
          <a:xfrm flipH="1">
            <a:off x="7172055" y="2650153"/>
            <a:ext cx="818009" cy="12207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38B89BEE-8F71-9323-6461-1181C991142F}"/>
              </a:ext>
            </a:extLst>
          </p:cNvPr>
          <p:cNvSpPr/>
          <p:nvPr/>
        </p:nvSpPr>
        <p:spPr>
          <a:xfrm>
            <a:off x="6250690" y="604269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  <a:r>
              <a:rPr lang="es-MX" sz="1800" u="sng" dirty="0"/>
              <a:t> 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0BD82EA-60C6-FF7E-0006-754022EBC116}"/>
              </a:ext>
            </a:extLst>
          </p:cNvPr>
          <p:cNvCxnSpPr>
            <a:cxnSpLocks/>
            <a:stCxn id="68" idx="3"/>
            <a:endCxn id="95" idx="0"/>
          </p:cNvCxnSpPr>
          <p:nvPr/>
        </p:nvCxnSpPr>
        <p:spPr>
          <a:xfrm>
            <a:off x="4124430" y="5588299"/>
            <a:ext cx="3103821" cy="454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3243111-25C0-68B8-2D5B-7085AE5EAAA5}"/>
              </a:ext>
            </a:extLst>
          </p:cNvPr>
          <p:cNvSpPr txBox="1"/>
          <p:nvPr/>
        </p:nvSpPr>
        <p:spPr>
          <a:xfrm>
            <a:off x="10276128" y="998727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0B3CAA4A-3E60-8CD2-5E0D-92BB67BB415F}"/>
              </a:ext>
            </a:extLst>
          </p:cNvPr>
          <p:cNvSpPr/>
          <p:nvPr/>
        </p:nvSpPr>
        <p:spPr>
          <a:xfrm>
            <a:off x="3938046" y="641000"/>
            <a:ext cx="2820962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  <a:r>
              <a:rPr lang="es-MX" sz="1800" u="sng" dirty="0"/>
              <a:t> </a:t>
            </a:r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57088B7-D56A-F106-2A49-030AB6C8677C}"/>
              </a:ext>
            </a:extLst>
          </p:cNvPr>
          <p:cNvCxnSpPr>
            <a:cxnSpLocks/>
            <a:stCxn id="106" idx="2"/>
            <a:endCxn id="73" idx="7"/>
          </p:cNvCxnSpPr>
          <p:nvPr/>
        </p:nvCxnSpPr>
        <p:spPr>
          <a:xfrm flipH="1">
            <a:off x="2839982" y="1049200"/>
            <a:ext cx="1098064" cy="17904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490D1E20-0BD3-1D38-CB02-3FA6A962AEE2}"/>
              </a:ext>
            </a:extLst>
          </p:cNvPr>
          <p:cNvCxnSpPr>
            <a:cxnSpLocks/>
            <a:stCxn id="69" idx="2"/>
            <a:endCxn id="169" idx="0"/>
          </p:cNvCxnSpPr>
          <p:nvPr/>
        </p:nvCxnSpPr>
        <p:spPr>
          <a:xfrm>
            <a:off x="3907294" y="7586215"/>
            <a:ext cx="1103120" cy="10358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C531F1F9-0DCF-E420-7053-76CC2FF94E9F}"/>
              </a:ext>
            </a:extLst>
          </p:cNvPr>
          <p:cNvSpPr/>
          <p:nvPr/>
        </p:nvSpPr>
        <p:spPr>
          <a:xfrm>
            <a:off x="3938046" y="8622095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Reserva </a:t>
            </a:r>
          </a:p>
        </p:txBody>
      </p:sp>
      <p:sp>
        <p:nvSpPr>
          <p:cNvPr id="173" name="Rombo 172">
            <a:extLst>
              <a:ext uri="{FF2B5EF4-FFF2-40B4-BE49-F238E27FC236}">
                <a16:creationId xmlns:a16="http://schemas.microsoft.com/office/drawing/2014/main" id="{8C7EAFDC-6BEB-F7A6-6C27-A3BB592C21A6}"/>
              </a:ext>
            </a:extLst>
          </p:cNvPr>
          <p:cNvSpPr/>
          <p:nvPr/>
        </p:nvSpPr>
        <p:spPr>
          <a:xfrm>
            <a:off x="1067734" y="1102607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8AA8B3DE-CC05-BA4E-81BC-231248595699}"/>
              </a:ext>
            </a:extLst>
          </p:cNvPr>
          <p:cNvCxnSpPr>
            <a:cxnSpLocks/>
            <a:stCxn id="169" idx="2"/>
            <a:endCxn id="173" idx="0"/>
          </p:cNvCxnSpPr>
          <p:nvPr/>
        </p:nvCxnSpPr>
        <p:spPr>
          <a:xfrm flipH="1">
            <a:off x="2226234" y="9227860"/>
            <a:ext cx="2784180" cy="17982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90352CB4-D7FC-E522-BB5A-55FBAC972BFC}"/>
              </a:ext>
            </a:extLst>
          </p:cNvPr>
          <p:cNvSpPr/>
          <p:nvPr/>
        </p:nvSpPr>
        <p:spPr>
          <a:xfrm>
            <a:off x="4334350" y="11480469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Auto 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703997BF-A6D9-DBF5-3B26-8C3557A1874A}"/>
              </a:ext>
            </a:extLst>
          </p:cNvPr>
          <p:cNvCxnSpPr>
            <a:cxnSpLocks/>
            <a:stCxn id="181" idx="1"/>
            <a:endCxn id="173" idx="2"/>
          </p:cNvCxnSpPr>
          <p:nvPr/>
        </p:nvCxnSpPr>
        <p:spPr>
          <a:xfrm flipH="1">
            <a:off x="2226234" y="11783352"/>
            <a:ext cx="2108116" cy="250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BB7F5F28-578B-5F6A-72E5-8EDD79E824A3}"/>
              </a:ext>
            </a:extLst>
          </p:cNvPr>
          <p:cNvCxnSpPr>
            <a:cxnSpLocks/>
            <a:stCxn id="206" idx="7"/>
            <a:endCxn id="181" idx="2"/>
          </p:cNvCxnSpPr>
          <p:nvPr/>
        </p:nvCxnSpPr>
        <p:spPr>
          <a:xfrm flipV="1">
            <a:off x="3384733" y="12086234"/>
            <a:ext cx="2021985" cy="5169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13A81DFF-B46E-DE66-2430-ACF8D94E5D16}"/>
              </a:ext>
            </a:extLst>
          </p:cNvPr>
          <p:cNvSpPr/>
          <p:nvPr/>
        </p:nvSpPr>
        <p:spPr>
          <a:xfrm>
            <a:off x="247002" y="746921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idReserva </a:t>
            </a: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0B4DC5B-D871-AEE9-8934-CAA185D72756}"/>
              </a:ext>
            </a:extLst>
          </p:cNvPr>
          <p:cNvSpPr/>
          <p:nvPr/>
        </p:nvSpPr>
        <p:spPr>
          <a:xfrm>
            <a:off x="679853" y="832162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fechInicial 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65BCE74-74BB-D01C-C266-6D1CEA039904}"/>
              </a:ext>
            </a:extLst>
          </p:cNvPr>
          <p:cNvSpPr/>
          <p:nvPr/>
        </p:nvSpPr>
        <p:spPr>
          <a:xfrm>
            <a:off x="800849" y="915516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fechaFinal 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8D1E690D-3AB2-B353-7B6C-FC79A76D167D}"/>
              </a:ext>
            </a:extLst>
          </p:cNvPr>
          <p:cNvSpPr/>
          <p:nvPr/>
        </p:nvSpPr>
        <p:spPr>
          <a:xfrm>
            <a:off x="319187" y="1012924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C6AE8C16-991C-4831-8546-1ED5C17DFE35}"/>
              </a:ext>
            </a:extLst>
          </p:cNvPr>
          <p:cNvCxnSpPr>
            <a:cxnSpLocks/>
            <a:stCxn id="169" idx="1"/>
            <a:endCxn id="190" idx="6"/>
          </p:cNvCxnSpPr>
          <p:nvPr/>
        </p:nvCxnSpPr>
        <p:spPr>
          <a:xfrm flipH="1" flipV="1">
            <a:off x="2202123" y="7877416"/>
            <a:ext cx="1735923" cy="10475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4762C1C9-118D-61F4-6942-11F77E8A774A}"/>
              </a:ext>
            </a:extLst>
          </p:cNvPr>
          <p:cNvCxnSpPr>
            <a:cxnSpLocks/>
            <a:stCxn id="169" idx="1"/>
            <a:endCxn id="191" idx="6"/>
          </p:cNvCxnSpPr>
          <p:nvPr/>
        </p:nvCxnSpPr>
        <p:spPr>
          <a:xfrm flipH="1" flipV="1">
            <a:off x="2634974" y="8729825"/>
            <a:ext cx="1303072" cy="1951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A6B55625-F555-A6DB-B258-800BD244D04D}"/>
              </a:ext>
            </a:extLst>
          </p:cNvPr>
          <p:cNvCxnSpPr>
            <a:cxnSpLocks/>
            <a:stCxn id="169" idx="1"/>
            <a:endCxn id="192" idx="6"/>
          </p:cNvCxnSpPr>
          <p:nvPr/>
        </p:nvCxnSpPr>
        <p:spPr>
          <a:xfrm flipH="1">
            <a:off x="2755970" y="8924978"/>
            <a:ext cx="1182076" cy="638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15748640-AD46-5AE5-82BE-69424539670B}"/>
              </a:ext>
            </a:extLst>
          </p:cNvPr>
          <p:cNvCxnSpPr>
            <a:cxnSpLocks/>
            <a:stCxn id="169" idx="1"/>
          </p:cNvCxnSpPr>
          <p:nvPr/>
        </p:nvCxnSpPr>
        <p:spPr>
          <a:xfrm flipH="1">
            <a:off x="1354079" y="8924978"/>
            <a:ext cx="2583967" cy="13554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C9B5F697-9366-B8A0-26E2-412E7AC56082}"/>
              </a:ext>
            </a:extLst>
          </p:cNvPr>
          <p:cNvSpPr/>
          <p:nvPr/>
        </p:nvSpPr>
        <p:spPr>
          <a:xfrm>
            <a:off x="1715933" y="12483589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idAuto</a:t>
            </a: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83C024F2-B837-D631-BE64-F0BF1FD348B8}"/>
              </a:ext>
            </a:extLst>
          </p:cNvPr>
          <p:cNvSpPr/>
          <p:nvPr/>
        </p:nvSpPr>
        <p:spPr>
          <a:xfrm>
            <a:off x="3835417" y="1280071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73058225-0F47-4705-AB5E-84669D6E26B4}"/>
              </a:ext>
            </a:extLst>
          </p:cNvPr>
          <p:cNvSpPr/>
          <p:nvPr/>
        </p:nvSpPr>
        <p:spPr>
          <a:xfrm>
            <a:off x="5896143" y="125887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1057919E-D63C-AF45-22C0-D26B6529D053}"/>
              </a:ext>
            </a:extLst>
          </p:cNvPr>
          <p:cNvSpPr/>
          <p:nvPr/>
        </p:nvSpPr>
        <p:spPr>
          <a:xfrm>
            <a:off x="7608205" y="1203782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6E4F6E1F-7DBB-2052-949F-D0141710EAF7}"/>
              </a:ext>
            </a:extLst>
          </p:cNvPr>
          <p:cNvCxnSpPr>
            <a:cxnSpLocks/>
            <a:stCxn id="208" idx="0"/>
            <a:endCxn id="181" idx="2"/>
          </p:cNvCxnSpPr>
          <p:nvPr/>
        </p:nvCxnSpPr>
        <p:spPr>
          <a:xfrm flipV="1">
            <a:off x="4812978" y="12086234"/>
            <a:ext cx="593740" cy="7144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D7505B6D-0EE9-A92B-F3FD-751866746EF5}"/>
              </a:ext>
            </a:extLst>
          </p:cNvPr>
          <p:cNvCxnSpPr>
            <a:cxnSpLocks/>
            <a:stCxn id="209" idx="1"/>
            <a:endCxn id="181" idx="2"/>
          </p:cNvCxnSpPr>
          <p:nvPr/>
        </p:nvCxnSpPr>
        <p:spPr>
          <a:xfrm flipH="1" flipV="1">
            <a:off x="5406718" y="12086234"/>
            <a:ext cx="775746" cy="622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6DB1FF16-27A1-077F-60D5-DDA315C0891E}"/>
              </a:ext>
            </a:extLst>
          </p:cNvPr>
          <p:cNvCxnSpPr>
            <a:cxnSpLocks/>
            <a:stCxn id="210" idx="2"/>
            <a:endCxn id="181" idx="3"/>
          </p:cNvCxnSpPr>
          <p:nvPr/>
        </p:nvCxnSpPr>
        <p:spPr>
          <a:xfrm flipH="1" flipV="1">
            <a:off x="6479086" y="11783352"/>
            <a:ext cx="1129119" cy="6626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DDCD0114-E09F-98D0-2C8E-3F2396275C99}"/>
              </a:ext>
            </a:extLst>
          </p:cNvPr>
          <p:cNvSpPr/>
          <p:nvPr/>
        </p:nvSpPr>
        <p:spPr>
          <a:xfrm>
            <a:off x="10988356" y="10278711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Garaje </a:t>
            </a:r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C43AD90A-325E-7919-DADC-F20AB7137733}"/>
              </a:ext>
            </a:extLst>
          </p:cNvPr>
          <p:cNvCxnSpPr>
            <a:cxnSpLocks/>
            <a:stCxn id="298" idx="1"/>
            <a:endCxn id="181" idx="3"/>
          </p:cNvCxnSpPr>
          <p:nvPr/>
        </p:nvCxnSpPr>
        <p:spPr>
          <a:xfrm flipH="1">
            <a:off x="6479086" y="10563492"/>
            <a:ext cx="886008" cy="12198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029BD229-0742-3304-7743-5CA164C48AFA}"/>
              </a:ext>
            </a:extLst>
          </p:cNvPr>
          <p:cNvCxnSpPr>
            <a:cxnSpLocks/>
            <a:stCxn id="309" idx="0"/>
            <a:endCxn id="221" idx="3"/>
          </p:cNvCxnSpPr>
          <p:nvPr/>
        </p:nvCxnSpPr>
        <p:spPr>
          <a:xfrm flipH="1" flipV="1">
            <a:off x="13133092" y="10581594"/>
            <a:ext cx="1383250" cy="1102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4F0F8352-8CD7-7B61-F69D-82EAFF7BD865}"/>
              </a:ext>
            </a:extLst>
          </p:cNvPr>
          <p:cNvCxnSpPr>
            <a:cxnSpLocks/>
            <a:stCxn id="288" idx="1"/>
            <a:endCxn id="169" idx="3"/>
          </p:cNvCxnSpPr>
          <p:nvPr/>
        </p:nvCxnSpPr>
        <p:spPr>
          <a:xfrm flipH="1">
            <a:off x="6082782" y="8911997"/>
            <a:ext cx="1089273" cy="129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35E048AA-A71A-C066-3EA9-B0CE8DF7A54E}"/>
              </a:ext>
            </a:extLst>
          </p:cNvPr>
          <p:cNvSpPr/>
          <p:nvPr/>
        </p:nvSpPr>
        <p:spPr>
          <a:xfrm>
            <a:off x="10246578" y="7795432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Agencia </a:t>
            </a:r>
          </a:p>
        </p:txBody>
      </p:sp>
      <p:sp>
        <p:nvSpPr>
          <p:cNvPr id="288" name="Rombo 287">
            <a:extLst>
              <a:ext uri="{FF2B5EF4-FFF2-40B4-BE49-F238E27FC236}">
                <a16:creationId xmlns:a16="http://schemas.microsoft.com/office/drawing/2014/main" id="{E5CEEF11-764D-6100-79C3-7A70563F00CA}"/>
              </a:ext>
            </a:extLst>
          </p:cNvPr>
          <p:cNvSpPr/>
          <p:nvPr/>
        </p:nvSpPr>
        <p:spPr>
          <a:xfrm>
            <a:off x="7172055" y="852082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F312CADC-CE35-AE9B-58CE-F747CDA6A2AD}"/>
              </a:ext>
            </a:extLst>
          </p:cNvPr>
          <p:cNvCxnSpPr>
            <a:cxnSpLocks/>
            <a:stCxn id="279" idx="1"/>
            <a:endCxn id="288" idx="3"/>
          </p:cNvCxnSpPr>
          <p:nvPr/>
        </p:nvCxnSpPr>
        <p:spPr>
          <a:xfrm flipH="1">
            <a:off x="9489054" y="8098315"/>
            <a:ext cx="757524" cy="8136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ector recto 295">
            <a:extLst>
              <a:ext uri="{FF2B5EF4-FFF2-40B4-BE49-F238E27FC236}">
                <a16:creationId xmlns:a16="http://schemas.microsoft.com/office/drawing/2014/main" id="{B501731F-9B25-454D-1152-C93D759C46A5}"/>
              </a:ext>
            </a:extLst>
          </p:cNvPr>
          <p:cNvCxnSpPr>
            <a:cxnSpLocks/>
            <a:stCxn id="314" idx="2"/>
            <a:endCxn id="221" idx="3"/>
          </p:cNvCxnSpPr>
          <p:nvPr/>
        </p:nvCxnSpPr>
        <p:spPr>
          <a:xfrm flipH="1">
            <a:off x="13133092" y="9356996"/>
            <a:ext cx="691625" cy="1224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Rombo 297">
            <a:extLst>
              <a:ext uri="{FF2B5EF4-FFF2-40B4-BE49-F238E27FC236}">
                <a16:creationId xmlns:a16="http://schemas.microsoft.com/office/drawing/2014/main" id="{70328B84-8330-062F-8253-0D8C67767A77}"/>
              </a:ext>
            </a:extLst>
          </p:cNvPr>
          <p:cNvSpPr/>
          <p:nvPr/>
        </p:nvSpPr>
        <p:spPr>
          <a:xfrm>
            <a:off x="7365094" y="10172315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43617803-4B4D-429D-2D0D-1E2FB6F43C57}"/>
              </a:ext>
            </a:extLst>
          </p:cNvPr>
          <p:cNvCxnSpPr>
            <a:cxnSpLocks/>
            <a:stCxn id="298" idx="3"/>
            <a:endCxn id="221" idx="1"/>
          </p:cNvCxnSpPr>
          <p:nvPr/>
        </p:nvCxnSpPr>
        <p:spPr>
          <a:xfrm>
            <a:off x="9682093" y="10563492"/>
            <a:ext cx="1306263" cy="1810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B5817CD3-B904-C1BF-C0F1-E8CFCA4D66FB}"/>
              </a:ext>
            </a:extLst>
          </p:cNvPr>
          <p:cNvSpPr txBox="1"/>
          <p:nvPr/>
        </p:nvSpPr>
        <p:spPr>
          <a:xfrm>
            <a:off x="9745479" y="781020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95E01F66-2653-1943-19E9-57C0E8E2B6F1}"/>
              </a:ext>
            </a:extLst>
          </p:cNvPr>
          <p:cNvSpPr txBox="1"/>
          <p:nvPr/>
        </p:nvSpPr>
        <p:spPr>
          <a:xfrm>
            <a:off x="6131639" y="837490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F804019-A6CD-2B17-E8AF-33ED99294BFC}"/>
              </a:ext>
            </a:extLst>
          </p:cNvPr>
          <p:cNvSpPr txBox="1"/>
          <p:nvPr/>
        </p:nvSpPr>
        <p:spPr>
          <a:xfrm>
            <a:off x="6479086" y="1074724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74B0DF8D-A575-F2EA-9256-36207547D54F}"/>
              </a:ext>
            </a:extLst>
          </p:cNvPr>
          <p:cNvSpPr txBox="1"/>
          <p:nvPr/>
        </p:nvSpPr>
        <p:spPr>
          <a:xfrm>
            <a:off x="5077081" y="807851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62EFA198-5CE7-0CEA-D5DE-96FBD7071AE3}"/>
              </a:ext>
            </a:extLst>
          </p:cNvPr>
          <p:cNvSpPr txBox="1"/>
          <p:nvPr/>
        </p:nvSpPr>
        <p:spPr>
          <a:xfrm>
            <a:off x="2660759" y="584786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190B43E3-A732-EA5E-179F-F410AC843295}"/>
              </a:ext>
            </a:extLst>
          </p:cNvPr>
          <p:cNvSpPr/>
          <p:nvPr/>
        </p:nvSpPr>
        <p:spPr>
          <a:xfrm>
            <a:off x="13538781" y="1168407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idGaraje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ABB534E8-82FB-23F9-6C74-485079028C43}"/>
              </a:ext>
            </a:extLst>
          </p:cNvPr>
          <p:cNvSpPr/>
          <p:nvPr/>
        </p:nvSpPr>
        <p:spPr>
          <a:xfrm>
            <a:off x="13824717" y="894879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316" name="Elipse 315">
            <a:extLst>
              <a:ext uri="{FF2B5EF4-FFF2-40B4-BE49-F238E27FC236}">
                <a16:creationId xmlns:a16="http://schemas.microsoft.com/office/drawing/2014/main" id="{745572AF-0E29-8CA7-546D-36A90B839442}"/>
              </a:ext>
            </a:extLst>
          </p:cNvPr>
          <p:cNvSpPr/>
          <p:nvPr/>
        </p:nvSpPr>
        <p:spPr>
          <a:xfrm>
            <a:off x="15148227" y="1021945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A2DAB2A9-2A66-7894-0432-DA1EB9C95100}"/>
              </a:ext>
            </a:extLst>
          </p:cNvPr>
          <p:cNvCxnSpPr>
            <a:cxnSpLocks/>
            <a:stCxn id="316" idx="2"/>
            <a:endCxn id="221" idx="3"/>
          </p:cNvCxnSpPr>
          <p:nvPr/>
        </p:nvCxnSpPr>
        <p:spPr>
          <a:xfrm flipH="1" flipV="1">
            <a:off x="13133092" y="10581594"/>
            <a:ext cx="2015135" cy="460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Elipse 320">
            <a:extLst>
              <a:ext uri="{FF2B5EF4-FFF2-40B4-BE49-F238E27FC236}">
                <a16:creationId xmlns:a16="http://schemas.microsoft.com/office/drawing/2014/main" id="{0917988D-00BD-BFF1-DD1D-77E90D507211}"/>
              </a:ext>
            </a:extLst>
          </p:cNvPr>
          <p:cNvSpPr/>
          <p:nvPr/>
        </p:nvSpPr>
        <p:spPr>
          <a:xfrm>
            <a:off x="11964834" y="5922612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C73BD301-9088-5A88-1074-CDCC5A6EAFDD}"/>
              </a:ext>
            </a:extLst>
          </p:cNvPr>
          <p:cNvCxnSpPr>
            <a:cxnSpLocks/>
            <a:stCxn id="321" idx="2"/>
            <a:endCxn id="279" idx="3"/>
          </p:cNvCxnSpPr>
          <p:nvPr/>
        </p:nvCxnSpPr>
        <p:spPr>
          <a:xfrm>
            <a:off x="11964834" y="6330812"/>
            <a:ext cx="426480" cy="17675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58EC6DCE-1F41-412F-BCED-9DE352615FE6}"/>
              </a:ext>
            </a:extLst>
          </p:cNvPr>
          <p:cNvCxnSpPr>
            <a:cxnSpLocks/>
            <a:stCxn id="328" idx="2"/>
            <a:endCxn id="279" idx="3"/>
          </p:cNvCxnSpPr>
          <p:nvPr/>
        </p:nvCxnSpPr>
        <p:spPr>
          <a:xfrm flipH="1">
            <a:off x="12391314" y="6859090"/>
            <a:ext cx="2125027" cy="1239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Elipse 327">
            <a:extLst>
              <a:ext uri="{FF2B5EF4-FFF2-40B4-BE49-F238E27FC236}">
                <a16:creationId xmlns:a16="http://schemas.microsoft.com/office/drawing/2014/main" id="{0722DCAC-97E4-C188-33AB-24F8D88E160C}"/>
              </a:ext>
            </a:extLst>
          </p:cNvPr>
          <p:cNvSpPr/>
          <p:nvPr/>
        </p:nvSpPr>
        <p:spPr>
          <a:xfrm>
            <a:off x="14516341" y="64508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idAgencia</a:t>
            </a:r>
          </a:p>
        </p:txBody>
      </p:sp>
      <p:sp>
        <p:nvSpPr>
          <p:cNvPr id="332" name="Elipse 331">
            <a:extLst>
              <a:ext uri="{FF2B5EF4-FFF2-40B4-BE49-F238E27FC236}">
                <a16:creationId xmlns:a16="http://schemas.microsoft.com/office/drawing/2014/main" id="{270FDB38-634E-20E3-909E-8E29CB89D370}"/>
              </a:ext>
            </a:extLst>
          </p:cNvPr>
          <p:cNvSpPr/>
          <p:nvPr/>
        </p:nvSpPr>
        <p:spPr>
          <a:xfrm>
            <a:off x="14331030" y="751702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nombre</a:t>
            </a:r>
          </a:p>
        </p:txBody>
      </p: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91658108-D7CA-31C6-0576-CEE79A1933F6}"/>
              </a:ext>
            </a:extLst>
          </p:cNvPr>
          <p:cNvCxnSpPr>
            <a:cxnSpLocks/>
            <a:stCxn id="332" idx="2"/>
            <a:endCxn id="279" idx="3"/>
          </p:cNvCxnSpPr>
          <p:nvPr/>
        </p:nvCxnSpPr>
        <p:spPr>
          <a:xfrm flipH="1">
            <a:off x="12391314" y="7925228"/>
            <a:ext cx="1939716" cy="173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7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C5C3AEA-88D7-AA85-DEC4-43E6C954EC67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B8747E55-AA9C-5CBA-96B8-752C22CC3A5E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AUTOS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32B878-5A60-948F-6010-FCFC086B6FD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26B1F-35EF-919A-4CCE-E7884A8A801D}"/>
              </a:ext>
            </a:extLst>
          </p:cNvPr>
          <p:cNvSpPr txBox="1"/>
          <p:nvPr/>
        </p:nvSpPr>
        <p:spPr>
          <a:xfrm>
            <a:off x="1585128" y="2962314"/>
            <a:ext cx="268200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Agencia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idAgencia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Auto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idAuto</a:t>
            </a:r>
            <a:r>
              <a:rPr lang="es-MX" sz="5400" b="1" dirty="0">
                <a:solidFill>
                  <a:schemeClr val="tx1"/>
                </a:solidFill>
              </a:rPr>
              <a:t>, estatus, modelo, marca, </a:t>
            </a:r>
            <a:r>
              <a:rPr lang="es-MX" sz="5400" b="1" u="dbl" dirty="0">
                <a:solidFill>
                  <a:schemeClr val="tx1"/>
                </a:solidFill>
              </a:rPr>
              <a:t>idGaraje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Cliente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idCliente</a:t>
            </a:r>
            <a:r>
              <a:rPr lang="es-MX" sz="5400" b="1" dirty="0">
                <a:solidFill>
                  <a:schemeClr val="tx1"/>
                </a:solidFill>
              </a:rPr>
              <a:t>, nombre, apellidoPaterno, apellidoMaterno, colonia, calle, teléfono, correo, rfc, estatus, curp)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Garaje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idGaraje</a:t>
            </a:r>
            <a:r>
              <a:rPr lang="es-MX" sz="5400" b="1" dirty="0">
                <a:solidFill>
                  <a:schemeClr val="tx1"/>
                </a:solidFill>
              </a:rPr>
              <a:t>, estatus, numero)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Reserva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idReserva</a:t>
            </a:r>
            <a:r>
              <a:rPr lang="es-MX" sz="5400" b="1" dirty="0">
                <a:solidFill>
                  <a:schemeClr val="tx1"/>
                </a:solidFill>
              </a:rPr>
              <a:t>, estatus, fechaInicial, fechaFinal, </a:t>
            </a:r>
            <a:r>
              <a:rPr lang="es-MX" sz="5400" b="1" u="dbl" dirty="0">
                <a:solidFill>
                  <a:schemeClr val="tx1"/>
                </a:solidFill>
              </a:rPr>
              <a:t>idAgencia, idCliente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AutoReserva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>
                <a:solidFill>
                  <a:schemeClr val="tx1"/>
                </a:solidFill>
              </a:rPr>
              <a:t>idAutoReserva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</a:rPr>
              <a:t>idReserva, idAuto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374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Líneas Metro</a:t>
            </a:r>
          </a:p>
        </p:txBody>
      </p:sp>
    </p:spTree>
    <p:extLst>
      <p:ext uri="{BB962C8B-B14F-4D97-AF65-F5344CB8AC3E}">
        <p14:creationId xmlns:p14="http://schemas.microsoft.com/office/powerpoint/2010/main" val="189511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852DC1-1399-E8A3-2602-1EF9C0F55FBB}"/>
              </a:ext>
            </a:extLst>
          </p:cNvPr>
          <p:cNvSpPr txBox="1"/>
          <p:nvPr/>
        </p:nvSpPr>
        <p:spPr>
          <a:xfrm>
            <a:off x="6419483" y="466003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F648D5-A28A-828A-E032-A7A89D313083}"/>
              </a:ext>
            </a:extLst>
          </p:cNvPr>
          <p:cNvSpPr/>
          <p:nvPr/>
        </p:nvSpPr>
        <p:spPr>
          <a:xfrm>
            <a:off x="13834915" y="3885652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Estación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C1885F-C0A5-1714-6EDA-DAE1310D196B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H="1" flipV="1">
            <a:off x="15979651" y="4188535"/>
            <a:ext cx="2776789" cy="32609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E1CA697-1115-7916-6B93-35D8A6C872B5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H="1" flipV="1">
            <a:off x="15979651" y="4188535"/>
            <a:ext cx="771082" cy="2498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mbo 8">
            <a:extLst>
              <a:ext uri="{FF2B5EF4-FFF2-40B4-BE49-F238E27FC236}">
                <a16:creationId xmlns:a16="http://schemas.microsoft.com/office/drawing/2014/main" id="{B482C0D3-47A8-DAFE-048A-15EFD87E6018}"/>
              </a:ext>
            </a:extLst>
          </p:cNvPr>
          <p:cNvSpPr/>
          <p:nvPr/>
        </p:nvSpPr>
        <p:spPr>
          <a:xfrm>
            <a:off x="9902797" y="379735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78C3AAC-1E9F-E7EF-E934-4F4F3629280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2219796" y="4188534"/>
            <a:ext cx="1615119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6F736D8-48FE-0963-9205-6091602B6BB1}"/>
              </a:ext>
            </a:extLst>
          </p:cNvPr>
          <p:cNvSpPr/>
          <p:nvPr/>
        </p:nvSpPr>
        <p:spPr>
          <a:xfrm>
            <a:off x="17778879" y="744950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idEstacion</a:t>
            </a:r>
            <a:endParaRPr lang="es-MX" sz="1800" u="sng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70C1B2-3C85-70A7-345E-194393A1332C}"/>
              </a:ext>
            </a:extLst>
          </p:cNvPr>
          <p:cNvSpPr/>
          <p:nvPr/>
        </p:nvSpPr>
        <p:spPr>
          <a:xfrm>
            <a:off x="15773172" y="6686622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5963B32-FFA0-6EFF-C6B8-0392EC9B4D9C}"/>
              </a:ext>
            </a:extLst>
          </p:cNvPr>
          <p:cNvSpPr/>
          <p:nvPr/>
        </p:nvSpPr>
        <p:spPr>
          <a:xfrm>
            <a:off x="17929618" y="545847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5E8C72-5037-B7EE-E985-95A373EB6275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flipH="1" flipV="1">
            <a:off x="15979651" y="4188535"/>
            <a:ext cx="1949967" cy="1678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F726725-6BE8-FFF5-91C4-C6125CC44AC0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16" name="Título 1">
              <a:extLst>
                <a:ext uri="{FF2B5EF4-FFF2-40B4-BE49-F238E27FC236}">
                  <a16:creationId xmlns:a16="http://schemas.microsoft.com/office/drawing/2014/main" id="{31FA103A-A452-05A2-1CF3-CC9C49278840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LINEAS DE METRO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586254D-F435-81DC-929F-165244C4FD79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E4988-C54E-3680-043A-762941D6A4CE}"/>
              </a:ext>
            </a:extLst>
          </p:cNvPr>
          <p:cNvSpPr/>
          <p:nvPr/>
        </p:nvSpPr>
        <p:spPr>
          <a:xfrm>
            <a:off x="5179742" y="393428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Línea </a:t>
            </a:r>
          </a:p>
        </p:txBody>
      </p:sp>
      <p:sp>
        <p:nvSpPr>
          <p:cNvPr id="19" name="Rombo 18">
            <a:extLst>
              <a:ext uri="{FF2B5EF4-FFF2-40B4-BE49-F238E27FC236}">
                <a16:creationId xmlns:a16="http://schemas.microsoft.com/office/drawing/2014/main" id="{95EF83CF-5B7C-9FD6-2AA5-C202227CEED8}"/>
              </a:ext>
            </a:extLst>
          </p:cNvPr>
          <p:cNvSpPr/>
          <p:nvPr/>
        </p:nvSpPr>
        <p:spPr>
          <a:xfrm>
            <a:off x="10335690" y="938405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934B31A-7699-23C3-B111-6554F821BAB8}"/>
              </a:ext>
            </a:extLst>
          </p:cNvPr>
          <p:cNvSpPr/>
          <p:nvPr/>
        </p:nvSpPr>
        <p:spPr>
          <a:xfrm>
            <a:off x="6252110" y="956064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Tren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910109-12DF-D144-CB9C-ED3EFA265F3C}"/>
              </a:ext>
            </a:extLst>
          </p:cNvPr>
          <p:cNvSpPr/>
          <p:nvPr/>
        </p:nvSpPr>
        <p:spPr>
          <a:xfrm>
            <a:off x="14896335" y="9863528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Cochera </a:t>
            </a:r>
          </a:p>
        </p:txBody>
      </p:sp>
      <p:sp>
        <p:nvSpPr>
          <p:cNvPr id="33" name="Rombo 32">
            <a:extLst>
              <a:ext uri="{FF2B5EF4-FFF2-40B4-BE49-F238E27FC236}">
                <a16:creationId xmlns:a16="http://schemas.microsoft.com/office/drawing/2014/main" id="{661A410C-3738-7FA8-1749-77F941465819}"/>
              </a:ext>
            </a:extLst>
          </p:cNvPr>
          <p:cNvSpPr/>
          <p:nvPr/>
        </p:nvSpPr>
        <p:spPr>
          <a:xfrm>
            <a:off x="14229456" y="76180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21A1CD37-F297-AE04-2017-168FBF46928C}"/>
              </a:ext>
            </a:extLst>
          </p:cNvPr>
          <p:cNvSpPr/>
          <p:nvPr/>
        </p:nvSpPr>
        <p:spPr>
          <a:xfrm>
            <a:off x="5754969" y="693839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CD2C6B7-5FD3-FDA1-19A2-C3E8707AAA7E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7324478" y="4188534"/>
            <a:ext cx="2578319" cy="4863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FACD8FA-7494-53BF-2498-B7ACB30D695A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252110" y="4540048"/>
            <a:ext cx="661359" cy="239834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155A816-649A-DF32-7789-3CA46B050EB7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H="1" flipV="1">
            <a:off x="6913469" y="7720743"/>
            <a:ext cx="411009" cy="18399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6FF6606-C363-58D6-543C-CCE336CE608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8396846" y="9775235"/>
            <a:ext cx="1938844" cy="882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85FCEBF-FF17-D643-4B15-E066693A40A1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flipH="1" flipV="1">
            <a:off x="12652689" y="9775235"/>
            <a:ext cx="2243646" cy="3911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809065A-D0D6-B70C-C892-EB4C16C293E0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>
            <a:off x="15387956" y="8400395"/>
            <a:ext cx="580747" cy="146313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BFD89BD-4AE2-5FE9-0A45-F9F153A14C95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14907283" y="4491417"/>
            <a:ext cx="480673" cy="31266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1AB4F29-10DF-F0A0-64C9-6CE2547AF88F}"/>
              </a:ext>
            </a:extLst>
          </p:cNvPr>
          <p:cNvSpPr txBox="1"/>
          <p:nvPr/>
        </p:nvSpPr>
        <p:spPr>
          <a:xfrm>
            <a:off x="7399707" y="902832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BA34D62-9E24-75E5-B0EC-B0E641891E09}"/>
              </a:ext>
            </a:extLst>
          </p:cNvPr>
          <p:cNvSpPr txBox="1"/>
          <p:nvPr/>
        </p:nvSpPr>
        <p:spPr>
          <a:xfrm>
            <a:off x="8705035" y="938405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F1EA51C-E899-8936-F189-EDC06F3D1985}"/>
              </a:ext>
            </a:extLst>
          </p:cNvPr>
          <p:cNvSpPr txBox="1"/>
          <p:nvPr/>
        </p:nvSpPr>
        <p:spPr>
          <a:xfrm>
            <a:off x="16168351" y="929903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B0700DD-7295-A7AF-42FA-B9C77AFC3A1B}"/>
              </a:ext>
            </a:extLst>
          </p:cNvPr>
          <p:cNvSpPr txBox="1"/>
          <p:nvPr/>
        </p:nvSpPr>
        <p:spPr>
          <a:xfrm>
            <a:off x="15010489" y="449141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B37C54F-359F-9ABC-4266-C5A5297C974B}"/>
              </a:ext>
            </a:extLst>
          </p:cNvPr>
          <p:cNvSpPr txBox="1"/>
          <p:nvPr/>
        </p:nvSpPr>
        <p:spPr>
          <a:xfrm>
            <a:off x="14349754" y="948103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AA81B27-530C-B411-DB62-499C549DCE7E}"/>
              </a:ext>
            </a:extLst>
          </p:cNvPr>
          <p:cNvSpPr txBox="1"/>
          <p:nvPr/>
        </p:nvSpPr>
        <p:spPr>
          <a:xfrm>
            <a:off x="7399707" y="3627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9DC3ECA-C15C-4AC3-7CA6-34F3A696B389}"/>
              </a:ext>
            </a:extLst>
          </p:cNvPr>
          <p:cNvSpPr txBox="1"/>
          <p:nvPr/>
        </p:nvSpPr>
        <p:spPr>
          <a:xfrm>
            <a:off x="13250969" y="3627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E700D65-AF88-3427-395C-812C44B60494}"/>
              </a:ext>
            </a:extLst>
          </p:cNvPr>
          <p:cNvSpPr/>
          <p:nvPr/>
        </p:nvSpPr>
        <p:spPr>
          <a:xfrm>
            <a:off x="12812138" y="1091846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E008811-3514-21B0-192B-E7B6A8D06CDF}"/>
              </a:ext>
            </a:extLst>
          </p:cNvPr>
          <p:cNvSpPr/>
          <p:nvPr/>
        </p:nvSpPr>
        <p:spPr>
          <a:xfrm>
            <a:off x="18464679" y="1091846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idCochera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83F343A8-AF80-BE1D-6F47-D9B98AA2A0ED}"/>
              </a:ext>
            </a:extLst>
          </p:cNvPr>
          <p:cNvCxnSpPr>
            <a:cxnSpLocks/>
            <a:stCxn id="80" idx="0"/>
            <a:endCxn id="24" idx="2"/>
          </p:cNvCxnSpPr>
          <p:nvPr/>
        </p:nvCxnSpPr>
        <p:spPr>
          <a:xfrm flipV="1">
            <a:off x="13789699" y="10469293"/>
            <a:ext cx="2179004" cy="4491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B4D0DF6-0C3C-195C-39E0-98456ECC87D4}"/>
              </a:ext>
            </a:extLst>
          </p:cNvPr>
          <p:cNvCxnSpPr>
            <a:cxnSpLocks/>
            <a:stCxn id="81" idx="1"/>
            <a:endCxn id="24" idx="2"/>
          </p:cNvCxnSpPr>
          <p:nvPr/>
        </p:nvCxnSpPr>
        <p:spPr>
          <a:xfrm flipH="1" flipV="1">
            <a:off x="15968703" y="10469293"/>
            <a:ext cx="2782297" cy="5687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CDA328AA-92F9-202F-1697-E2C3DAFCCADF}"/>
              </a:ext>
            </a:extLst>
          </p:cNvPr>
          <p:cNvSpPr/>
          <p:nvPr/>
        </p:nvSpPr>
        <p:spPr>
          <a:xfrm>
            <a:off x="14213230" y="1187242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4350A3F-E8D2-381A-4F4F-EE12CDD89438}"/>
              </a:ext>
            </a:extLst>
          </p:cNvPr>
          <p:cNvCxnSpPr>
            <a:cxnSpLocks/>
            <a:stCxn id="89" idx="0"/>
            <a:endCxn id="24" idx="2"/>
          </p:cNvCxnSpPr>
          <p:nvPr/>
        </p:nvCxnSpPr>
        <p:spPr>
          <a:xfrm flipV="1">
            <a:off x="15190791" y="10469293"/>
            <a:ext cx="777912" cy="14031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C4C894AA-6006-98A2-267F-4D0AB1DC7297}"/>
              </a:ext>
            </a:extLst>
          </p:cNvPr>
          <p:cNvSpPr/>
          <p:nvPr/>
        </p:nvSpPr>
        <p:spPr>
          <a:xfrm>
            <a:off x="4353052" y="1045159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59D836E7-B2CC-E72E-0B31-ABB0FD2D810C}"/>
              </a:ext>
            </a:extLst>
          </p:cNvPr>
          <p:cNvCxnSpPr>
            <a:cxnSpLocks/>
            <a:stCxn id="96" idx="0"/>
            <a:endCxn id="23" idx="2"/>
          </p:cNvCxnSpPr>
          <p:nvPr/>
        </p:nvCxnSpPr>
        <p:spPr>
          <a:xfrm flipV="1">
            <a:off x="5330613" y="10166411"/>
            <a:ext cx="1993865" cy="285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AD3BC927-5282-7187-2372-EC94D7D8C42C}"/>
              </a:ext>
            </a:extLst>
          </p:cNvPr>
          <p:cNvSpPr/>
          <p:nvPr/>
        </p:nvSpPr>
        <p:spPr>
          <a:xfrm>
            <a:off x="5135982" y="116761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idTren</a:t>
            </a:r>
            <a:endParaRPr lang="es-MX" sz="1800" u="sng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3AC850E7-1C58-F933-00B9-91B2847F282E}"/>
              </a:ext>
            </a:extLst>
          </p:cNvPr>
          <p:cNvCxnSpPr>
            <a:cxnSpLocks/>
            <a:stCxn id="102" idx="0"/>
            <a:endCxn id="23" idx="2"/>
          </p:cNvCxnSpPr>
          <p:nvPr/>
        </p:nvCxnSpPr>
        <p:spPr>
          <a:xfrm flipV="1">
            <a:off x="6113543" y="10166411"/>
            <a:ext cx="1210935" cy="1509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E0224A2B-7430-E94A-EDF9-1A59B035C0F9}"/>
              </a:ext>
            </a:extLst>
          </p:cNvPr>
          <p:cNvSpPr/>
          <p:nvPr/>
        </p:nvSpPr>
        <p:spPr>
          <a:xfrm>
            <a:off x="7041887" y="1112540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numero</a:t>
            </a:r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CD30576-740D-BD41-2FAD-E3F065651888}"/>
              </a:ext>
            </a:extLst>
          </p:cNvPr>
          <p:cNvCxnSpPr>
            <a:cxnSpLocks/>
            <a:stCxn id="106" idx="0"/>
            <a:endCxn id="23" idx="2"/>
          </p:cNvCxnSpPr>
          <p:nvPr/>
        </p:nvCxnSpPr>
        <p:spPr>
          <a:xfrm flipH="1" flipV="1">
            <a:off x="7324478" y="10166411"/>
            <a:ext cx="694970" cy="958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6A6C78EA-1099-4E4A-EECA-6A92491C57F3}"/>
              </a:ext>
            </a:extLst>
          </p:cNvPr>
          <p:cNvSpPr/>
          <p:nvPr/>
        </p:nvSpPr>
        <p:spPr>
          <a:xfrm>
            <a:off x="3806613" y="5573609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85E7D3CB-5F76-0F43-1B47-ED1AC8363BE6}"/>
              </a:ext>
            </a:extLst>
          </p:cNvPr>
          <p:cNvCxnSpPr>
            <a:cxnSpLocks/>
            <a:stCxn id="110" idx="0"/>
            <a:endCxn id="18" idx="1"/>
          </p:cNvCxnSpPr>
          <p:nvPr/>
        </p:nvCxnSpPr>
        <p:spPr>
          <a:xfrm flipV="1">
            <a:off x="4784174" y="4237166"/>
            <a:ext cx="395568" cy="13364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50E67C16-B589-0B19-82D7-16D5B4491276}"/>
              </a:ext>
            </a:extLst>
          </p:cNvPr>
          <p:cNvSpPr/>
          <p:nvPr/>
        </p:nvSpPr>
        <p:spPr>
          <a:xfrm>
            <a:off x="3792545" y="201687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idLinea</a:t>
            </a:r>
            <a:endParaRPr lang="es-MX" sz="1800" u="sng" dirty="0"/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146F077-FCB8-6437-BB99-FD52F15AF3F4}"/>
              </a:ext>
            </a:extLst>
          </p:cNvPr>
          <p:cNvCxnSpPr>
            <a:cxnSpLocks/>
            <a:stCxn id="115" idx="4"/>
            <a:endCxn id="18" idx="1"/>
          </p:cNvCxnSpPr>
          <p:nvPr/>
        </p:nvCxnSpPr>
        <p:spPr>
          <a:xfrm>
            <a:off x="4770106" y="2833275"/>
            <a:ext cx="409636" cy="1403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C39E3E2A-0CE6-D3CA-4B8E-570D6AC5F817}"/>
              </a:ext>
            </a:extLst>
          </p:cNvPr>
          <p:cNvCxnSpPr>
            <a:cxnSpLocks/>
            <a:stCxn id="6" idx="3"/>
            <a:endCxn id="124" idx="1"/>
          </p:cNvCxnSpPr>
          <p:nvPr/>
        </p:nvCxnSpPr>
        <p:spPr>
          <a:xfrm flipV="1">
            <a:off x="15979651" y="4177194"/>
            <a:ext cx="1437350" cy="113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mbo 123">
            <a:extLst>
              <a:ext uri="{FF2B5EF4-FFF2-40B4-BE49-F238E27FC236}">
                <a16:creationId xmlns:a16="http://schemas.microsoft.com/office/drawing/2014/main" id="{51CB7CC6-1547-B131-D732-0DF3E73A9A17}"/>
              </a:ext>
            </a:extLst>
          </p:cNvPr>
          <p:cNvSpPr/>
          <p:nvPr/>
        </p:nvSpPr>
        <p:spPr>
          <a:xfrm>
            <a:off x="17417001" y="378601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9C796EF1-AFBF-0B2F-43D4-68CD67B218F3}"/>
              </a:ext>
            </a:extLst>
          </p:cNvPr>
          <p:cNvCxnSpPr>
            <a:cxnSpLocks/>
            <a:stCxn id="124" idx="3"/>
            <a:endCxn id="130" idx="1"/>
          </p:cNvCxnSpPr>
          <p:nvPr/>
        </p:nvCxnSpPr>
        <p:spPr>
          <a:xfrm>
            <a:off x="19734000" y="4177194"/>
            <a:ext cx="1646012" cy="882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261DAAD1-7EFE-0F0D-CCA6-18126737AFD4}"/>
              </a:ext>
            </a:extLst>
          </p:cNvPr>
          <p:cNvSpPr/>
          <p:nvPr/>
        </p:nvSpPr>
        <p:spPr>
          <a:xfrm>
            <a:off x="21380012" y="3962605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Acceso 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F1626B01-502D-CAC2-9B47-C7CA24423431}"/>
              </a:ext>
            </a:extLst>
          </p:cNvPr>
          <p:cNvSpPr/>
          <p:nvPr/>
        </p:nvSpPr>
        <p:spPr>
          <a:xfrm>
            <a:off x="20209350" y="500262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5ED887E-E6BB-E1E4-10CC-084E0B9DAD02}"/>
              </a:ext>
            </a:extLst>
          </p:cNvPr>
          <p:cNvCxnSpPr>
            <a:cxnSpLocks/>
            <a:stCxn id="132" idx="0"/>
            <a:endCxn id="130" idx="2"/>
          </p:cNvCxnSpPr>
          <p:nvPr/>
        </p:nvCxnSpPr>
        <p:spPr>
          <a:xfrm flipV="1">
            <a:off x="21186911" y="4568370"/>
            <a:ext cx="1265469" cy="43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4E536C02-0206-6A0C-F952-EDA4CBC7CF55}"/>
              </a:ext>
            </a:extLst>
          </p:cNvPr>
          <p:cNvSpPr/>
          <p:nvPr/>
        </p:nvSpPr>
        <p:spPr>
          <a:xfrm>
            <a:off x="20664632" y="598180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idAcceso</a:t>
            </a:r>
            <a:endParaRPr lang="es-MX" sz="1800" u="sng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6169AFA4-2EAC-9C57-84C8-A487533816CA}"/>
              </a:ext>
            </a:extLst>
          </p:cNvPr>
          <p:cNvCxnSpPr>
            <a:cxnSpLocks/>
            <a:stCxn id="136" idx="0"/>
            <a:endCxn id="130" idx="2"/>
          </p:cNvCxnSpPr>
          <p:nvPr/>
        </p:nvCxnSpPr>
        <p:spPr>
          <a:xfrm flipV="1">
            <a:off x="21642193" y="4568370"/>
            <a:ext cx="810187" cy="1413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86559851-056B-040D-1D95-8FF044586B7B}"/>
              </a:ext>
            </a:extLst>
          </p:cNvPr>
          <p:cNvSpPr/>
          <p:nvPr/>
        </p:nvSpPr>
        <p:spPr>
          <a:xfrm>
            <a:off x="22243713" y="533594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608950E-D300-3733-965A-E92C7BBD550B}"/>
              </a:ext>
            </a:extLst>
          </p:cNvPr>
          <p:cNvCxnSpPr>
            <a:cxnSpLocks/>
            <a:stCxn id="142" idx="0"/>
            <a:endCxn id="130" idx="2"/>
          </p:cNvCxnSpPr>
          <p:nvPr/>
        </p:nvCxnSpPr>
        <p:spPr>
          <a:xfrm flipH="1" flipV="1">
            <a:off x="22452380" y="4568370"/>
            <a:ext cx="768894" cy="7675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E4394AB4-6B37-FDA6-BFE3-67E201DB8512}"/>
              </a:ext>
            </a:extLst>
          </p:cNvPr>
          <p:cNvSpPr txBox="1"/>
          <p:nvPr/>
        </p:nvSpPr>
        <p:spPr>
          <a:xfrm>
            <a:off x="16052302" y="364266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035FB72B-916D-DB54-973D-4019D6FD0DF8}"/>
              </a:ext>
            </a:extLst>
          </p:cNvPr>
          <p:cNvSpPr txBox="1"/>
          <p:nvPr/>
        </p:nvSpPr>
        <p:spPr>
          <a:xfrm>
            <a:off x="20796066" y="3698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704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27E94C5-61D6-8D39-0DDA-41A7F6A4AFB2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DB430949-0FAA-AB2F-F9D9-ED729645043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LINEAS DE METRO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A481463-8145-A9EA-B72C-9A74EA14A06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E1E8182-AF23-76F7-85B2-8E23364046D7}"/>
              </a:ext>
            </a:extLst>
          </p:cNvPr>
          <p:cNvSpPr txBox="1"/>
          <p:nvPr/>
        </p:nvSpPr>
        <p:spPr>
          <a:xfrm>
            <a:off x="1585128" y="2962314"/>
            <a:ext cx="268200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Acceso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idAcceso</a:t>
            </a:r>
            <a:r>
              <a:rPr lang="es-MX" sz="5400" b="1" dirty="0">
                <a:solidFill>
                  <a:schemeClr val="tx1"/>
                </a:solidFill>
              </a:rPr>
              <a:t>, estatus, nombre, calle, numero, ciudad, descripción, </a:t>
            </a:r>
            <a:r>
              <a:rPr lang="es-MX" sz="5400" b="1" u="dbl" dirty="0" err="1">
                <a:solidFill>
                  <a:schemeClr val="tx1"/>
                </a:solidFill>
              </a:rPr>
              <a:t>idEstacion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Cochera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idCochera</a:t>
            </a:r>
            <a:r>
              <a:rPr lang="es-MX" sz="5400" b="1" dirty="0">
                <a:solidFill>
                  <a:schemeClr val="tx1"/>
                </a:solidFill>
              </a:rPr>
              <a:t>, estatus, numero, nombre, calle, ciudad, </a:t>
            </a:r>
            <a:r>
              <a:rPr lang="es-MX" sz="5400" b="1" u="dbl" dirty="0" err="1">
                <a:solidFill>
                  <a:schemeClr val="tx1"/>
                </a:solidFill>
              </a:rPr>
              <a:t>idEstacion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Estación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idEstacion</a:t>
            </a:r>
            <a:r>
              <a:rPr lang="es-MX" sz="5400" b="1" dirty="0">
                <a:solidFill>
                  <a:schemeClr val="tx1"/>
                </a:solidFill>
              </a:rPr>
              <a:t>, estatus, numero, nombre, calle, numero, ciudad)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Línea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dirty="0" err="1">
                <a:solidFill>
                  <a:schemeClr val="tx1"/>
                </a:solidFill>
              </a:rPr>
              <a:t>idLinea</a:t>
            </a:r>
            <a:r>
              <a:rPr lang="es-MX" sz="5400" b="1" dirty="0">
                <a:solidFill>
                  <a:schemeClr val="tx1"/>
                </a:solidFill>
              </a:rPr>
              <a:t>, estatus, ruta,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Tren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idTren</a:t>
            </a:r>
            <a:r>
              <a:rPr lang="es-MX" sz="5400" b="1" dirty="0">
                <a:solidFill>
                  <a:schemeClr val="tx1"/>
                </a:solidFill>
              </a:rPr>
              <a:t>, estatus, numero, </a:t>
            </a:r>
            <a:r>
              <a:rPr lang="es-MX" sz="5400" b="1" u="dbl" dirty="0" err="1">
                <a:solidFill>
                  <a:schemeClr val="tx1"/>
                </a:solidFill>
              </a:rPr>
              <a:t>idLinea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idCochera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LineaEstacion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idLineaEstacion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idLinea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idEstacion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2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Universidad</a:t>
            </a:r>
          </a:p>
        </p:txBody>
      </p:sp>
    </p:spTree>
    <p:extLst>
      <p:ext uri="{BB962C8B-B14F-4D97-AF65-F5344CB8AC3E}">
        <p14:creationId xmlns:p14="http://schemas.microsoft.com/office/powerpoint/2010/main" val="2438863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A0581356-7A39-2141-B6E3-30AF0151A233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F225C163-1F74-3E00-B542-58AE09B66217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UNIVERSIDAD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2F4957F-5CD5-B0F5-6C77-46158F005C9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B3A3F47-F9C1-86E8-E8F1-7FFA8B875049}"/>
              </a:ext>
            </a:extLst>
          </p:cNvPr>
          <p:cNvSpPr txBox="1"/>
          <p:nvPr/>
        </p:nvSpPr>
        <p:spPr>
          <a:xfrm>
            <a:off x="7364132" y="434654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C3F6044-7408-3CC5-7B2D-4FE6305FE7BE}"/>
              </a:ext>
            </a:extLst>
          </p:cNvPr>
          <p:cNvSpPr/>
          <p:nvPr/>
        </p:nvSpPr>
        <p:spPr>
          <a:xfrm>
            <a:off x="4647527" y="4707389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AreaConocimiento 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95F05AE6-B1B5-2944-7874-29D5D06A8E6B}"/>
              </a:ext>
            </a:extLst>
          </p:cNvPr>
          <p:cNvSpPr/>
          <p:nvPr/>
        </p:nvSpPr>
        <p:spPr>
          <a:xfrm>
            <a:off x="10348115" y="234343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F7AB394-F759-46FF-2293-36EBBFC59BD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451438" y="2734613"/>
            <a:ext cx="2896677" cy="23356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23673C-E6AB-15C6-64CB-B6E60E42C704}"/>
              </a:ext>
            </a:extLst>
          </p:cNvPr>
          <p:cNvSpPr txBox="1"/>
          <p:nvPr/>
        </p:nvSpPr>
        <p:spPr>
          <a:xfrm>
            <a:off x="10928055" y="560625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5D5659-E7E8-3386-C15D-A917A5EDEA43}"/>
              </a:ext>
            </a:extLst>
          </p:cNvPr>
          <p:cNvSpPr/>
          <p:nvPr/>
        </p:nvSpPr>
        <p:spPr>
          <a:xfrm>
            <a:off x="1765315" y="368868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C1CBBA2-39D1-84B8-29C0-2C56B66D53CC}"/>
              </a:ext>
            </a:extLst>
          </p:cNvPr>
          <p:cNvCxnSpPr>
            <a:cxnSpLocks/>
            <a:stCxn id="13" idx="6"/>
            <a:endCxn id="9" idx="1"/>
          </p:cNvCxnSpPr>
          <p:nvPr/>
        </p:nvCxnSpPr>
        <p:spPr>
          <a:xfrm>
            <a:off x="3720436" y="4096881"/>
            <a:ext cx="927091" cy="973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C41D00CE-9845-6BAE-EB7E-AFCACF643AC7}"/>
              </a:ext>
            </a:extLst>
          </p:cNvPr>
          <p:cNvSpPr/>
          <p:nvPr/>
        </p:nvSpPr>
        <p:spPr>
          <a:xfrm>
            <a:off x="1765315" y="1718539"/>
            <a:ext cx="319819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idAreaConocimiento</a:t>
            </a:r>
            <a:endParaRPr lang="es-MX" sz="1800" u="sng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0FB133-D04A-AAC2-C45E-A88A670BBC4C}"/>
              </a:ext>
            </a:extLst>
          </p:cNvPr>
          <p:cNvCxnSpPr>
            <a:cxnSpLocks/>
            <a:stCxn id="15" idx="4"/>
            <a:endCxn id="9" idx="1"/>
          </p:cNvCxnSpPr>
          <p:nvPr/>
        </p:nvCxnSpPr>
        <p:spPr>
          <a:xfrm>
            <a:off x="3364410" y="2534938"/>
            <a:ext cx="1283117" cy="25353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D50282E-5568-694D-EAE2-9EAC6B63FC68}"/>
              </a:ext>
            </a:extLst>
          </p:cNvPr>
          <p:cNvSpPr/>
          <p:nvPr/>
        </p:nvSpPr>
        <p:spPr>
          <a:xfrm>
            <a:off x="9902797" y="6297631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Departamento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79E820E-EA39-3589-1EA5-844FC28EED7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11304753" y="3125789"/>
            <a:ext cx="201862" cy="317184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B0A3E1CB-648A-667B-B223-840BDA7DE26F}"/>
              </a:ext>
            </a:extLst>
          </p:cNvPr>
          <p:cNvSpPr/>
          <p:nvPr/>
        </p:nvSpPr>
        <p:spPr>
          <a:xfrm>
            <a:off x="10146252" y="822196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9998CC96-45BF-05F8-9AD9-3A69C61686AC}"/>
              </a:ext>
            </a:extLst>
          </p:cNvPr>
          <p:cNvSpPr/>
          <p:nvPr/>
        </p:nvSpPr>
        <p:spPr>
          <a:xfrm>
            <a:off x="4647527" y="6632209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21A170E-D0C8-D337-A412-DF8FEB482C47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6964526" y="6660509"/>
            <a:ext cx="2938271" cy="3628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A09967B-3D34-4B32-A363-C2DEA11859E3}"/>
              </a:ext>
            </a:extLst>
          </p:cNvPr>
          <p:cNvCxnSpPr>
            <a:cxnSpLocks/>
            <a:stCxn id="45" idx="0"/>
            <a:endCxn id="38" idx="2"/>
          </p:cNvCxnSpPr>
          <p:nvPr/>
        </p:nvCxnSpPr>
        <p:spPr>
          <a:xfrm flipV="1">
            <a:off x="5806027" y="7414562"/>
            <a:ext cx="0" cy="11894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E198504-E546-BD4B-2609-E5053220839E}"/>
              </a:ext>
            </a:extLst>
          </p:cNvPr>
          <p:cNvSpPr/>
          <p:nvPr/>
        </p:nvSpPr>
        <p:spPr>
          <a:xfrm>
            <a:off x="4404071" y="8604040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Profesor </a:t>
            </a:r>
          </a:p>
        </p:txBody>
      </p:sp>
      <p:sp>
        <p:nvSpPr>
          <p:cNvPr id="48" name="Rombo 47">
            <a:extLst>
              <a:ext uri="{FF2B5EF4-FFF2-40B4-BE49-F238E27FC236}">
                <a16:creationId xmlns:a16="http://schemas.microsoft.com/office/drawing/2014/main" id="{D69BB4FA-AB64-F209-6473-F878FEAE6F9D}"/>
              </a:ext>
            </a:extLst>
          </p:cNvPr>
          <p:cNvSpPr/>
          <p:nvPr/>
        </p:nvSpPr>
        <p:spPr>
          <a:xfrm>
            <a:off x="8987752" y="967120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0F4E2A5-A2CC-1484-C00F-87CD58CB4C68}"/>
              </a:ext>
            </a:extLst>
          </p:cNvPr>
          <p:cNvSpPr/>
          <p:nvPr/>
        </p:nvSpPr>
        <p:spPr>
          <a:xfrm>
            <a:off x="14463727" y="8641442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Catedra 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03081B4-8A1F-4A42-7313-D95DFA62D71E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 flipV="1">
            <a:off x="7207982" y="8966918"/>
            <a:ext cx="1779770" cy="10954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89DF55D-71BC-44C4-FC30-172AF9BCD79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1304751" y="9004320"/>
            <a:ext cx="3158976" cy="105805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1C2C5E4-F829-74CC-FBA0-9A3A12EFC07C}"/>
              </a:ext>
            </a:extLst>
          </p:cNvPr>
          <p:cNvCxnSpPr>
            <a:cxnSpLocks/>
            <a:stCxn id="37" idx="3"/>
            <a:endCxn id="49" idx="1"/>
          </p:cNvCxnSpPr>
          <p:nvPr/>
        </p:nvCxnSpPr>
        <p:spPr>
          <a:xfrm>
            <a:off x="12463251" y="8613144"/>
            <a:ext cx="2000476" cy="3911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647EF4C-7DC4-87C1-5BDC-F51B6AA18604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11304752" y="7023386"/>
            <a:ext cx="1" cy="11985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mbo 64">
            <a:extLst>
              <a:ext uri="{FF2B5EF4-FFF2-40B4-BE49-F238E27FC236}">
                <a16:creationId xmlns:a16="http://schemas.microsoft.com/office/drawing/2014/main" id="{4E204F59-F43B-B4D4-C4F6-0F5969F2EC03}"/>
              </a:ext>
            </a:extLst>
          </p:cNvPr>
          <p:cNvSpPr/>
          <p:nvPr/>
        </p:nvSpPr>
        <p:spPr>
          <a:xfrm>
            <a:off x="17848984" y="6297631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D9C244C-5F7B-8E41-764F-924D2BE94D56}"/>
              </a:ext>
            </a:extLst>
          </p:cNvPr>
          <p:cNvCxnSpPr>
            <a:cxnSpLocks/>
            <a:stCxn id="65" idx="2"/>
            <a:endCxn id="49" idx="3"/>
          </p:cNvCxnSpPr>
          <p:nvPr/>
        </p:nvCxnSpPr>
        <p:spPr>
          <a:xfrm flipH="1">
            <a:off x="17267638" y="7079984"/>
            <a:ext cx="1739846" cy="192433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44390A4-9C7D-DE06-9047-3ACD2757738A}"/>
              </a:ext>
            </a:extLst>
          </p:cNvPr>
          <p:cNvSpPr/>
          <p:nvPr/>
        </p:nvSpPr>
        <p:spPr>
          <a:xfrm>
            <a:off x="17267638" y="4206523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Facultad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A508047-6E60-AF98-5981-9F22885714CA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>
            <a:off x="18669594" y="4932278"/>
            <a:ext cx="337890" cy="13653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5506DC6-3979-DBA9-DCE5-7EC1761E7B8E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12706708" y="5873589"/>
            <a:ext cx="1256473" cy="7869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1910C21-757F-5078-C39A-7B00AFF289C3}"/>
              </a:ext>
            </a:extLst>
          </p:cNvPr>
          <p:cNvSpPr txBox="1"/>
          <p:nvPr/>
        </p:nvSpPr>
        <p:spPr>
          <a:xfrm>
            <a:off x="12781427" y="603602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83FB9C2-52F6-142C-CFDE-D925738167D6}"/>
              </a:ext>
            </a:extLst>
          </p:cNvPr>
          <p:cNvSpPr txBox="1"/>
          <p:nvPr/>
        </p:nvSpPr>
        <p:spPr>
          <a:xfrm>
            <a:off x="16527825" y="444577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4EBBCD9-CB8E-08F3-2E37-F27722875215}"/>
              </a:ext>
            </a:extLst>
          </p:cNvPr>
          <p:cNvSpPr txBox="1"/>
          <p:nvPr/>
        </p:nvSpPr>
        <p:spPr>
          <a:xfrm>
            <a:off x="18347493" y="485210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C35BE08-A743-788D-2C7D-76957CF3EF51}"/>
              </a:ext>
            </a:extLst>
          </p:cNvPr>
          <p:cNvSpPr txBox="1"/>
          <p:nvPr/>
        </p:nvSpPr>
        <p:spPr>
          <a:xfrm>
            <a:off x="17280201" y="818736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87120B2-D257-9FF3-363E-60DB5BEAA2DB}"/>
              </a:ext>
            </a:extLst>
          </p:cNvPr>
          <p:cNvSpPr txBox="1"/>
          <p:nvPr/>
        </p:nvSpPr>
        <p:spPr>
          <a:xfrm>
            <a:off x="9453684" y="623412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E4702B9-BA4B-1032-E1CD-5B746F7F909C}"/>
              </a:ext>
            </a:extLst>
          </p:cNvPr>
          <p:cNvSpPr txBox="1"/>
          <p:nvPr/>
        </p:nvSpPr>
        <p:spPr>
          <a:xfrm>
            <a:off x="5752015" y="801213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693D16A-F994-6CD1-E6EE-0A0B87FA4BE2}"/>
              </a:ext>
            </a:extLst>
          </p:cNvPr>
          <p:cNvSpPr txBox="1"/>
          <p:nvPr/>
        </p:nvSpPr>
        <p:spPr>
          <a:xfrm>
            <a:off x="7332301" y="870530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3BD6A0F-5D20-B401-6F19-B3DDA81D4CF0}"/>
              </a:ext>
            </a:extLst>
          </p:cNvPr>
          <p:cNvSpPr txBox="1"/>
          <p:nvPr/>
        </p:nvSpPr>
        <p:spPr>
          <a:xfrm>
            <a:off x="14037645" y="909030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2B5254F-38DF-DF54-BC30-7FD15EFE9F9E}"/>
              </a:ext>
            </a:extLst>
          </p:cNvPr>
          <p:cNvSpPr txBox="1"/>
          <p:nvPr/>
        </p:nvSpPr>
        <p:spPr>
          <a:xfrm>
            <a:off x="14055650" y="844860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A5ACE0C-3BD2-D2A9-1533-78D63C9FA399}"/>
              </a:ext>
            </a:extLst>
          </p:cNvPr>
          <p:cNvSpPr txBox="1"/>
          <p:nvPr/>
        </p:nvSpPr>
        <p:spPr>
          <a:xfrm>
            <a:off x="11393711" y="703186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84DB3229-5AEA-6BF6-A3FB-E0EDEF6EBA21}"/>
              </a:ext>
            </a:extLst>
          </p:cNvPr>
          <p:cNvSpPr/>
          <p:nvPr/>
        </p:nvSpPr>
        <p:spPr>
          <a:xfrm>
            <a:off x="13963181" y="548241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E58EFE8-26BF-453E-A494-3D34C5A4601D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 flipV="1">
            <a:off x="16280180" y="4569401"/>
            <a:ext cx="987458" cy="13041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9FFCA5B0-826C-81E1-D398-3CA5390F0FE5}"/>
              </a:ext>
            </a:extLst>
          </p:cNvPr>
          <p:cNvSpPr/>
          <p:nvPr/>
        </p:nvSpPr>
        <p:spPr>
          <a:xfrm>
            <a:off x="4367228" y="107087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B44D7E0-1689-2BD5-7F8F-381DF509A672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344789" y="1887272"/>
            <a:ext cx="704694" cy="282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0920A98-8608-CAE1-6837-D766A7DA0E7E}"/>
              </a:ext>
            </a:extLst>
          </p:cNvPr>
          <p:cNvSpPr/>
          <p:nvPr/>
        </p:nvSpPr>
        <p:spPr>
          <a:xfrm>
            <a:off x="5859643" y="197324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 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BB4B9C-89AD-9A4A-1F46-82604BE21816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6049483" y="2789639"/>
            <a:ext cx="787721" cy="19177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B8E9DFBA-648B-B572-C9AF-B72D35ADB2E4}"/>
              </a:ext>
            </a:extLst>
          </p:cNvPr>
          <p:cNvSpPr/>
          <p:nvPr/>
        </p:nvSpPr>
        <p:spPr>
          <a:xfrm>
            <a:off x="8408077" y="4520202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idDepartamento</a:t>
            </a:r>
            <a:r>
              <a:rPr lang="es-MX" sz="1800" u="sng" dirty="0"/>
              <a:t>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7D859D5-10F5-3234-1F1E-136DE706CC46}"/>
              </a:ext>
            </a:extLst>
          </p:cNvPr>
          <p:cNvSpPr/>
          <p:nvPr/>
        </p:nvSpPr>
        <p:spPr>
          <a:xfrm>
            <a:off x="7468576" y="537727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A898625-A77B-7BF0-1921-574DA82A1A25}"/>
              </a:ext>
            </a:extLst>
          </p:cNvPr>
          <p:cNvCxnSpPr>
            <a:cxnSpLocks/>
            <a:stCxn id="35" idx="6"/>
            <a:endCxn id="30" idx="0"/>
          </p:cNvCxnSpPr>
          <p:nvPr/>
        </p:nvCxnSpPr>
        <p:spPr>
          <a:xfrm>
            <a:off x="9423697" y="5785470"/>
            <a:ext cx="1881056" cy="512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88370BD-5959-8F0B-BBEB-E12CC636C9B1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9804417" y="5336601"/>
            <a:ext cx="1500336" cy="961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5914B29-3885-11D3-3639-6F2DE908C9E3}"/>
              </a:ext>
            </a:extLst>
          </p:cNvPr>
          <p:cNvSpPr/>
          <p:nvPr/>
        </p:nvSpPr>
        <p:spPr>
          <a:xfrm>
            <a:off x="11543909" y="452196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9353D1E-CF7F-9440-8E54-D7EE20655392}"/>
              </a:ext>
            </a:extLst>
          </p:cNvPr>
          <p:cNvCxnSpPr>
            <a:cxnSpLocks/>
            <a:stCxn id="50" idx="4"/>
            <a:endCxn id="30" idx="0"/>
          </p:cNvCxnSpPr>
          <p:nvPr/>
        </p:nvCxnSpPr>
        <p:spPr>
          <a:xfrm flipH="1">
            <a:off x="11304753" y="5338363"/>
            <a:ext cx="1216717" cy="9592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7843C73C-4726-016D-DFFB-6BCB83EAD119}"/>
              </a:ext>
            </a:extLst>
          </p:cNvPr>
          <p:cNvSpPr/>
          <p:nvPr/>
        </p:nvSpPr>
        <p:spPr>
          <a:xfrm>
            <a:off x="1572528" y="7339931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idProfesor</a:t>
            </a:r>
            <a:r>
              <a:rPr lang="es-MX" sz="1800" u="sng" dirty="0"/>
              <a:t> 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1CB3121-9B7D-084F-899D-96A964E6DDD0}"/>
              </a:ext>
            </a:extLst>
          </p:cNvPr>
          <p:cNvSpPr/>
          <p:nvPr/>
        </p:nvSpPr>
        <p:spPr>
          <a:xfrm>
            <a:off x="7470277" y="537727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C8F4BF1-9E48-DFC2-2A2C-B256982ED6EC}"/>
              </a:ext>
            </a:extLst>
          </p:cNvPr>
          <p:cNvSpPr/>
          <p:nvPr/>
        </p:nvSpPr>
        <p:spPr>
          <a:xfrm>
            <a:off x="72845" y="849367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C3191AD-7D8F-BA9C-FF78-41B2A08AEF88}"/>
              </a:ext>
            </a:extLst>
          </p:cNvPr>
          <p:cNvSpPr/>
          <p:nvPr/>
        </p:nvSpPr>
        <p:spPr>
          <a:xfrm>
            <a:off x="594967" y="9514648"/>
            <a:ext cx="3125469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nombreComompleto</a:t>
            </a:r>
            <a:endParaRPr lang="es-MX" sz="1800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4399A160-E42B-8007-EA77-66AB171A7355}"/>
              </a:ext>
            </a:extLst>
          </p:cNvPr>
          <p:cNvSpPr/>
          <p:nvPr/>
        </p:nvSpPr>
        <p:spPr>
          <a:xfrm>
            <a:off x="72845" y="10863298"/>
            <a:ext cx="1499683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CE647D2-B111-53B8-613D-86EE93ECEF6F}"/>
              </a:ext>
            </a:extLst>
          </p:cNvPr>
          <p:cNvSpPr/>
          <p:nvPr/>
        </p:nvSpPr>
        <p:spPr>
          <a:xfrm>
            <a:off x="642813" y="11679697"/>
            <a:ext cx="260814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apellidoPaterno</a:t>
            </a:r>
            <a:endParaRPr lang="es-MX" sz="1800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76CAD581-AC94-5C1E-D178-B47F034436DD}"/>
              </a:ext>
            </a:extLst>
          </p:cNvPr>
          <p:cNvSpPr/>
          <p:nvPr/>
        </p:nvSpPr>
        <p:spPr>
          <a:xfrm>
            <a:off x="2516851" y="10948335"/>
            <a:ext cx="260814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apellidoMaterno</a:t>
            </a:r>
            <a:endParaRPr lang="es-MX" sz="1800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295ABCE-9A4E-C8CD-DAD3-3089B6C1717C}"/>
              </a:ext>
            </a:extLst>
          </p:cNvPr>
          <p:cNvCxnSpPr>
            <a:cxnSpLocks/>
            <a:stCxn id="58" idx="4"/>
            <a:endCxn id="45" idx="1"/>
          </p:cNvCxnSpPr>
          <p:nvPr/>
        </p:nvCxnSpPr>
        <p:spPr>
          <a:xfrm>
            <a:off x="2968868" y="8156330"/>
            <a:ext cx="1435203" cy="810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10C5BCD-7FB3-3A46-6AA6-610D4F01DF81}"/>
              </a:ext>
            </a:extLst>
          </p:cNvPr>
          <p:cNvCxnSpPr>
            <a:cxnSpLocks/>
            <a:stCxn id="63" idx="6"/>
            <a:endCxn id="45" idx="1"/>
          </p:cNvCxnSpPr>
          <p:nvPr/>
        </p:nvCxnSpPr>
        <p:spPr>
          <a:xfrm>
            <a:off x="2027966" y="8901874"/>
            <a:ext cx="2376105" cy="65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4ACC418-3197-22C5-8F6D-96EB1AE1FFC8}"/>
              </a:ext>
            </a:extLst>
          </p:cNvPr>
          <p:cNvCxnSpPr>
            <a:cxnSpLocks/>
            <a:stCxn id="67" idx="0"/>
            <a:endCxn id="45" idx="1"/>
          </p:cNvCxnSpPr>
          <p:nvPr/>
        </p:nvCxnSpPr>
        <p:spPr>
          <a:xfrm flipV="1">
            <a:off x="2157702" y="8966918"/>
            <a:ext cx="2246369" cy="5477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784F20F7-99BB-0969-6075-2EB239E554A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22687" y="10331047"/>
            <a:ext cx="1335015" cy="532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69F6E87-677A-4155-DD09-FA4757024A1F}"/>
              </a:ext>
            </a:extLst>
          </p:cNvPr>
          <p:cNvCxnSpPr>
            <a:cxnSpLocks/>
            <a:stCxn id="71" idx="0"/>
            <a:endCxn id="67" idx="4"/>
          </p:cNvCxnSpPr>
          <p:nvPr/>
        </p:nvCxnSpPr>
        <p:spPr>
          <a:xfrm flipV="1">
            <a:off x="1946883" y="10331047"/>
            <a:ext cx="210819" cy="1348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650B54E-EB1F-1C68-0EB4-01D6F0650B30}"/>
              </a:ext>
            </a:extLst>
          </p:cNvPr>
          <p:cNvCxnSpPr>
            <a:cxnSpLocks/>
            <a:stCxn id="72" idx="1"/>
            <a:endCxn id="67" idx="4"/>
          </p:cNvCxnSpPr>
          <p:nvPr/>
        </p:nvCxnSpPr>
        <p:spPr>
          <a:xfrm flipH="1" flipV="1">
            <a:off x="2157702" y="10331047"/>
            <a:ext cx="741102" cy="7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ipse 104">
            <a:extLst>
              <a:ext uri="{FF2B5EF4-FFF2-40B4-BE49-F238E27FC236}">
                <a16:creationId xmlns:a16="http://schemas.microsoft.com/office/drawing/2014/main" id="{21F47223-91A8-6B89-8930-4DF246DACEC1}"/>
              </a:ext>
            </a:extLst>
          </p:cNvPr>
          <p:cNvSpPr/>
          <p:nvPr/>
        </p:nvSpPr>
        <p:spPr>
          <a:xfrm>
            <a:off x="11643251" y="9922847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idCatedra</a:t>
            </a:r>
            <a:r>
              <a:rPr lang="es-MX" sz="1800" u="sng" dirty="0"/>
              <a:t> 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E32BFA5D-06DE-4320-A8C3-AC526A155E3F}"/>
              </a:ext>
            </a:extLst>
          </p:cNvPr>
          <p:cNvSpPr/>
          <p:nvPr/>
        </p:nvSpPr>
        <p:spPr>
          <a:xfrm>
            <a:off x="13111533" y="1082676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0BDF1A21-FC01-8532-4057-E845D899F80A}"/>
              </a:ext>
            </a:extLst>
          </p:cNvPr>
          <p:cNvSpPr/>
          <p:nvPr/>
        </p:nvSpPr>
        <p:spPr>
          <a:xfrm>
            <a:off x="14891290" y="10356533"/>
            <a:ext cx="1948783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endParaRPr lang="es-MX" sz="1800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273AD7C-0A0C-5210-E845-C7B3634D17FC}"/>
              </a:ext>
            </a:extLst>
          </p:cNvPr>
          <p:cNvSpPr/>
          <p:nvPr/>
        </p:nvSpPr>
        <p:spPr>
          <a:xfrm>
            <a:off x="16889756" y="10106246"/>
            <a:ext cx="1948783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0C50DF76-9E01-7EF0-E5D7-8C627477F288}"/>
              </a:ext>
            </a:extLst>
          </p:cNvPr>
          <p:cNvCxnSpPr>
            <a:cxnSpLocks/>
            <a:stCxn id="105" idx="7"/>
            <a:endCxn id="49" idx="2"/>
          </p:cNvCxnSpPr>
          <p:nvPr/>
        </p:nvCxnSpPr>
        <p:spPr>
          <a:xfrm flipV="1">
            <a:off x="14026952" y="9367197"/>
            <a:ext cx="1838731" cy="6752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4CAAB4BB-2E1C-BB6F-DCA0-DD2980D4B255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V="1">
            <a:off x="14089094" y="9367197"/>
            <a:ext cx="1776589" cy="14595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9A1EF12C-06B0-F1FF-88C0-C657F20674B1}"/>
              </a:ext>
            </a:extLst>
          </p:cNvPr>
          <p:cNvCxnSpPr>
            <a:cxnSpLocks/>
            <a:stCxn id="109" idx="0"/>
            <a:endCxn id="49" idx="2"/>
          </p:cNvCxnSpPr>
          <p:nvPr/>
        </p:nvCxnSpPr>
        <p:spPr>
          <a:xfrm flipV="1">
            <a:off x="15865682" y="9367197"/>
            <a:ext cx="1" cy="9893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0B8F3CB-B47B-AC4B-1AF3-8F6CF54CCC99}"/>
              </a:ext>
            </a:extLst>
          </p:cNvPr>
          <p:cNvCxnSpPr>
            <a:cxnSpLocks/>
            <a:stCxn id="110" idx="1"/>
            <a:endCxn id="49" idx="2"/>
          </p:cNvCxnSpPr>
          <p:nvPr/>
        </p:nvCxnSpPr>
        <p:spPr>
          <a:xfrm flipH="1" flipV="1">
            <a:off x="15865683" y="9367197"/>
            <a:ext cx="1309466" cy="858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B0C9D1CF-F56F-81B5-7339-DD3A8B806E15}"/>
              </a:ext>
            </a:extLst>
          </p:cNvPr>
          <p:cNvSpPr/>
          <p:nvPr/>
        </p:nvSpPr>
        <p:spPr>
          <a:xfrm>
            <a:off x="14883840" y="2215625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idFacultad</a:t>
            </a:r>
            <a:r>
              <a:rPr lang="es-MX" sz="1800" u="sng" dirty="0"/>
              <a:t> </a:t>
            </a: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3AC057C8-9A17-8186-CDE3-4EA00E1A9F8C}"/>
              </a:ext>
            </a:extLst>
          </p:cNvPr>
          <p:cNvCxnSpPr>
            <a:cxnSpLocks/>
            <a:stCxn id="125" idx="5"/>
            <a:endCxn id="69" idx="0"/>
          </p:cNvCxnSpPr>
          <p:nvPr/>
        </p:nvCxnSpPr>
        <p:spPr>
          <a:xfrm>
            <a:off x="17267541" y="2912465"/>
            <a:ext cx="1402053" cy="129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F80B7924-C743-DA70-4C16-2CFB9ADD7921}"/>
              </a:ext>
            </a:extLst>
          </p:cNvPr>
          <p:cNvSpPr/>
          <p:nvPr/>
        </p:nvSpPr>
        <p:spPr>
          <a:xfrm>
            <a:off x="7468576" y="537727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101FF6F9-B128-5B40-EB91-275CACB5EAAF}"/>
              </a:ext>
            </a:extLst>
          </p:cNvPr>
          <p:cNvSpPr/>
          <p:nvPr/>
        </p:nvSpPr>
        <p:spPr>
          <a:xfrm>
            <a:off x="17661905" y="203783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99BD2C15-B084-6D7A-A6F4-84B83E73590D}"/>
              </a:ext>
            </a:extLst>
          </p:cNvPr>
          <p:cNvCxnSpPr>
            <a:cxnSpLocks/>
            <a:stCxn id="130" idx="4"/>
            <a:endCxn id="69" idx="0"/>
          </p:cNvCxnSpPr>
          <p:nvPr/>
        </p:nvCxnSpPr>
        <p:spPr>
          <a:xfrm>
            <a:off x="18639466" y="2854234"/>
            <a:ext cx="30128" cy="13522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BD3E576-8A69-42F7-DE03-98231BBC1AEC}"/>
              </a:ext>
            </a:extLst>
          </p:cNvPr>
          <p:cNvSpPr/>
          <p:nvPr/>
        </p:nvSpPr>
        <p:spPr>
          <a:xfrm>
            <a:off x="19619740" y="171853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778C897-4854-A171-A8D6-F626A5B4C035}"/>
              </a:ext>
            </a:extLst>
          </p:cNvPr>
          <p:cNvCxnSpPr>
            <a:cxnSpLocks/>
          </p:cNvCxnSpPr>
          <p:nvPr/>
        </p:nvCxnSpPr>
        <p:spPr>
          <a:xfrm>
            <a:off x="18639465" y="2854234"/>
            <a:ext cx="30128" cy="13522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607F626-F96A-E0E9-8E77-485C6FC4070E}"/>
              </a:ext>
            </a:extLst>
          </p:cNvPr>
          <p:cNvCxnSpPr>
            <a:cxnSpLocks/>
            <a:stCxn id="135" idx="3"/>
            <a:endCxn id="69" idx="0"/>
          </p:cNvCxnSpPr>
          <p:nvPr/>
        </p:nvCxnSpPr>
        <p:spPr>
          <a:xfrm flipH="1">
            <a:off x="18669594" y="2415378"/>
            <a:ext cx="1236467" cy="179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9165930B-9D00-5825-1B7F-E0CB6E32AD02}"/>
              </a:ext>
            </a:extLst>
          </p:cNvPr>
          <p:cNvSpPr/>
          <p:nvPr/>
        </p:nvSpPr>
        <p:spPr>
          <a:xfrm>
            <a:off x="20118991" y="274309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r>
              <a:rPr lang="es-MX" sz="1800" dirty="0"/>
              <a:t> </a:t>
            </a:r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074A2B48-33F9-B26C-9E6B-169F264CF2FB}"/>
              </a:ext>
            </a:extLst>
          </p:cNvPr>
          <p:cNvCxnSpPr>
            <a:cxnSpLocks/>
            <a:stCxn id="141" idx="2"/>
            <a:endCxn id="69" idx="0"/>
          </p:cNvCxnSpPr>
          <p:nvPr/>
        </p:nvCxnSpPr>
        <p:spPr>
          <a:xfrm flipH="1">
            <a:off x="18669594" y="3151295"/>
            <a:ext cx="1449397" cy="10552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F279B26-2D64-EBF6-AE3D-75F09E3915F9}"/>
              </a:ext>
            </a:extLst>
          </p:cNvPr>
          <p:cNvSpPr txBox="1"/>
          <p:nvPr/>
        </p:nvSpPr>
        <p:spPr>
          <a:xfrm>
            <a:off x="12819560" y="603602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6C02C50C-A66A-DC56-2274-37BE64335E57}"/>
              </a:ext>
            </a:extLst>
          </p:cNvPr>
          <p:cNvCxnSpPr>
            <a:cxnSpLocks/>
          </p:cNvCxnSpPr>
          <p:nvPr/>
        </p:nvCxnSpPr>
        <p:spPr>
          <a:xfrm>
            <a:off x="9804415" y="5336601"/>
            <a:ext cx="1500336" cy="961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5FDFBA-249F-2E13-EF62-74A89EF5E735}"/>
              </a:ext>
            </a:extLst>
          </p:cNvPr>
          <p:cNvSpPr txBox="1"/>
          <p:nvPr/>
        </p:nvSpPr>
        <p:spPr>
          <a:xfrm>
            <a:off x="1585128" y="2962314"/>
            <a:ext cx="2682002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 err="1">
                <a:solidFill>
                  <a:schemeClr val="bg1"/>
                </a:solidFill>
              </a:rPr>
              <a:t>AreaConocimiento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idAreaConicimiento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</a:rPr>
              <a:t>descripcion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Catedra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idCatedra</a:t>
            </a:r>
            <a:r>
              <a:rPr lang="es-MX" sz="5400" b="1" dirty="0">
                <a:solidFill>
                  <a:schemeClr val="tx1"/>
                </a:solidFill>
              </a:rPr>
              <a:t>, estatus, nombre, descripción, </a:t>
            </a:r>
            <a:r>
              <a:rPr lang="es-MX" sz="5400" b="1" u="dbl" dirty="0" err="1">
                <a:solidFill>
                  <a:schemeClr val="tx1"/>
                </a:solidFill>
              </a:rPr>
              <a:t>idFacultad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Departamento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idDepartamento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u="dbl" dirty="0" err="1">
                <a:solidFill>
                  <a:schemeClr val="tx1"/>
                </a:solidFill>
              </a:rPr>
              <a:t>idAreaConocimiento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idProfesor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idCatedra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Facultad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idFacultad</a:t>
            </a:r>
            <a:r>
              <a:rPr lang="es-MX" sz="5400" b="1" dirty="0">
                <a:solidFill>
                  <a:schemeClr val="tx1"/>
                </a:solidFill>
              </a:rPr>
              <a:t>, estatus, nombre, descripción)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Profesor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idProfesor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</a:rPr>
              <a:t>apellidoPaterno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idCatedra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FacultadDepartamento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idFacultadDepartamento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idFacultad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idDepartamento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001C96-B1B6-4EEC-7FB0-DD53ED518666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51971530-84EB-E1DF-82EF-FFA386807413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</a:pPr>
              <a:r>
                <a:rPr lang="es-MX" sz="4798" b="1" dirty="0">
                  <a:solidFill>
                    <a:schemeClr val="tx1"/>
                  </a:solidFill>
                </a:rPr>
                <a:t>UNIVERSIDAD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A8DBE6E-D4FA-203D-B5A5-18A0EF810321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7602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39A7B9-CCF4-107B-ADF7-01B72DF12325}"/>
              </a:ext>
            </a:extLst>
          </p:cNvPr>
          <p:cNvSpPr txBox="1">
            <a:spLocks/>
          </p:cNvSpPr>
          <p:nvPr/>
        </p:nvSpPr>
        <p:spPr>
          <a:xfrm>
            <a:off x="8183757" y="4518855"/>
            <a:ext cx="13190343" cy="4548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720947" indent="-64336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4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513800" indent="-56767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78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21571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3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29140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351958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4235697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5049785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5863873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6530786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77582" indent="0" algn="ctr">
              <a:buFont typeface="Wingdings 2" charset="2"/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Font typeface="Wingdings 2" charset="2"/>
              <a:buNone/>
            </a:pPr>
            <a:r>
              <a:rPr lang="es-MX" sz="8800" dirty="0">
                <a:solidFill>
                  <a:schemeClr val="tx1"/>
                </a:solidFill>
              </a:rPr>
              <a:t>Gestión de trabajos fin de carrera</a:t>
            </a:r>
          </a:p>
        </p:txBody>
      </p:sp>
    </p:spTree>
    <p:extLst>
      <p:ext uri="{BB962C8B-B14F-4D97-AF65-F5344CB8AC3E}">
        <p14:creationId xmlns:p14="http://schemas.microsoft.com/office/powerpoint/2010/main" val="166890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AF7C-003E-FBF1-2FBC-9394B9E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7" y="4518855"/>
            <a:ext cx="13190343" cy="4548945"/>
          </a:xfrm>
        </p:spPr>
        <p:txBody>
          <a:bodyPr>
            <a:normAutofit/>
          </a:bodyPr>
          <a:lstStyle/>
          <a:p>
            <a:pPr marL="77582" indent="0" algn="ctr"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None/>
            </a:pPr>
            <a:r>
              <a:rPr lang="es-MX" sz="8800" dirty="0">
                <a:solidFill>
                  <a:schemeClr val="tx1"/>
                </a:solidFill>
              </a:rPr>
              <a:t>Futbol soccer </a:t>
            </a:r>
          </a:p>
        </p:txBody>
      </p:sp>
    </p:spTree>
    <p:extLst>
      <p:ext uri="{BB962C8B-B14F-4D97-AF65-F5344CB8AC3E}">
        <p14:creationId xmlns:p14="http://schemas.microsoft.com/office/powerpoint/2010/main" val="172395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 4">
            <a:extLst>
              <a:ext uri="{FF2B5EF4-FFF2-40B4-BE49-F238E27FC236}">
                <a16:creationId xmlns:a16="http://schemas.microsoft.com/office/drawing/2014/main" id="{49E140D6-CCD4-9B44-430D-96C0D9FB75EB}"/>
              </a:ext>
            </a:extLst>
          </p:cNvPr>
          <p:cNvSpPr/>
          <p:nvPr/>
        </p:nvSpPr>
        <p:spPr>
          <a:xfrm>
            <a:off x="4694959" y="8000029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F6BD72-90DD-D107-ACA4-58EA621720D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53459" y="7049294"/>
            <a:ext cx="124017" cy="95073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E480E46-ED45-9D5D-2326-1BC37723F6FC}"/>
              </a:ext>
            </a:extLst>
          </p:cNvPr>
          <p:cNvSpPr/>
          <p:nvPr/>
        </p:nvSpPr>
        <p:spPr>
          <a:xfrm>
            <a:off x="4575521" y="6323539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Jugador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AF1037-CD09-49B2-BB75-E0B92EB66EB3}"/>
              </a:ext>
            </a:extLst>
          </p:cNvPr>
          <p:cNvSpPr txBox="1"/>
          <p:nvPr/>
        </p:nvSpPr>
        <p:spPr>
          <a:xfrm>
            <a:off x="7434299" y="613087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16A17A0-E35F-AEDF-3C12-B3B37E4393A8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BD949BF3-272D-0EAA-F339-F68B3575E951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FUTBOL SOCCER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0F6E1A-4B2F-4AA7-D5C8-50288535E118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248976-F5B1-4946-CCE0-EF6B9C3258E9}"/>
              </a:ext>
            </a:extLst>
          </p:cNvPr>
          <p:cNvSpPr/>
          <p:nvPr/>
        </p:nvSpPr>
        <p:spPr>
          <a:xfrm>
            <a:off x="4513511" y="10133539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Puesto 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52C52E5-9270-350C-CEB9-C9448A09CE1D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853459" y="8782382"/>
            <a:ext cx="62008" cy="135115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4EE0FC-FD8B-41B1-7A44-015CD207A48C}"/>
              </a:ext>
            </a:extLst>
          </p:cNvPr>
          <p:cNvSpPr/>
          <p:nvPr/>
        </p:nvSpPr>
        <p:spPr>
          <a:xfrm>
            <a:off x="13333661" y="6612731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Equipo 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1D1B5212-8F36-0E67-2652-B4BF51FE596A}"/>
              </a:ext>
            </a:extLst>
          </p:cNvPr>
          <p:cNvSpPr/>
          <p:nvPr/>
        </p:nvSpPr>
        <p:spPr>
          <a:xfrm>
            <a:off x="9198047" y="639248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218BDA4-4EC5-66CA-78F9-477DE6B73D49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 flipV="1">
            <a:off x="7379432" y="6686417"/>
            <a:ext cx="1818615" cy="972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3426004-DA4C-A9F1-7006-DB017E480E5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11515046" y="6783663"/>
            <a:ext cx="1818615" cy="1919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7CA7C952-CC75-5ACC-C442-087465F8E5EA}"/>
              </a:ext>
            </a:extLst>
          </p:cNvPr>
          <p:cNvSpPr/>
          <p:nvPr/>
        </p:nvSpPr>
        <p:spPr>
          <a:xfrm>
            <a:off x="10245261" y="740295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D74923-1FE6-0C92-B633-A2EE03B3CA5D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11403761" y="7338486"/>
            <a:ext cx="3331856" cy="644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B075005-0FD6-F105-07C8-B3A571A1EB3E}"/>
              </a:ext>
            </a:extLst>
          </p:cNvPr>
          <p:cNvSpPr/>
          <p:nvPr/>
        </p:nvSpPr>
        <p:spPr>
          <a:xfrm>
            <a:off x="9871102" y="8949550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Partido 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B1FE532-F3B7-1E9F-C195-335728E04247}"/>
              </a:ext>
            </a:extLst>
          </p:cNvPr>
          <p:cNvCxnSpPr>
            <a:cxnSpLocks/>
            <a:stCxn id="30" idx="1"/>
            <a:endCxn id="34" idx="0"/>
          </p:cNvCxnSpPr>
          <p:nvPr/>
        </p:nvCxnSpPr>
        <p:spPr>
          <a:xfrm>
            <a:off x="10245261" y="7794127"/>
            <a:ext cx="1027797" cy="115542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049AAEC6-5C6A-8357-3ADB-EE986A21FAE4}"/>
              </a:ext>
            </a:extLst>
          </p:cNvPr>
          <p:cNvSpPr/>
          <p:nvPr/>
        </p:nvSpPr>
        <p:spPr>
          <a:xfrm>
            <a:off x="8452666" y="1093719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712A759-15BD-ED20-ED22-3FA8AE6AB21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9611166" y="9675305"/>
            <a:ext cx="1661892" cy="12618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3B6F68A-5D14-BB0D-AE5B-EC308108A4FB}"/>
              </a:ext>
            </a:extLst>
          </p:cNvPr>
          <p:cNvSpPr/>
          <p:nvPr/>
        </p:nvSpPr>
        <p:spPr>
          <a:xfrm>
            <a:off x="7965754" y="12711907"/>
            <a:ext cx="2803911" cy="725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Colegiado 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9078BB-7484-A847-807D-C09C4A91EEAF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9367710" y="11719549"/>
            <a:ext cx="243456" cy="99235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260773E7-C6E0-3EDF-2855-B77520403854}"/>
              </a:ext>
            </a:extLst>
          </p:cNvPr>
          <p:cNvSpPr/>
          <p:nvPr/>
        </p:nvSpPr>
        <p:spPr>
          <a:xfrm>
            <a:off x="872922" y="467158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65B6DA0-272E-8E9A-512A-29AD578CFE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97284" y="4263384"/>
            <a:ext cx="1780193" cy="20601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E113EFF-8ACB-57E1-5559-C155CFCE6551}"/>
              </a:ext>
            </a:extLst>
          </p:cNvPr>
          <p:cNvCxnSpPr>
            <a:cxnSpLocks/>
            <a:stCxn id="3" idx="6"/>
            <a:endCxn id="7" idx="0"/>
          </p:cNvCxnSpPr>
          <p:nvPr/>
        </p:nvCxnSpPr>
        <p:spPr>
          <a:xfrm>
            <a:off x="2828043" y="5079783"/>
            <a:ext cx="3149434" cy="12437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6E08316-D843-9EFD-4BFB-741819BE2991}"/>
              </a:ext>
            </a:extLst>
          </p:cNvPr>
          <p:cNvSpPr/>
          <p:nvPr/>
        </p:nvSpPr>
        <p:spPr>
          <a:xfrm>
            <a:off x="262484" y="8904227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idPuesto</a:t>
            </a:r>
            <a:r>
              <a:rPr lang="es-MX" sz="1800" u="sng" dirty="0"/>
              <a:t>  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E63850-6F8F-3071-C719-10B83207B4EA}"/>
              </a:ext>
            </a:extLst>
          </p:cNvPr>
          <p:cNvSpPr/>
          <p:nvPr/>
        </p:nvSpPr>
        <p:spPr>
          <a:xfrm>
            <a:off x="3779833" y="3212061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r>
              <a:rPr lang="es-MX" sz="1800" u="sng" dirty="0"/>
              <a:t>  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84E444E-F0D9-2D5D-A0F5-8C67D72C52AF}"/>
              </a:ext>
            </a:extLst>
          </p:cNvPr>
          <p:cNvSpPr/>
          <p:nvPr/>
        </p:nvSpPr>
        <p:spPr>
          <a:xfrm>
            <a:off x="2242163" y="226132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4A944C6-F361-A9BF-D7D9-F687BD4A6371}"/>
              </a:ext>
            </a:extLst>
          </p:cNvPr>
          <p:cNvSpPr/>
          <p:nvPr/>
        </p:nvSpPr>
        <p:spPr>
          <a:xfrm>
            <a:off x="3779833" y="1615443"/>
            <a:ext cx="2615094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apellidoPaterno</a:t>
            </a:r>
            <a:endParaRPr lang="es-MX" sz="1800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4F3E8-9D2F-C14B-DC6A-BBC7924E22FC}"/>
              </a:ext>
            </a:extLst>
          </p:cNvPr>
          <p:cNvSpPr/>
          <p:nvPr/>
        </p:nvSpPr>
        <p:spPr>
          <a:xfrm>
            <a:off x="5874325" y="2141707"/>
            <a:ext cx="2615094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apellidoMaterno</a:t>
            </a:r>
            <a:endParaRPr lang="es-MX" sz="18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279487-59CF-01EE-BCEE-E8461DB8B1AA}"/>
              </a:ext>
            </a:extLst>
          </p:cNvPr>
          <p:cNvCxnSpPr>
            <a:cxnSpLocks/>
            <a:stCxn id="24" idx="4"/>
            <a:endCxn id="7" idx="0"/>
          </p:cNvCxnSpPr>
          <p:nvPr/>
        </p:nvCxnSpPr>
        <p:spPr>
          <a:xfrm>
            <a:off x="5176173" y="4028460"/>
            <a:ext cx="801304" cy="2295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4EE145-331F-68F1-E6A9-9C8B2EFF4496}"/>
              </a:ext>
            </a:extLst>
          </p:cNvPr>
          <p:cNvCxnSpPr>
            <a:cxnSpLocks/>
            <a:stCxn id="29" idx="6"/>
            <a:endCxn id="24" idx="0"/>
          </p:cNvCxnSpPr>
          <p:nvPr/>
        </p:nvCxnSpPr>
        <p:spPr>
          <a:xfrm>
            <a:off x="4197284" y="2669526"/>
            <a:ext cx="978889" cy="542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797ACC-9D08-C19B-4084-C7790C1CA8FE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>
            <a:off x="5087380" y="2431842"/>
            <a:ext cx="88793" cy="780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129DF70-3496-183D-D4CA-14E0B84B61FC}"/>
              </a:ext>
            </a:extLst>
          </p:cNvPr>
          <p:cNvCxnSpPr>
            <a:cxnSpLocks/>
            <a:stCxn id="33" idx="4"/>
            <a:endCxn id="24" idx="0"/>
          </p:cNvCxnSpPr>
          <p:nvPr/>
        </p:nvCxnSpPr>
        <p:spPr>
          <a:xfrm flipH="1">
            <a:off x="5176173" y="2958106"/>
            <a:ext cx="2005699" cy="253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A44143C7-B75E-C16F-9A8B-D1D529153202}"/>
              </a:ext>
            </a:extLst>
          </p:cNvPr>
          <p:cNvSpPr/>
          <p:nvPr/>
        </p:nvSpPr>
        <p:spPr>
          <a:xfrm>
            <a:off x="5771151" y="444134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direccion</a:t>
            </a:r>
            <a:endParaRPr lang="es-MX" sz="1800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244499A-D083-D082-308A-9EB0EA1014E8}"/>
              </a:ext>
            </a:extLst>
          </p:cNvPr>
          <p:cNvCxnSpPr>
            <a:cxnSpLocks/>
            <a:stCxn id="64" idx="4"/>
            <a:endCxn id="7" idx="0"/>
          </p:cNvCxnSpPr>
          <p:nvPr/>
        </p:nvCxnSpPr>
        <p:spPr>
          <a:xfrm flipH="1">
            <a:off x="5977477" y="5257743"/>
            <a:ext cx="771235" cy="1065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07E4F5E7-C110-FD32-8C43-5B6C5338A503}"/>
              </a:ext>
            </a:extLst>
          </p:cNvPr>
          <p:cNvSpPr/>
          <p:nvPr/>
        </p:nvSpPr>
        <p:spPr>
          <a:xfrm>
            <a:off x="6858085" y="3052537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536F034-A105-79A5-5D60-E426EBE1A540}"/>
              </a:ext>
            </a:extLst>
          </p:cNvPr>
          <p:cNvSpPr/>
          <p:nvPr/>
        </p:nvSpPr>
        <p:spPr>
          <a:xfrm>
            <a:off x="6858085" y="305638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2BA2856-01E5-74B4-43F8-74496FB88395}"/>
              </a:ext>
            </a:extLst>
          </p:cNvPr>
          <p:cNvSpPr/>
          <p:nvPr/>
        </p:nvSpPr>
        <p:spPr>
          <a:xfrm>
            <a:off x="7693374" y="384724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F913907-FFC1-59FA-96E6-5764D057E33C}"/>
              </a:ext>
            </a:extLst>
          </p:cNvPr>
          <p:cNvSpPr/>
          <p:nvPr/>
        </p:nvSpPr>
        <p:spPr>
          <a:xfrm>
            <a:off x="7890050" y="478523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5A0514D-66D5-0E29-FC5D-7FAA8E711679}"/>
              </a:ext>
            </a:extLst>
          </p:cNvPr>
          <p:cNvCxnSpPr>
            <a:cxnSpLocks/>
            <a:stCxn id="70" idx="3"/>
            <a:endCxn id="64" idx="0"/>
          </p:cNvCxnSpPr>
          <p:nvPr/>
        </p:nvCxnSpPr>
        <p:spPr>
          <a:xfrm flipH="1">
            <a:off x="6748712" y="3753228"/>
            <a:ext cx="395694" cy="6881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F41818B-09EA-E598-A92F-3B809125ABA4}"/>
              </a:ext>
            </a:extLst>
          </p:cNvPr>
          <p:cNvCxnSpPr>
            <a:cxnSpLocks/>
            <a:stCxn id="71" idx="2"/>
            <a:endCxn id="64" idx="7"/>
          </p:cNvCxnSpPr>
          <p:nvPr/>
        </p:nvCxnSpPr>
        <p:spPr>
          <a:xfrm flipH="1">
            <a:off x="7439951" y="4255440"/>
            <a:ext cx="253423" cy="3054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9C19D5A4-0933-C018-66BF-4FDD9B353FCD}"/>
              </a:ext>
            </a:extLst>
          </p:cNvPr>
          <p:cNvCxnSpPr>
            <a:cxnSpLocks/>
            <a:stCxn id="72" idx="2"/>
            <a:endCxn id="64" idx="6"/>
          </p:cNvCxnSpPr>
          <p:nvPr/>
        </p:nvCxnSpPr>
        <p:spPr>
          <a:xfrm flipH="1" flipV="1">
            <a:off x="7726272" y="4849544"/>
            <a:ext cx="163778" cy="343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6D8D73C8-5939-4740-7330-62561E6931B7}"/>
              </a:ext>
            </a:extLst>
          </p:cNvPr>
          <p:cNvSpPr/>
          <p:nvPr/>
        </p:nvSpPr>
        <p:spPr>
          <a:xfrm>
            <a:off x="1584103" y="4007584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idJugador</a:t>
            </a:r>
            <a:r>
              <a:rPr lang="es-MX" sz="1800" u="sng" dirty="0"/>
              <a:t>  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DDDE1946-1756-8C67-5205-222255F4F3E5}"/>
              </a:ext>
            </a:extLst>
          </p:cNvPr>
          <p:cNvSpPr/>
          <p:nvPr/>
        </p:nvSpPr>
        <p:spPr>
          <a:xfrm>
            <a:off x="219790" y="1030625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C8323C7-E284-D625-F4AC-896125CFD816}"/>
              </a:ext>
            </a:extLst>
          </p:cNvPr>
          <p:cNvSpPr/>
          <p:nvPr/>
        </p:nvSpPr>
        <p:spPr>
          <a:xfrm>
            <a:off x="681263" y="1148491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6022B4-8758-314D-442E-36B21F27D1DD}"/>
              </a:ext>
            </a:extLst>
          </p:cNvPr>
          <p:cNvSpPr/>
          <p:nvPr/>
        </p:nvSpPr>
        <p:spPr>
          <a:xfrm>
            <a:off x="1857747" y="1262126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endParaRPr lang="es-MX" sz="1800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95EFCFF0-FB99-6D21-903E-524A1A2B0968}"/>
              </a:ext>
            </a:extLst>
          </p:cNvPr>
          <p:cNvCxnSpPr>
            <a:cxnSpLocks/>
            <a:stCxn id="17" idx="1"/>
            <a:endCxn id="20" idx="6"/>
          </p:cNvCxnSpPr>
          <p:nvPr/>
        </p:nvCxnSpPr>
        <p:spPr>
          <a:xfrm flipH="1" flipV="1">
            <a:off x="3055164" y="9312427"/>
            <a:ext cx="1458347" cy="11839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DEF2B7D-FBF6-0666-C1A7-0C2CE9A2E57C}"/>
              </a:ext>
            </a:extLst>
          </p:cNvPr>
          <p:cNvCxnSpPr>
            <a:cxnSpLocks/>
            <a:stCxn id="17" idx="1"/>
            <a:endCxn id="87" idx="6"/>
          </p:cNvCxnSpPr>
          <p:nvPr/>
        </p:nvCxnSpPr>
        <p:spPr>
          <a:xfrm flipH="1">
            <a:off x="2174911" y="10496417"/>
            <a:ext cx="2338600" cy="2180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7FE205C-126A-73A9-1965-B28AB7CE04B5}"/>
              </a:ext>
            </a:extLst>
          </p:cNvPr>
          <p:cNvCxnSpPr>
            <a:cxnSpLocks/>
            <a:stCxn id="17" idx="1"/>
            <a:endCxn id="88" idx="6"/>
          </p:cNvCxnSpPr>
          <p:nvPr/>
        </p:nvCxnSpPr>
        <p:spPr>
          <a:xfrm flipH="1">
            <a:off x="2636384" y="10496417"/>
            <a:ext cx="1877127" cy="1396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716124D-54B4-24DF-1660-3F725A083E3C}"/>
              </a:ext>
            </a:extLst>
          </p:cNvPr>
          <p:cNvCxnSpPr>
            <a:cxnSpLocks/>
            <a:stCxn id="17" idx="1"/>
            <a:endCxn id="89" idx="0"/>
          </p:cNvCxnSpPr>
          <p:nvPr/>
        </p:nvCxnSpPr>
        <p:spPr>
          <a:xfrm flipH="1">
            <a:off x="2835308" y="10496417"/>
            <a:ext cx="1678203" cy="21248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B9EF9DB1-2690-0D33-406B-C8EF7819C19D}"/>
              </a:ext>
            </a:extLst>
          </p:cNvPr>
          <p:cNvSpPr/>
          <p:nvPr/>
        </p:nvSpPr>
        <p:spPr>
          <a:xfrm>
            <a:off x="13577116" y="3599384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idEquipo</a:t>
            </a:r>
            <a:r>
              <a:rPr lang="es-MX" sz="1800" u="sng" dirty="0"/>
              <a:t>  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4E48D1F2-1701-C117-FC3E-EEA625FEFDE9}"/>
              </a:ext>
            </a:extLst>
          </p:cNvPr>
          <p:cNvSpPr/>
          <p:nvPr/>
        </p:nvSpPr>
        <p:spPr>
          <a:xfrm>
            <a:off x="16369796" y="404755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A8670821-AB71-8806-534E-4EEDD16E6FC0}"/>
              </a:ext>
            </a:extLst>
          </p:cNvPr>
          <p:cNvSpPr/>
          <p:nvPr/>
        </p:nvSpPr>
        <p:spPr>
          <a:xfrm>
            <a:off x="17347356" y="482398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762EFA9-2E23-ABE3-5B85-E8DDFA420B31}"/>
              </a:ext>
            </a:extLst>
          </p:cNvPr>
          <p:cNvCxnSpPr>
            <a:cxnSpLocks/>
            <a:stCxn id="21" idx="0"/>
            <a:endCxn id="102" idx="4"/>
          </p:cNvCxnSpPr>
          <p:nvPr/>
        </p:nvCxnSpPr>
        <p:spPr>
          <a:xfrm flipV="1">
            <a:off x="14735617" y="4415783"/>
            <a:ext cx="237839" cy="2196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F623840-C565-305B-58EB-ECB4EF27FFD5}"/>
              </a:ext>
            </a:extLst>
          </p:cNvPr>
          <p:cNvCxnSpPr>
            <a:cxnSpLocks/>
            <a:stCxn id="21" idx="0"/>
            <a:endCxn id="104" idx="3"/>
          </p:cNvCxnSpPr>
          <p:nvPr/>
        </p:nvCxnSpPr>
        <p:spPr>
          <a:xfrm flipV="1">
            <a:off x="14735617" y="4744390"/>
            <a:ext cx="1920500" cy="1868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38D0B104-B10B-A9B0-5782-311F863CAD2B}"/>
              </a:ext>
            </a:extLst>
          </p:cNvPr>
          <p:cNvCxnSpPr>
            <a:cxnSpLocks/>
            <a:stCxn id="21" idx="0"/>
            <a:endCxn id="105" idx="2"/>
          </p:cNvCxnSpPr>
          <p:nvPr/>
        </p:nvCxnSpPr>
        <p:spPr>
          <a:xfrm flipV="1">
            <a:off x="14735617" y="5232183"/>
            <a:ext cx="2611739" cy="13805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B6D66977-731D-8359-A45A-F4A3FB9B73E4}"/>
              </a:ext>
            </a:extLst>
          </p:cNvPr>
          <p:cNvSpPr/>
          <p:nvPr/>
        </p:nvSpPr>
        <p:spPr>
          <a:xfrm>
            <a:off x="15539773" y="8778881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idPartido</a:t>
            </a:r>
            <a:r>
              <a:rPr lang="es-MX" sz="1800" u="sng" dirty="0"/>
              <a:t>   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45C16E00-515E-BB50-BC5E-0BDD4E01A549}"/>
              </a:ext>
            </a:extLst>
          </p:cNvPr>
          <p:cNvSpPr/>
          <p:nvPr/>
        </p:nvSpPr>
        <p:spPr>
          <a:xfrm>
            <a:off x="15948752" y="9680017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E2211339-61FB-51F1-3FA2-17950FEBCBE3}"/>
              </a:ext>
            </a:extLst>
          </p:cNvPr>
          <p:cNvCxnSpPr>
            <a:cxnSpLocks/>
            <a:stCxn id="116" idx="1"/>
            <a:endCxn id="34" idx="3"/>
          </p:cNvCxnSpPr>
          <p:nvPr/>
        </p:nvCxnSpPr>
        <p:spPr>
          <a:xfrm flipH="1">
            <a:off x="12675013" y="8898440"/>
            <a:ext cx="3273739" cy="4139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77F48700-7F79-716D-BA7D-AD0CB68F0E3D}"/>
              </a:ext>
            </a:extLst>
          </p:cNvPr>
          <p:cNvCxnSpPr>
            <a:cxnSpLocks/>
            <a:stCxn id="119" idx="2"/>
            <a:endCxn id="34" idx="3"/>
          </p:cNvCxnSpPr>
          <p:nvPr/>
        </p:nvCxnSpPr>
        <p:spPr>
          <a:xfrm flipH="1" flipV="1">
            <a:off x="12675013" y="9312428"/>
            <a:ext cx="3273739" cy="7757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21BAE785-36CE-0BC0-8330-CAEF3AEF164A}"/>
              </a:ext>
            </a:extLst>
          </p:cNvPr>
          <p:cNvSpPr/>
          <p:nvPr/>
        </p:nvSpPr>
        <p:spPr>
          <a:xfrm>
            <a:off x="11143524" y="11484915"/>
            <a:ext cx="2792680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idColegiado</a:t>
            </a:r>
            <a:r>
              <a:rPr lang="es-MX" sz="1800" u="sng" dirty="0"/>
              <a:t>    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ACF38893-EAAC-35C3-D4C4-8A5788442422}"/>
              </a:ext>
            </a:extLst>
          </p:cNvPr>
          <p:cNvSpPr/>
          <p:nvPr/>
        </p:nvSpPr>
        <p:spPr>
          <a:xfrm>
            <a:off x="15308769" y="10611347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fechaYhora</a:t>
            </a:r>
            <a:endParaRPr lang="es-MX" sz="1800" dirty="0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C75EE635-D594-3572-01FF-2AF59AA088BD}"/>
              </a:ext>
            </a:extLst>
          </p:cNvPr>
          <p:cNvCxnSpPr>
            <a:cxnSpLocks/>
          </p:cNvCxnSpPr>
          <p:nvPr/>
        </p:nvCxnSpPr>
        <p:spPr>
          <a:xfrm flipH="1" flipV="1">
            <a:off x="12675013" y="9312426"/>
            <a:ext cx="3273739" cy="7757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CCF240CE-C652-9B9D-D96F-0EE433B438BD}"/>
              </a:ext>
            </a:extLst>
          </p:cNvPr>
          <p:cNvCxnSpPr>
            <a:cxnSpLocks/>
            <a:stCxn id="138" idx="1"/>
            <a:endCxn id="34" idx="3"/>
          </p:cNvCxnSpPr>
          <p:nvPr/>
        </p:nvCxnSpPr>
        <p:spPr>
          <a:xfrm flipH="1" flipV="1">
            <a:off x="12675013" y="9312428"/>
            <a:ext cx="2920077" cy="1418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9EC7195F-F442-22D1-F52D-D0027DA59520}"/>
              </a:ext>
            </a:extLst>
          </p:cNvPr>
          <p:cNvSpPr/>
          <p:nvPr/>
        </p:nvSpPr>
        <p:spPr>
          <a:xfrm>
            <a:off x="13353648" y="1214487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64D8D38-C343-98A0-3D0E-B620A093E6EB}"/>
              </a:ext>
            </a:extLst>
          </p:cNvPr>
          <p:cNvSpPr/>
          <p:nvPr/>
        </p:nvSpPr>
        <p:spPr>
          <a:xfrm>
            <a:off x="11978292" y="1284903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55563279-2B30-6253-EBCB-E3ACB44FCD69}"/>
              </a:ext>
            </a:extLst>
          </p:cNvPr>
          <p:cNvSpPr/>
          <p:nvPr/>
        </p:nvSpPr>
        <p:spPr>
          <a:xfrm>
            <a:off x="12036770" y="10197233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funcion</a:t>
            </a:r>
            <a:endParaRPr lang="es-MX" sz="1800" dirty="0"/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75993229-FADB-2525-4C6A-6C9A51ED2F4F}"/>
              </a:ext>
            </a:extLst>
          </p:cNvPr>
          <p:cNvCxnSpPr>
            <a:cxnSpLocks/>
          </p:cNvCxnSpPr>
          <p:nvPr/>
        </p:nvCxnSpPr>
        <p:spPr>
          <a:xfrm flipH="1" flipV="1">
            <a:off x="12675013" y="9312424"/>
            <a:ext cx="2920077" cy="1418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414D2AC1-2D46-04E8-1476-B4B8E84DB56B}"/>
              </a:ext>
            </a:extLst>
          </p:cNvPr>
          <p:cNvCxnSpPr>
            <a:cxnSpLocks/>
            <a:stCxn id="134" idx="4"/>
            <a:endCxn id="42" idx="3"/>
          </p:cNvCxnSpPr>
          <p:nvPr/>
        </p:nvCxnSpPr>
        <p:spPr>
          <a:xfrm flipH="1">
            <a:off x="10769665" y="12301314"/>
            <a:ext cx="1770199" cy="7734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9D1CF656-9ABF-506C-291A-786B4BC166AB}"/>
              </a:ext>
            </a:extLst>
          </p:cNvPr>
          <p:cNvCxnSpPr>
            <a:cxnSpLocks/>
            <a:stCxn id="145" idx="2"/>
            <a:endCxn id="42" idx="3"/>
          </p:cNvCxnSpPr>
          <p:nvPr/>
        </p:nvCxnSpPr>
        <p:spPr>
          <a:xfrm flipH="1">
            <a:off x="10769665" y="12553073"/>
            <a:ext cx="2583983" cy="5217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5597E9EE-259D-1D7D-D70A-076095ED85DE}"/>
              </a:ext>
            </a:extLst>
          </p:cNvPr>
          <p:cNvCxnSpPr>
            <a:cxnSpLocks/>
            <a:stCxn id="146" idx="2"/>
            <a:endCxn id="42" idx="3"/>
          </p:cNvCxnSpPr>
          <p:nvPr/>
        </p:nvCxnSpPr>
        <p:spPr>
          <a:xfrm flipH="1" flipV="1">
            <a:off x="10769665" y="13074785"/>
            <a:ext cx="1208627" cy="1824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4B4947A6-1D93-29CD-12C0-17757E87B345}"/>
              </a:ext>
            </a:extLst>
          </p:cNvPr>
          <p:cNvCxnSpPr>
            <a:cxnSpLocks/>
            <a:stCxn id="147" idx="1"/>
            <a:endCxn id="38" idx="3"/>
          </p:cNvCxnSpPr>
          <p:nvPr/>
        </p:nvCxnSpPr>
        <p:spPr>
          <a:xfrm flipH="1">
            <a:off x="10769665" y="10316792"/>
            <a:ext cx="1553426" cy="10115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35B12B32-88B1-B667-83D7-FCD193C7FE9A}"/>
              </a:ext>
            </a:extLst>
          </p:cNvPr>
          <p:cNvSpPr txBox="1"/>
          <p:nvPr/>
        </p:nvSpPr>
        <p:spPr>
          <a:xfrm>
            <a:off x="11111788" y="980356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7E37D2B2-191E-B6CF-6B53-A3BFB44577DD}"/>
              </a:ext>
            </a:extLst>
          </p:cNvPr>
          <p:cNvSpPr txBox="1"/>
          <p:nvPr/>
        </p:nvSpPr>
        <p:spPr>
          <a:xfrm>
            <a:off x="9579129" y="12172452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7BE74B88-AC36-C62F-9C2D-7688AE9DB4B0}"/>
              </a:ext>
            </a:extLst>
          </p:cNvPr>
          <p:cNvSpPr txBox="1"/>
          <p:nvPr/>
        </p:nvSpPr>
        <p:spPr>
          <a:xfrm>
            <a:off x="12756291" y="644044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2B736D2-D15A-BCE1-DEE9-E59058F34320}"/>
              </a:ext>
            </a:extLst>
          </p:cNvPr>
          <p:cNvSpPr txBox="1"/>
          <p:nvPr/>
        </p:nvSpPr>
        <p:spPr>
          <a:xfrm>
            <a:off x="11111788" y="8320385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DE7E64A8-16E0-C261-1D87-391B5F93A5FE}"/>
              </a:ext>
            </a:extLst>
          </p:cNvPr>
          <p:cNvSpPr txBox="1"/>
          <p:nvPr/>
        </p:nvSpPr>
        <p:spPr>
          <a:xfrm>
            <a:off x="14464590" y="7309571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63B0A32C-5AF5-A639-F856-3B4E53581664}"/>
              </a:ext>
            </a:extLst>
          </p:cNvPr>
          <p:cNvSpPr txBox="1"/>
          <p:nvPr/>
        </p:nvSpPr>
        <p:spPr>
          <a:xfrm>
            <a:off x="5430187" y="950426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32CF9455-F803-3F7F-05A8-20A9DCAB420C}"/>
              </a:ext>
            </a:extLst>
          </p:cNvPr>
          <p:cNvSpPr txBox="1"/>
          <p:nvPr/>
        </p:nvSpPr>
        <p:spPr>
          <a:xfrm>
            <a:off x="5360830" y="707604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224B179-0774-B672-8714-BDCFA899D19C}"/>
              </a:ext>
            </a:extLst>
          </p:cNvPr>
          <p:cNvSpPr/>
          <p:nvPr/>
        </p:nvSpPr>
        <p:spPr>
          <a:xfrm>
            <a:off x="16391369" y="743631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goles</a:t>
            </a:r>
          </a:p>
        </p:txBody>
      </p: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6E9E32A5-14CD-B032-C9B5-A8CE9053FE00}"/>
              </a:ext>
            </a:extLst>
          </p:cNvPr>
          <p:cNvCxnSpPr>
            <a:cxnSpLocks/>
            <a:stCxn id="169" idx="2"/>
            <a:endCxn id="30" idx="3"/>
          </p:cNvCxnSpPr>
          <p:nvPr/>
        </p:nvCxnSpPr>
        <p:spPr>
          <a:xfrm flipH="1" flipV="1">
            <a:off x="12562260" y="7794127"/>
            <a:ext cx="3829109" cy="503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BD7939CE-E044-2BA7-5F0B-8E9347DE4D93}"/>
              </a:ext>
            </a:extLst>
          </p:cNvPr>
          <p:cNvSpPr/>
          <p:nvPr/>
        </p:nvSpPr>
        <p:spPr>
          <a:xfrm>
            <a:off x="12800098" y="816719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</p:spTree>
    <p:extLst>
      <p:ext uri="{BB962C8B-B14F-4D97-AF65-F5344CB8AC3E}">
        <p14:creationId xmlns:p14="http://schemas.microsoft.com/office/powerpoint/2010/main" val="2948449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5FDFBA-249F-2E13-EF62-74A89EF5E735}"/>
              </a:ext>
            </a:extLst>
          </p:cNvPr>
          <p:cNvSpPr txBox="1"/>
          <p:nvPr/>
        </p:nvSpPr>
        <p:spPr>
          <a:xfrm>
            <a:off x="1585128" y="296231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</a:rPr>
              <a:t>Colegiado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idColegiado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</a:rPr>
              <a:t>funcion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Equipo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idEquipo</a:t>
            </a:r>
            <a:r>
              <a:rPr lang="es-MX" sz="5400" b="1" dirty="0">
                <a:solidFill>
                  <a:schemeClr val="tx1"/>
                </a:solidFill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Partido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idPartido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</a:rPr>
              <a:t>fechaYhora</a:t>
            </a:r>
            <a:r>
              <a:rPr lang="es-MX" sz="5400" b="1" u="dbl" dirty="0">
                <a:solidFill>
                  <a:schemeClr val="tx1"/>
                </a:solidFill>
              </a:rPr>
              <a:t>)</a:t>
            </a:r>
            <a:endParaRPr lang="es-MX" sz="5400" b="1" dirty="0">
              <a:solidFill>
                <a:schemeClr val="tx1"/>
              </a:solidFill>
            </a:endParaRPr>
          </a:p>
          <a:p>
            <a:r>
              <a:rPr lang="es-MX" sz="5400" b="1" dirty="0">
                <a:solidFill>
                  <a:schemeClr val="bg1"/>
                </a:solidFill>
              </a:rPr>
              <a:t>Puesto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idPuesto</a:t>
            </a:r>
            <a:r>
              <a:rPr lang="es-MX" sz="5400" b="1" dirty="0">
                <a:solidFill>
                  <a:schemeClr val="tx1"/>
                </a:solidFill>
              </a:rPr>
              <a:t>, estatus, nombre, descripción)</a:t>
            </a:r>
          </a:p>
          <a:p>
            <a:r>
              <a:rPr lang="es-MX" sz="5400" b="1" dirty="0">
                <a:solidFill>
                  <a:schemeClr val="bg1"/>
                </a:solidFill>
              </a:rPr>
              <a:t>Jugador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idJugador</a:t>
            </a:r>
            <a:r>
              <a:rPr lang="es-MX" sz="5400" b="1" dirty="0">
                <a:solidFill>
                  <a:schemeClr val="tx1"/>
                </a:solidFill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</a:rPr>
              <a:t>apellidoPaterno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</a:rPr>
              <a:t>, </a:t>
            </a:r>
            <a:r>
              <a:rPr lang="es-MX" sz="5400" b="1" dirty="0" err="1">
                <a:solidFill>
                  <a:schemeClr val="tx1"/>
                </a:solidFill>
              </a:rPr>
              <a:t>idCatedra</a:t>
            </a:r>
            <a:r>
              <a:rPr lang="es-MX" sz="5400" b="1" dirty="0">
                <a:solidFill>
                  <a:schemeClr val="tx1"/>
                </a:solidFill>
              </a:rPr>
              <a:t>, calle, numero, colonia)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JugadorPuesto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idJugadorPuesto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</a:rPr>
              <a:t>idJugador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idPuesto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EquipoParitdo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idEquipoPartido</a:t>
            </a:r>
            <a:r>
              <a:rPr lang="es-MX" sz="5400" b="1" dirty="0">
                <a:solidFill>
                  <a:schemeClr val="tx1"/>
                </a:solidFill>
              </a:rPr>
              <a:t>, estatus, goles, </a:t>
            </a:r>
            <a:r>
              <a:rPr lang="es-MX" sz="5400" b="1" u="dbl" dirty="0" err="1">
                <a:solidFill>
                  <a:schemeClr val="tx1"/>
                </a:solidFill>
              </a:rPr>
              <a:t>idEquipo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idPartido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</a:rPr>
              <a:t>PartidoColegiado</a:t>
            </a:r>
            <a:r>
              <a:rPr lang="es-MX" sz="5400" b="1" dirty="0">
                <a:solidFill>
                  <a:schemeClr val="tx1"/>
                </a:solidFill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</a:rPr>
              <a:t>idPartidoColegiado</a:t>
            </a:r>
            <a:r>
              <a:rPr lang="es-MX" sz="5400" b="1" dirty="0">
                <a:solidFill>
                  <a:schemeClr val="tx1"/>
                </a:solidFill>
              </a:rPr>
              <a:t>, estatus, </a:t>
            </a:r>
            <a:r>
              <a:rPr lang="es-MX" sz="5400" b="1" dirty="0" err="1">
                <a:solidFill>
                  <a:schemeClr val="tx1"/>
                </a:solidFill>
              </a:rPr>
              <a:t>funcion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idPartido</a:t>
            </a:r>
            <a:r>
              <a:rPr lang="es-MX" sz="5400" b="1" u="dbl" dirty="0">
                <a:solidFill>
                  <a:schemeClr val="tx1"/>
                </a:solidFill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</a:rPr>
              <a:t>idColegiado</a:t>
            </a:r>
            <a:r>
              <a:rPr lang="es-MX" sz="5400" b="1" dirty="0">
                <a:solidFill>
                  <a:schemeClr val="tx1"/>
                </a:solidFill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001C96-B1B6-4EEC-7FB0-DD53ED518666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51971530-84EB-E1DF-82EF-FFA386807413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</a:pPr>
              <a:r>
                <a:rPr lang="es-MX" sz="4798" b="1" dirty="0">
                  <a:solidFill>
                    <a:schemeClr val="tx1"/>
                  </a:solidFill>
                </a:rPr>
                <a:t>FUTBOL SOCCER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A8DBE6E-D4FA-203D-B5A5-18A0EF810321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2290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278D1B-8C34-F6E8-5983-346E3C2C2EA7}"/>
              </a:ext>
            </a:extLst>
          </p:cNvPr>
          <p:cNvSpPr txBox="1">
            <a:spLocks/>
          </p:cNvSpPr>
          <p:nvPr/>
        </p:nvSpPr>
        <p:spPr>
          <a:xfrm>
            <a:off x="8247340" y="616482"/>
            <a:ext cx="10594842" cy="1239959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75000" lnSpcReduction="20000"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GESTION DE TRABAJO DE FIN DE CARRERA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538D1B-4537-2FCB-7B1A-5E3AA612407E}"/>
              </a:ext>
            </a:extLst>
          </p:cNvPr>
          <p:cNvSpPr/>
          <p:nvPr/>
        </p:nvSpPr>
        <p:spPr>
          <a:xfrm>
            <a:off x="8247340" y="1734894"/>
            <a:ext cx="10594842" cy="1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93FEB80-1159-18F0-89C2-D4A00E90F55F}"/>
              </a:ext>
            </a:extLst>
          </p:cNvPr>
          <p:cNvGrpSpPr/>
          <p:nvPr/>
        </p:nvGrpSpPr>
        <p:grpSpPr>
          <a:xfrm>
            <a:off x="5206946" y="3571931"/>
            <a:ext cx="2728682" cy="1383676"/>
            <a:chOff x="6786054" y="5112982"/>
            <a:chExt cx="2728682" cy="138367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BAF1747-5659-B876-7A83-FE5083DAFE84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Alumno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CBDEB95-4D33-CF0B-6BBC-7FD4DF50E1F7}"/>
                </a:ext>
              </a:extLst>
            </p:cNvPr>
            <p:cNvSpPr txBox="1"/>
            <p:nvPr/>
          </p:nvSpPr>
          <p:spPr>
            <a:xfrm>
              <a:off x="8436906" y="5828240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A0B9BAC-10AB-BDEA-F26B-7CF5E051A1B7}"/>
                </a:ext>
              </a:extLst>
            </p:cNvPr>
            <p:cNvSpPr txBox="1"/>
            <p:nvPr/>
          </p:nvSpPr>
          <p:spPr>
            <a:xfrm>
              <a:off x="8930790" y="5112982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45C091B-661C-6B67-E5B5-05995EC24987}"/>
                </a:ext>
              </a:extLst>
            </p:cNvPr>
            <p:cNvSpPr txBox="1"/>
            <p:nvPr/>
          </p:nvSpPr>
          <p:spPr>
            <a:xfrm>
              <a:off x="7498385" y="5973438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2" name="Rombo 11">
            <a:extLst>
              <a:ext uri="{FF2B5EF4-FFF2-40B4-BE49-F238E27FC236}">
                <a16:creationId xmlns:a16="http://schemas.microsoft.com/office/drawing/2014/main" id="{C6CB4966-31D8-FD07-EDD6-414CB85ABD39}"/>
              </a:ext>
            </a:extLst>
          </p:cNvPr>
          <p:cNvSpPr/>
          <p:nvPr/>
        </p:nvSpPr>
        <p:spPr>
          <a:xfrm>
            <a:off x="6154574" y="6095729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Dirige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0227DC-AE49-490E-2369-B75083FE235E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279314" y="4402083"/>
            <a:ext cx="1033760" cy="16936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87AA684-9A57-A9C4-AD27-68DD33BA2DFB}"/>
              </a:ext>
            </a:extLst>
          </p:cNvPr>
          <p:cNvCxnSpPr>
            <a:cxnSpLocks/>
            <a:stCxn id="15" idx="2"/>
            <a:endCxn id="68" idx="3"/>
          </p:cNvCxnSpPr>
          <p:nvPr/>
        </p:nvCxnSpPr>
        <p:spPr>
          <a:xfrm flipH="1" flipV="1">
            <a:off x="17784598" y="11067519"/>
            <a:ext cx="1759293" cy="2332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61690B3-951A-217D-A2D8-5A4EEC2D10BC}"/>
              </a:ext>
            </a:extLst>
          </p:cNvPr>
          <p:cNvSpPr/>
          <p:nvPr/>
        </p:nvSpPr>
        <p:spPr>
          <a:xfrm>
            <a:off x="19543891" y="10839864"/>
            <a:ext cx="3278009" cy="9217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fechaIncorporacion</a:t>
            </a:r>
          </a:p>
          <a:p>
            <a:pPr algn="ctr"/>
            <a:endParaRPr lang="es-MX" sz="18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557B050-6660-6282-89B6-8EEE2B686083}"/>
              </a:ext>
            </a:extLst>
          </p:cNvPr>
          <p:cNvGrpSpPr/>
          <p:nvPr/>
        </p:nvGrpSpPr>
        <p:grpSpPr>
          <a:xfrm>
            <a:off x="7972418" y="7787654"/>
            <a:ext cx="2643892" cy="1617670"/>
            <a:chOff x="6286898" y="4827963"/>
            <a:chExt cx="2643892" cy="161767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923ABB3-A555-C700-156E-7ADF2345B130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Profesor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D191B39-31D7-A521-118A-DC9F3BF05BE9}"/>
                </a:ext>
              </a:extLst>
            </p:cNvPr>
            <p:cNvSpPr txBox="1"/>
            <p:nvPr/>
          </p:nvSpPr>
          <p:spPr>
            <a:xfrm>
              <a:off x="7601506" y="5922413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FDE6DAF-1351-3988-454D-4521A2130CBF}"/>
                </a:ext>
              </a:extLst>
            </p:cNvPr>
            <p:cNvSpPr txBox="1"/>
            <p:nvPr/>
          </p:nvSpPr>
          <p:spPr>
            <a:xfrm>
              <a:off x="7608844" y="4827963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7E27225-7AA5-F4F0-BA02-6A2EE1B9923A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492D01-9A4C-C9E4-1EDB-501F9010F56E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>
            <a:off x="7313074" y="6878082"/>
            <a:ext cx="1158500" cy="17218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CBDD63A9-5B63-7B9B-8968-47CE82ABC300}"/>
              </a:ext>
            </a:extLst>
          </p:cNvPr>
          <p:cNvSpPr/>
          <p:nvPr/>
        </p:nvSpPr>
        <p:spPr>
          <a:xfrm>
            <a:off x="7834758" y="577492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Ayuda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E911EDC-8C03-C3A1-A26E-96701CB1E972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H="1" flipV="1">
            <a:off x="6279314" y="4402083"/>
            <a:ext cx="2713944" cy="13728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8DD3DFB-AB25-6E96-143C-1D4A885AE150}"/>
              </a:ext>
            </a:extLst>
          </p:cNvPr>
          <p:cNvCxnSpPr>
            <a:cxnSpLocks/>
            <a:stCxn id="17" idx="0"/>
            <a:endCxn id="30" idx="2"/>
          </p:cNvCxnSpPr>
          <p:nvPr/>
        </p:nvCxnSpPr>
        <p:spPr>
          <a:xfrm flipH="1" flipV="1">
            <a:off x="8993258" y="6557275"/>
            <a:ext cx="550684" cy="17397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6FA3A34A-991E-9B5B-B5C2-CC9052A11825}"/>
              </a:ext>
            </a:extLst>
          </p:cNvPr>
          <p:cNvSpPr/>
          <p:nvPr/>
        </p:nvSpPr>
        <p:spPr>
          <a:xfrm>
            <a:off x="9870972" y="318075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0DBEE10-CB9C-C64A-4117-AD2EACFD0805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7351682" y="3571931"/>
            <a:ext cx="2519290" cy="5272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764B5B5F-4C2E-E29B-80B6-69DDB01A3EA1}"/>
              </a:ext>
            </a:extLst>
          </p:cNvPr>
          <p:cNvSpPr/>
          <p:nvPr/>
        </p:nvSpPr>
        <p:spPr>
          <a:xfrm>
            <a:off x="10528834" y="525365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D9CB1FA-396A-F412-FEF6-785FA965705A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flipH="1" flipV="1">
            <a:off x="7351682" y="4099201"/>
            <a:ext cx="3177152" cy="15456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C2A3862-4B19-4C59-0805-43B739C25F88}"/>
              </a:ext>
            </a:extLst>
          </p:cNvPr>
          <p:cNvGrpSpPr/>
          <p:nvPr/>
        </p:nvGrpSpPr>
        <p:grpSpPr>
          <a:xfrm>
            <a:off x="13831342" y="2974853"/>
            <a:ext cx="2539747" cy="821465"/>
            <a:chOff x="6391043" y="5090796"/>
            <a:chExt cx="2539747" cy="85233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762D85BE-976D-365E-CF14-273D3359E36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Grupo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F0A979E-1849-9E5B-D8BD-E24EF02C540B}"/>
                </a:ext>
              </a:extLst>
            </p:cNvPr>
            <p:cNvSpPr txBox="1"/>
            <p:nvPr/>
          </p:nvSpPr>
          <p:spPr>
            <a:xfrm>
              <a:off x="6391043" y="5090796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3BA541D-EAC5-495C-590A-3FC7AE728890}"/>
              </a:ext>
            </a:extLst>
          </p:cNvPr>
          <p:cNvCxnSpPr>
            <a:cxnSpLocks/>
            <a:stCxn id="49" idx="1"/>
            <a:endCxn id="38" idx="3"/>
          </p:cNvCxnSpPr>
          <p:nvPr/>
        </p:nvCxnSpPr>
        <p:spPr>
          <a:xfrm flipH="1">
            <a:off x="12187971" y="3504407"/>
            <a:ext cx="2038382" cy="6752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18CA999-8A12-8FDB-02EA-28595A10C30E}"/>
              </a:ext>
            </a:extLst>
          </p:cNvPr>
          <p:cNvGrpSpPr/>
          <p:nvPr/>
        </p:nvGrpSpPr>
        <p:grpSpPr>
          <a:xfrm>
            <a:off x="14435931" y="6570421"/>
            <a:ext cx="2547484" cy="1031545"/>
            <a:chOff x="6383306" y="4872821"/>
            <a:chExt cx="2547484" cy="1070313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F4F2747F-4EAD-A14D-A4EE-8543E3CF3201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T.F.C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3BCE1DA-C380-84EE-5E60-F66727BC4397}"/>
                </a:ext>
              </a:extLst>
            </p:cNvPr>
            <p:cNvSpPr txBox="1"/>
            <p:nvPr/>
          </p:nvSpPr>
          <p:spPr>
            <a:xfrm>
              <a:off x="6383306" y="487282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0C5C35E-B195-7688-FD64-0C8F47D25BB1}"/>
              </a:ext>
            </a:extLst>
          </p:cNvPr>
          <p:cNvCxnSpPr>
            <a:cxnSpLocks/>
            <a:stCxn id="58" idx="1"/>
            <a:endCxn id="43" idx="3"/>
          </p:cNvCxnSpPr>
          <p:nvPr/>
        </p:nvCxnSpPr>
        <p:spPr>
          <a:xfrm flipH="1" flipV="1">
            <a:off x="12845833" y="5644831"/>
            <a:ext cx="1992846" cy="166522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4B807CF-CC82-BBD4-789A-47B5C4CFF905}"/>
              </a:ext>
            </a:extLst>
          </p:cNvPr>
          <p:cNvSpPr txBox="1"/>
          <p:nvPr/>
        </p:nvSpPr>
        <p:spPr>
          <a:xfrm>
            <a:off x="7447230" y="416474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71488D-0032-E94F-E475-4B86A0E56AAE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H="1" flipV="1">
            <a:off x="15911047" y="7601965"/>
            <a:ext cx="715052" cy="30743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mbo 67">
            <a:extLst>
              <a:ext uri="{FF2B5EF4-FFF2-40B4-BE49-F238E27FC236}">
                <a16:creationId xmlns:a16="http://schemas.microsoft.com/office/drawing/2014/main" id="{F8E97E6F-C450-3508-9466-52373232A95E}"/>
              </a:ext>
            </a:extLst>
          </p:cNvPr>
          <p:cNvSpPr/>
          <p:nvPr/>
        </p:nvSpPr>
        <p:spPr>
          <a:xfrm>
            <a:off x="15467599" y="106763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Dirige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54AA701-7955-3F30-5CBB-02B647BD38C7}"/>
              </a:ext>
            </a:extLst>
          </p:cNvPr>
          <p:cNvCxnSpPr>
            <a:cxnSpLocks/>
            <a:stCxn id="68" idx="1"/>
            <a:endCxn id="81" idx="3"/>
          </p:cNvCxnSpPr>
          <p:nvPr/>
        </p:nvCxnSpPr>
        <p:spPr>
          <a:xfrm flipH="1">
            <a:off x="11309229" y="11067519"/>
            <a:ext cx="4158370" cy="69405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4BE1C90-651D-F12A-ACBA-ADC683F240D3}"/>
              </a:ext>
            </a:extLst>
          </p:cNvPr>
          <p:cNvGrpSpPr/>
          <p:nvPr/>
        </p:nvGrpSpPr>
        <p:grpSpPr>
          <a:xfrm>
            <a:off x="9164493" y="10935475"/>
            <a:ext cx="2728682" cy="1128985"/>
            <a:chOff x="6786054" y="4814149"/>
            <a:chExt cx="2728682" cy="1128985"/>
          </a:xfrm>
        </p:grpSpPr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88D82822-38AD-57B7-2B2F-F9E01DFB09F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Tribunal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8CF9CB93-A3A8-7534-06CA-EB79814173F2}"/>
                </a:ext>
              </a:extLst>
            </p:cNvPr>
            <p:cNvSpPr txBox="1"/>
            <p:nvPr/>
          </p:nvSpPr>
          <p:spPr>
            <a:xfrm>
              <a:off x="8930790" y="5052792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C4744474-7A8C-2B1A-3209-3BC80D10E322}"/>
                </a:ext>
              </a:extLst>
            </p:cNvPr>
            <p:cNvSpPr txBox="1"/>
            <p:nvPr/>
          </p:nvSpPr>
          <p:spPr>
            <a:xfrm>
              <a:off x="7409714" y="4814149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sp>
        <p:nvSpPr>
          <p:cNvPr id="85" name="Rombo 84">
            <a:extLst>
              <a:ext uri="{FF2B5EF4-FFF2-40B4-BE49-F238E27FC236}">
                <a16:creationId xmlns:a16="http://schemas.microsoft.com/office/drawing/2014/main" id="{77931A2F-4720-04CA-3936-FBA593FB85EE}"/>
              </a:ext>
            </a:extLst>
          </p:cNvPr>
          <p:cNvSpPr/>
          <p:nvPr/>
        </p:nvSpPr>
        <p:spPr>
          <a:xfrm>
            <a:off x="9457810" y="967134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Forma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AE7C8C11-9430-ED0E-182D-FC8AB67A8D96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H="1" flipV="1">
            <a:off x="9543942" y="8902825"/>
            <a:ext cx="1072368" cy="76851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FE2F66D-FEEC-C931-2B80-712820864FAC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10236861" y="10453697"/>
            <a:ext cx="379449" cy="100499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ACF60E1-8EB8-99F7-B114-5D6EF69562DF}"/>
              </a:ext>
            </a:extLst>
          </p:cNvPr>
          <p:cNvSpPr txBox="1"/>
          <p:nvPr/>
        </p:nvSpPr>
        <p:spPr>
          <a:xfrm>
            <a:off x="16047193" y="767506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6CCC17E-8EE3-B0B4-5DB9-136BCA3472D7}"/>
              </a:ext>
            </a:extLst>
          </p:cNvPr>
          <p:cNvSpPr/>
          <p:nvPr/>
        </p:nvSpPr>
        <p:spPr>
          <a:xfrm>
            <a:off x="11206829" y="13069458"/>
            <a:ext cx="180432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5FAF8B6-7401-4065-402F-6C0070A8E6C3}"/>
              </a:ext>
            </a:extLst>
          </p:cNvPr>
          <p:cNvSpPr/>
          <p:nvPr/>
        </p:nvSpPr>
        <p:spPr>
          <a:xfrm>
            <a:off x="9164493" y="13363871"/>
            <a:ext cx="180432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1D8F1C3-E65E-2082-F984-0C5AF40EE8A2}"/>
              </a:ext>
            </a:extLst>
          </p:cNvPr>
          <p:cNvSpPr/>
          <p:nvPr/>
        </p:nvSpPr>
        <p:spPr>
          <a:xfrm>
            <a:off x="7373863" y="13043719"/>
            <a:ext cx="1804322" cy="6057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idTribunal</a:t>
            </a:r>
          </a:p>
          <a:p>
            <a:pPr algn="ctr"/>
            <a:endParaRPr lang="es-MX" sz="1800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FA58C0B-EF3E-C2E1-77B2-50D01297605A}"/>
              </a:ext>
            </a:extLst>
          </p:cNvPr>
          <p:cNvCxnSpPr>
            <a:cxnSpLocks/>
            <a:stCxn id="104" idx="0"/>
            <a:endCxn id="81" idx="2"/>
          </p:cNvCxnSpPr>
          <p:nvPr/>
        </p:nvCxnSpPr>
        <p:spPr>
          <a:xfrm flipV="1">
            <a:off x="8276024" y="12064460"/>
            <a:ext cx="1960837" cy="9792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5AD3C11-850A-41CC-0C33-3C89B229C684}"/>
              </a:ext>
            </a:extLst>
          </p:cNvPr>
          <p:cNvCxnSpPr>
            <a:cxnSpLocks/>
            <a:stCxn id="103" idx="0"/>
            <a:endCxn id="81" idx="2"/>
          </p:cNvCxnSpPr>
          <p:nvPr/>
        </p:nvCxnSpPr>
        <p:spPr>
          <a:xfrm flipV="1">
            <a:off x="10066654" y="12064460"/>
            <a:ext cx="170207" cy="12994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53F1AAD2-C765-6514-AF51-AE84C5FDDE91}"/>
              </a:ext>
            </a:extLst>
          </p:cNvPr>
          <p:cNvCxnSpPr>
            <a:cxnSpLocks/>
            <a:stCxn id="102" idx="1"/>
            <a:endCxn id="81" idx="2"/>
          </p:cNvCxnSpPr>
          <p:nvPr/>
        </p:nvCxnSpPr>
        <p:spPr>
          <a:xfrm flipH="1" flipV="1">
            <a:off x="10236861" y="12064460"/>
            <a:ext cx="1234205" cy="10937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01D1EE8E-3CC2-4DFF-2CA7-1DED7E79F238}"/>
              </a:ext>
            </a:extLst>
          </p:cNvPr>
          <p:cNvCxnSpPr>
            <a:cxnSpLocks/>
            <a:stCxn id="119" idx="2"/>
            <a:endCxn id="17" idx="3"/>
          </p:cNvCxnSpPr>
          <p:nvPr/>
        </p:nvCxnSpPr>
        <p:spPr>
          <a:xfrm flipH="1">
            <a:off x="10616310" y="7109110"/>
            <a:ext cx="496044" cy="14908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ipse 118">
            <a:extLst>
              <a:ext uri="{FF2B5EF4-FFF2-40B4-BE49-F238E27FC236}">
                <a16:creationId xmlns:a16="http://schemas.microsoft.com/office/drawing/2014/main" id="{5A36A147-0225-444F-14A5-5D30F0F98A45}"/>
              </a:ext>
            </a:extLst>
          </p:cNvPr>
          <p:cNvSpPr/>
          <p:nvPr/>
        </p:nvSpPr>
        <p:spPr>
          <a:xfrm>
            <a:off x="11112354" y="6850655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idProfesor</a:t>
            </a:r>
          </a:p>
          <a:p>
            <a:pPr algn="ctr"/>
            <a:endParaRPr lang="es-MX" sz="1800" dirty="0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3BD160B1-77DC-257C-1533-0F09EEDD3AF5}"/>
              </a:ext>
            </a:extLst>
          </p:cNvPr>
          <p:cNvSpPr/>
          <p:nvPr/>
        </p:nvSpPr>
        <p:spPr>
          <a:xfrm>
            <a:off x="11533379" y="7613128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45116E0-9747-3F0A-649E-EFF93F0EB82D}"/>
              </a:ext>
            </a:extLst>
          </p:cNvPr>
          <p:cNvCxnSpPr>
            <a:cxnSpLocks/>
            <a:stCxn id="122" idx="2"/>
            <a:endCxn id="17" idx="3"/>
          </p:cNvCxnSpPr>
          <p:nvPr/>
        </p:nvCxnSpPr>
        <p:spPr>
          <a:xfrm flipH="1">
            <a:off x="10616310" y="7871583"/>
            <a:ext cx="917069" cy="7283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5182E22B-3159-A7A7-00E0-2B0CBE8A1344}"/>
              </a:ext>
            </a:extLst>
          </p:cNvPr>
          <p:cNvSpPr/>
          <p:nvPr/>
        </p:nvSpPr>
        <p:spPr>
          <a:xfrm>
            <a:off x="11914586" y="8292618"/>
            <a:ext cx="2962851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05E4F2E5-493A-9C87-5E96-28F743FD8CA2}"/>
              </a:ext>
            </a:extLst>
          </p:cNvPr>
          <p:cNvCxnSpPr>
            <a:cxnSpLocks/>
            <a:stCxn id="126" idx="2"/>
            <a:endCxn id="17" idx="3"/>
          </p:cNvCxnSpPr>
          <p:nvPr/>
        </p:nvCxnSpPr>
        <p:spPr>
          <a:xfrm flipH="1">
            <a:off x="10616310" y="8551073"/>
            <a:ext cx="1298276" cy="48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BC66CCE0-C924-3DC0-8572-2ED9A5A88651}"/>
              </a:ext>
            </a:extLst>
          </p:cNvPr>
          <p:cNvSpPr/>
          <p:nvPr/>
        </p:nvSpPr>
        <p:spPr>
          <a:xfrm>
            <a:off x="12262538" y="8996364"/>
            <a:ext cx="2962851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128D5F4-34DB-DA07-EA1E-2B8ADEB493ED}"/>
              </a:ext>
            </a:extLst>
          </p:cNvPr>
          <p:cNvCxnSpPr>
            <a:cxnSpLocks/>
            <a:stCxn id="130" idx="2"/>
            <a:endCxn id="17" idx="3"/>
          </p:cNvCxnSpPr>
          <p:nvPr/>
        </p:nvCxnSpPr>
        <p:spPr>
          <a:xfrm flipH="1" flipV="1">
            <a:off x="10616310" y="8599943"/>
            <a:ext cx="1646228" cy="65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17C31430-1970-335F-F62C-20845E7846BF}"/>
              </a:ext>
            </a:extLst>
          </p:cNvPr>
          <p:cNvCxnSpPr>
            <a:cxnSpLocks/>
            <a:stCxn id="137" idx="2"/>
            <a:endCxn id="58" idx="3"/>
          </p:cNvCxnSpPr>
          <p:nvPr/>
        </p:nvCxnSpPr>
        <p:spPr>
          <a:xfrm flipH="1">
            <a:off x="16983415" y="6090545"/>
            <a:ext cx="862131" cy="12195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1376C1EA-2451-E73C-4D1E-2578D39AA5C2}"/>
              </a:ext>
            </a:extLst>
          </p:cNvPr>
          <p:cNvSpPr/>
          <p:nvPr/>
        </p:nvSpPr>
        <p:spPr>
          <a:xfrm>
            <a:off x="17845546" y="5832090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idT.F.C</a:t>
            </a:r>
          </a:p>
          <a:p>
            <a:pPr algn="ctr"/>
            <a:endParaRPr lang="es-MX" sz="1800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5502A538-B6CB-1C58-703A-001B349803CF}"/>
              </a:ext>
            </a:extLst>
          </p:cNvPr>
          <p:cNvSpPr/>
          <p:nvPr/>
        </p:nvSpPr>
        <p:spPr>
          <a:xfrm>
            <a:off x="18547255" y="6520688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tema</a:t>
            </a:r>
          </a:p>
          <a:p>
            <a:pPr algn="ctr"/>
            <a:endParaRPr lang="es-MX" sz="18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2A1CD950-EDD0-2AF3-A99D-40DDE8A048D8}"/>
              </a:ext>
            </a:extLst>
          </p:cNvPr>
          <p:cNvSpPr/>
          <p:nvPr/>
        </p:nvSpPr>
        <p:spPr>
          <a:xfrm>
            <a:off x="18770834" y="7185715"/>
            <a:ext cx="2831865" cy="6858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fechaComienzo</a:t>
            </a:r>
          </a:p>
          <a:p>
            <a:pPr algn="ctr"/>
            <a:endParaRPr lang="es-MX" sz="1800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824F2F51-385E-977B-27C4-45AEB48A5808}"/>
              </a:ext>
            </a:extLst>
          </p:cNvPr>
          <p:cNvSpPr/>
          <p:nvPr/>
        </p:nvSpPr>
        <p:spPr>
          <a:xfrm>
            <a:off x="18325344" y="8118656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AF20A92F-BB28-7D58-13C8-3D3FA1C6E2F4}"/>
              </a:ext>
            </a:extLst>
          </p:cNvPr>
          <p:cNvCxnSpPr>
            <a:cxnSpLocks/>
            <a:stCxn id="140" idx="2"/>
            <a:endCxn id="58" idx="3"/>
          </p:cNvCxnSpPr>
          <p:nvPr/>
        </p:nvCxnSpPr>
        <p:spPr>
          <a:xfrm flipH="1">
            <a:off x="16983415" y="6779143"/>
            <a:ext cx="1563840" cy="530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C0470ED0-A90F-D6AE-B5AB-C4737845E6FA}"/>
              </a:ext>
            </a:extLst>
          </p:cNvPr>
          <p:cNvCxnSpPr>
            <a:cxnSpLocks/>
            <a:stCxn id="141" idx="2"/>
            <a:endCxn id="58" idx="3"/>
          </p:cNvCxnSpPr>
          <p:nvPr/>
        </p:nvCxnSpPr>
        <p:spPr>
          <a:xfrm flipH="1" flipV="1">
            <a:off x="16983415" y="7310055"/>
            <a:ext cx="1787419" cy="2185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3A56AAE7-B662-5F58-5834-48F7CFE07493}"/>
              </a:ext>
            </a:extLst>
          </p:cNvPr>
          <p:cNvCxnSpPr>
            <a:cxnSpLocks/>
            <a:stCxn id="142" idx="2"/>
            <a:endCxn id="58" idx="3"/>
          </p:cNvCxnSpPr>
          <p:nvPr/>
        </p:nvCxnSpPr>
        <p:spPr>
          <a:xfrm flipH="1" flipV="1">
            <a:off x="16983415" y="7310055"/>
            <a:ext cx="1341929" cy="10670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Elipse 153">
            <a:extLst>
              <a:ext uri="{FF2B5EF4-FFF2-40B4-BE49-F238E27FC236}">
                <a16:creationId xmlns:a16="http://schemas.microsoft.com/office/drawing/2014/main" id="{C88F545E-6909-8202-B16E-C31431C26837}"/>
              </a:ext>
            </a:extLst>
          </p:cNvPr>
          <p:cNvSpPr/>
          <p:nvPr/>
        </p:nvSpPr>
        <p:spPr>
          <a:xfrm>
            <a:off x="16932878" y="2163440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idGrupo</a:t>
            </a:r>
          </a:p>
          <a:p>
            <a:pPr algn="ctr"/>
            <a:endParaRPr lang="es-MX" sz="1800" dirty="0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2C7320E7-C67A-E46B-6453-61C617139D06}"/>
              </a:ext>
            </a:extLst>
          </p:cNvPr>
          <p:cNvSpPr/>
          <p:nvPr/>
        </p:nvSpPr>
        <p:spPr>
          <a:xfrm>
            <a:off x="18770834" y="2636967"/>
            <a:ext cx="1769693" cy="5245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0C9B2F70-A227-8EE5-966A-65256483131F}"/>
              </a:ext>
            </a:extLst>
          </p:cNvPr>
          <p:cNvSpPr/>
          <p:nvPr/>
        </p:nvSpPr>
        <p:spPr>
          <a:xfrm>
            <a:off x="20186766" y="3123300"/>
            <a:ext cx="2635134" cy="67301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no.Componentes</a:t>
            </a:r>
          </a:p>
          <a:p>
            <a:pPr algn="ctr"/>
            <a:endParaRPr lang="es-MX" sz="1800" dirty="0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07309BB7-DC68-C8FD-37D4-83C696952622}"/>
              </a:ext>
            </a:extLst>
          </p:cNvPr>
          <p:cNvSpPr/>
          <p:nvPr/>
        </p:nvSpPr>
        <p:spPr>
          <a:xfrm>
            <a:off x="20186766" y="3888940"/>
            <a:ext cx="2635134" cy="67301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21B8BFED-C8E6-6D9B-A602-DB96AF3AB84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16371089" y="3504407"/>
            <a:ext cx="3815677" cy="664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0BB2A586-7EC4-0683-153B-9EFB42294D0C}"/>
              </a:ext>
            </a:extLst>
          </p:cNvPr>
          <p:cNvCxnSpPr>
            <a:cxnSpLocks/>
          </p:cNvCxnSpPr>
          <p:nvPr/>
        </p:nvCxnSpPr>
        <p:spPr>
          <a:xfrm flipH="1">
            <a:off x="16339166" y="3381736"/>
            <a:ext cx="3815677" cy="44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E9AD9663-03B9-44FE-2DA6-3F883034B5D4}"/>
              </a:ext>
            </a:extLst>
          </p:cNvPr>
          <p:cNvCxnSpPr>
            <a:cxnSpLocks/>
            <a:stCxn id="154" idx="2"/>
            <a:endCxn id="49" idx="3"/>
          </p:cNvCxnSpPr>
          <p:nvPr/>
        </p:nvCxnSpPr>
        <p:spPr>
          <a:xfrm flipH="1">
            <a:off x="16371089" y="2421895"/>
            <a:ext cx="561789" cy="1082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CCFC307-02A0-927F-BFBB-39144700FFCF}"/>
              </a:ext>
            </a:extLst>
          </p:cNvPr>
          <p:cNvCxnSpPr>
            <a:cxnSpLocks/>
            <a:stCxn id="155" idx="2"/>
            <a:endCxn id="49" idx="3"/>
          </p:cNvCxnSpPr>
          <p:nvPr/>
        </p:nvCxnSpPr>
        <p:spPr>
          <a:xfrm flipH="1">
            <a:off x="16371089" y="2899220"/>
            <a:ext cx="2399745" cy="6051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AE079C8-EB62-CD85-7C78-8B9B3D88240A}"/>
              </a:ext>
            </a:extLst>
          </p:cNvPr>
          <p:cNvCxnSpPr>
            <a:cxnSpLocks/>
            <a:stCxn id="181" idx="2"/>
            <a:endCxn id="38" idx="2"/>
          </p:cNvCxnSpPr>
          <p:nvPr/>
        </p:nvCxnSpPr>
        <p:spPr>
          <a:xfrm flipH="1" flipV="1">
            <a:off x="11029472" y="3963107"/>
            <a:ext cx="1471302" cy="270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9BE29EF9-D281-A24E-2B9F-9F2B55510F7C}"/>
              </a:ext>
            </a:extLst>
          </p:cNvPr>
          <p:cNvSpPr/>
          <p:nvPr/>
        </p:nvSpPr>
        <p:spPr>
          <a:xfrm>
            <a:off x="12500774" y="3975092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fechaEntro</a:t>
            </a:r>
          </a:p>
          <a:p>
            <a:pPr algn="ctr"/>
            <a:endParaRPr lang="es-MX" sz="1800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7CB22483-7B4B-3F01-B26F-7B9B1C1F1944}"/>
              </a:ext>
            </a:extLst>
          </p:cNvPr>
          <p:cNvSpPr/>
          <p:nvPr/>
        </p:nvSpPr>
        <p:spPr>
          <a:xfrm>
            <a:off x="3556178" y="2864845"/>
            <a:ext cx="1993272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idAlumno</a:t>
            </a:r>
          </a:p>
          <a:p>
            <a:pPr algn="ctr"/>
            <a:endParaRPr lang="es-MX" sz="1800" dirty="0"/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E12094FA-93C3-496F-4B33-13254B7F83CA}"/>
              </a:ext>
            </a:extLst>
          </p:cNvPr>
          <p:cNvCxnSpPr>
            <a:cxnSpLocks/>
            <a:stCxn id="183" idx="4"/>
            <a:endCxn id="8" idx="0"/>
          </p:cNvCxnSpPr>
          <p:nvPr/>
        </p:nvCxnSpPr>
        <p:spPr>
          <a:xfrm>
            <a:off x="4552814" y="3381755"/>
            <a:ext cx="1726500" cy="414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9845E25C-1E73-D9FB-3E29-06AC6144C639}"/>
              </a:ext>
            </a:extLst>
          </p:cNvPr>
          <p:cNvCxnSpPr>
            <a:cxnSpLocks/>
            <a:stCxn id="194" idx="4"/>
            <a:endCxn id="8" idx="0"/>
          </p:cNvCxnSpPr>
          <p:nvPr/>
        </p:nvCxnSpPr>
        <p:spPr>
          <a:xfrm>
            <a:off x="4749586" y="2494820"/>
            <a:ext cx="1529728" cy="1301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ipse 193">
            <a:extLst>
              <a:ext uri="{FF2B5EF4-FFF2-40B4-BE49-F238E27FC236}">
                <a16:creationId xmlns:a16="http://schemas.microsoft.com/office/drawing/2014/main" id="{47D71689-E319-D970-DF78-8F84816A72A2}"/>
              </a:ext>
            </a:extLst>
          </p:cNvPr>
          <p:cNvSpPr/>
          <p:nvPr/>
        </p:nvSpPr>
        <p:spPr>
          <a:xfrm>
            <a:off x="3752950" y="1900990"/>
            <a:ext cx="1993272" cy="5938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A3115B86-9E1E-6A04-5817-44B3D3EEF51D}"/>
              </a:ext>
            </a:extLst>
          </p:cNvPr>
          <p:cNvCxnSpPr>
            <a:cxnSpLocks/>
            <a:stCxn id="27" idx="4"/>
            <a:endCxn id="194" idx="7"/>
          </p:cNvCxnSpPr>
          <p:nvPr/>
        </p:nvCxnSpPr>
        <p:spPr>
          <a:xfrm flipH="1">
            <a:off x="5454314" y="835680"/>
            <a:ext cx="579139" cy="11522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00C34BE0-6318-4FA2-D411-F8BC4EFDBCFD}"/>
              </a:ext>
            </a:extLst>
          </p:cNvPr>
          <p:cNvCxnSpPr>
            <a:cxnSpLocks/>
            <a:stCxn id="194" idx="0"/>
            <a:endCxn id="24" idx="5"/>
          </p:cNvCxnSpPr>
          <p:nvPr/>
        </p:nvCxnSpPr>
        <p:spPr>
          <a:xfrm flipH="1" flipV="1">
            <a:off x="4024996" y="601994"/>
            <a:ext cx="724590" cy="1298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Elipse 208">
            <a:extLst>
              <a:ext uri="{FF2B5EF4-FFF2-40B4-BE49-F238E27FC236}">
                <a16:creationId xmlns:a16="http://schemas.microsoft.com/office/drawing/2014/main" id="{3A6DBACF-71D9-3C3F-73F3-0FB8A6E8E71B}"/>
              </a:ext>
            </a:extLst>
          </p:cNvPr>
          <p:cNvSpPr/>
          <p:nvPr/>
        </p:nvSpPr>
        <p:spPr>
          <a:xfrm>
            <a:off x="3752950" y="4596029"/>
            <a:ext cx="1313554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R.F.C</a:t>
            </a:r>
          </a:p>
          <a:p>
            <a:pPr algn="ctr"/>
            <a:endParaRPr lang="es-MX" sz="1800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042B0CE0-2A10-52FA-5F0C-10866733D1EF}"/>
              </a:ext>
            </a:extLst>
          </p:cNvPr>
          <p:cNvCxnSpPr>
            <a:cxnSpLocks/>
            <a:stCxn id="209" idx="0"/>
            <a:endCxn id="8" idx="1"/>
          </p:cNvCxnSpPr>
          <p:nvPr/>
        </p:nvCxnSpPr>
        <p:spPr>
          <a:xfrm flipV="1">
            <a:off x="4409727" y="4099201"/>
            <a:ext cx="797219" cy="4968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Elipse 224">
            <a:extLst>
              <a:ext uri="{FF2B5EF4-FFF2-40B4-BE49-F238E27FC236}">
                <a16:creationId xmlns:a16="http://schemas.microsoft.com/office/drawing/2014/main" id="{6C2EA366-483E-E46E-F6BE-EE60C3331106}"/>
              </a:ext>
            </a:extLst>
          </p:cNvPr>
          <p:cNvSpPr/>
          <p:nvPr/>
        </p:nvSpPr>
        <p:spPr>
          <a:xfrm>
            <a:off x="3772799" y="5444746"/>
            <a:ext cx="1313554" cy="51691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4CE5153E-98C8-E240-91AD-E4C7CBC1C6FE}"/>
              </a:ext>
            </a:extLst>
          </p:cNvPr>
          <p:cNvCxnSpPr>
            <a:cxnSpLocks/>
            <a:stCxn id="225" idx="7"/>
            <a:endCxn id="8" idx="1"/>
          </p:cNvCxnSpPr>
          <p:nvPr/>
        </p:nvCxnSpPr>
        <p:spPr>
          <a:xfrm flipV="1">
            <a:off x="4893987" y="4099201"/>
            <a:ext cx="312959" cy="14212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70B9226-CB2F-6D64-976F-54B54AA8E3E0}"/>
              </a:ext>
            </a:extLst>
          </p:cNvPr>
          <p:cNvSpPr/>
          <p:nvPr/>
        </p:nvSpPr>
        <p:spPr>
          <a:xfrm>
            <a:off x="1782620" y="95128"/>
            <a:ext cx="2627107" cy="5938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0DEEE8B-6D08-60B3-FE3F-5DACC0976BD6}"/>
              </a:ext>
            </a:extLst>
          </p:cNvPr>
          <p:cNvSpPr/>
          <p:nvPr/>
        </p:nvSpPr>
        <p:spPr>
          <a:xfrm>
            <a:off x="4719899" y="241850"/>
            <a:ext cx="2627107" cy="5938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37AC270-92CA-D568-371E-A02635330AE0}"/>
              </a:ext>
            </a:extLst>
          </p:cNvPr>
          <p:cNvSpPr/>
          <p:nvPr/>
        </p:nvSpPr>
        <p:spPr>
          <a:xfrm>
            <a:off x="1102901" y="1114902"/>
            <a:ext cx="1993272" cy="5938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0421488-151E-2EB0-FFDB-9991FBBFFAE4}"/>
              </a:ext>
            </a:extLst>
          </p:cNvPr>
          <p:cNvCxnSpPr>
            <a:cxnSpLocks/>
            <a:stCxn id="194" idx="1"/>
            <a:endCxn id="46" idx="6"/>
          </p:cNvCxnSpPr>
          <p:nvPr/>
        </p:nvCxnSpPr>
        <p:spPr>
          <a:xfrm flipH="1" flipV="1">
            <a:off x="3096173" y="1411817"/>
            <a:ext cx="948685" cy="5761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1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4C6296-3828-915A-2AC2-EDF990EEFCF0}"/>
              </a:ext>
            </a:extLst>
          </p:cNvPr>
          <p:cNvGrpSpPr/>
          <p:nvPr/>
        </p:nvGrpSpPr>
        <p:grpSpPr>
          <a:xfrm>
            <a:off x="7207534" y="89384"/>
            <a:ext cx="14456794" cy="2272145"/>
            <a:chOff x="7207534" y="89384"/>
            <a:chExt cx="14456794" cy="2272145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A67B2E18-DB6E-513B-0D98-A78F548216B0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GESTION DE TRABAJO DE FIN DE CARRERA 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973864-F013-84A7-77B4-640F3A11B8B1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5E9FC02-62A8-0B6A-B47A-99E780A06794}"/>
              </a:ext>
            </a:extLst>
          </p:cNvPr>
          <p:cNvSpPr txBox="1"/>
          <p:nvPr/>
        </p:nvSpPr>
        <p:spPr>
          <a:xfrm>
            <a:off x="1025236" y="2272145"/>
            <a:ext cx="2491047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/>
                </a:solidFill>
              </a:rPr>
              <a:t>alumno(</a:t>
            </a:r>
            <a:r>
              <a:rPr lang="es-MX" sz="6000" b="1" u="sng" dirty="0">
                <a:solidFill>
                  <a:schemeClr val="tx1"/>
                </a:solidFill>
              </a:rPr>
              <a:t>idAlumno</a:t>
            </a:r>
            <a:r>
              <a:rPr lang="es-MX" sz="6000" b="1" dirty="0">
                <a:solidFill>
                  <a:schemeClr val="tx1"/>
                </a:solidFill>
              </a:rPr>
              <a:t>, nombre, apellidoPaterno, apellidoMaterno, RFC, estatus, </a:t>
            </a:r>
            <a:r>
              <a:rPr lang="es-MX" sz="6000" b="1" u="dbl" dirty="0">
                <a:solidFill>
                  <a:schemeClr val="tx1"/>
                </a:solidFill>
              </a:rPr>
              <a:t>idProfesor, idGrupo, idT.F.C </a:t>
            </a:r>
            <a:r>
              <a:rPr lang="es-MX" sz="60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grupo(</a:t>
            </a:r>
            <a:r>
              <a:rPr lang="es-MX" sz="6000" b="1" u="sng" dirty="0">
                <a:solidFill>
                  <a:schemeClr val="tx1"/>
                </a:solidFill>
              </a:rPr>
              <a:t>idGrupo</a:t>
            </a:r>
            <a:r>
              <a:rPr lang="es-MX" sz="6000" b="1" dirty="0">
                <a:solidFill>
                  <a:schemeClr val="tx1"/>
                </a:solidFill>
              </a:rPr>
              <a:t>, nombre, no.Componentes, estatus)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profesor(</a:t>
            </a:r>
            <a:r>
              <a:rPr lang="es-MX" sz="6000" b="1" u="sng" dirty="0">
                <a:solidFill>
                  <a:schemeClr val="tx1"/>
                </a:solidFill>
              </a:rPr>
              <a:t>idProfesor</a:t>
            </a:r>
            <a:r>
              <a:rPr lang="es-MX" sz="6000" b="1" dirty="0">
                <a:solidFill>
                  <a:schemeClr val="tx1"/>
                </a:solidFill>
              </a:rPr>
              <a:t>, nombre, apellidoPaterno,)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tribunal(</a:t>
            </a:r>
            <a:r>
              <a:rPr lang="es-MX" sz="6000" b="1" u="sng" dirty="0">
                <a:solidFill>
                  <a:schemeClr val="tx1"/>
                </a:solidFill>
              </a:rPr>
              <a:t>idTriunal</a:t>
            </a:r>
            <a:r>
              <a:rPr lang="es-MX" sz="6000" b="1" dirty="0">
                <a:solidFill>
                  <a:schemeClr val="tx1"/>
                </a:solidFill>
              </a:rPr>
              <a:t>, T.F.C, estatus)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T.F.C(idT.F.C, tema, fechaComienzo, estatus, </a:t>
            </a:r>
            <a:r>
              <a:rPr lang="es-MX" sz="6000" b="1" u="dbl" dirty="0">
                <a:solidFill>
                  <a:schemeClr val="tx1"/>
                </a:solidFill>
              </a:rPr>
              <a:t>idTribunal</a:t>
            </a:r>
            <a:r>
              <a:rPr lang="es-MX" sz="60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alumnoProfesor(</a:t>
            </a:r>
            <a:r>
              <a:rPr lang="es-MX" sz="6000" b="1" u="sng" dirty="0">
                <a:solidFill>
                  <a:schemeClr val="tx1"/>
                </a:solidFill>
              </a:rPr>
              <a:t>idAlumnoProfesor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idAlumno, idProfesor</a:t>
            </a:r>
            <a:r>
              <a:rPr lang="es-MX" sz="6000" b="1" dirty="0">
                <a:solidFill>
                  <a:schemeClr val="tx1"/>
                </a:solidFill>
              </a:rPr>
              <a:t>, estatus)</a:t>
            </a:r>
          </a:p>
          <a:p>
            <a:r>
              <a:rPr lang="es-MX" sz="6000" b="1" dirty="0">
                <a:solidFill>
                  <a:schemeClr val="tx1"/>
                </a:solidFill>
              </a:rPr>
              <a:t>profesorTribunal(</a:t>
            </a:r>
            <a:r>
              <a:rPr lang="es-MX" sz="6000" b="1" u="sng" dirty="0">
                <a:solidFill>
                  <a:schemeClr val="tx1"/>
                </a:solidFill>
              </a:rPr>
              <a:t>idProfesorTribunal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idProfesor, idTribunal</a:t>
            </a:r>
            <a:r>
              <a:rPr lang="es-MX" sz="6000" b="1" dirty="0">
                <a:solidFill>
                  <a:schemeClr val="tx1"/>
                </a:solidFill>
              </a:rPr>
              <a:t>)</a:t>
            </a:r>
          </a:p>
          <a:p>
            <a:endParaRPr lang="es-MX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4D9F37D-2021-57A8-6E48-104BCB96C032}"/>
              </a:ext>
            </a:extLst>
          </p:cNvPr>
          <p:cNvSpPr txBox="1">
            <a:spLocks/>
          </p:cNvSpPr>
          <p:nvPr/>
        </p:nvSpPr>
        <p:spPr>
          <a:xfrm>
            <a:off x="8183757" y="4518855"/>
            <a:ext cx="13190343" cy="4548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720947" indent="-64336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4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513800" indent="-567675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78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21571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3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291406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3519585" indent="-454140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4235697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5049785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5863873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6530786" indent="-480632" algn="l" defTabSz="961263" rtl="0" eaLnBrk="1" latinLnBrk="0" hangingPunct="1">
              <a:spcBef>
                <a:spcPct val="20000"/>
              </a:spcBef>
              <a:spcAft>
                <a:spcPts val="1262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94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77582" indent="0" algn="ctr">
              <a:buFont typeface="Wingdings 2" charset="2"/>
              <a:buNone/>
            </a:pPr>
            <a:r>
              <a:rPr lang="es-MX" sz="10020" b="1" u="sng" dirty="0">
                <a:solidFill>
                  <a:schemeClr val="tx1"/>
                </a:solidFill>
              </a:rPr>
              <a:t>PRACTICA</a:t>
            </a:r>
          </a:p>
          <a:p>
            <a:pPr marL="77582" indent="0" algn="ctr">
              <a:buFont typeface="Wingdings 2" charset="2"/>
              <a:buNone/>
            </a:pPr>
            <a:r>
              <a:rPr lang="es-MX" sz="8800" dirty="0">
                <a:solidFill>
                  <a:schemeClr val="tx1"/>
                </a:solidFill>
              </a:rPr>
              <a:t>Agencia de viajes</a:t>
            </a:r>
          </a:p>
          <a:p>
            <a:pPr marL="77582" indent="0" algn="ctr">
              <a:buFont typeface="Wingdings 2" charset="2"/>
              <a:buNone/>
            </a:pPr>
            <a:endParaRPr lang="es-MX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D643737-3EFB-3D59-1427-85A28DB5D5E2}"/>
              </a:ext>
            </a:extLst>
          </p:cNvPr>
          <p:cNvSpPr txBox="1">
            <a:spLocks/>
          </p:cNvSpPr>
          <p:nvPr/>
        </p:nvSpPr>
        <p:spPr>
          <a:xfrm>
            <a:off x="8505892" y="656912"/>
            <a:ext cx="10195494" cy="1239959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0000" lnSpcReduction="20000"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AGENCIA DE VIAJES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32FA7-36F5-96BF-69D8-2C32ED27EB48}"/>
              </a:ext>
            </a:extLst>
          </p:cNvPr>
          <p:cNvSpPr/>
          <p:nvPr/>
        </p:nvSpPr>
        <p:spPr>
          <a:xfrm>
            <a:off x="10043802" y="1734894"/>
            <a:ext cx="7437128" cy="1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8DC70C-C4B2-B13D-7AAF-E185C032A239}"/>
              </a:ext>
            </a:extLst>
          </p:cNvPr>
          <p:cNvGrpSpPr/>
          <p:nvPr/>
        </p:nvGrpSpPr>
        <p:grpSpPr>
          <a:xfrm>
            <a:off x="7637225" y="7410800"/>
            <a:ext cx="2643892" cy="1634024"/>
            <a:chOff x="6286898" y="4771875"/>
            <a:chExt cx="2643892" cy="163402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2522CB-A342-3982-BFF4-CE27F2A0BEF5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Viaje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E6ADDA4-C465-14FE-952F-B541975B6542}"/>
                </a:ext>
              </a:extLst>
            </p:cNvPr>
            <p:cNvSpPr txBox="1"/>
            <p:nvPr/>
          </p:nvSpPr>
          <p:spPr>
            <a:xfrm>
              <a:off x="7819095" y="5882679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BF2E937-6EF4-46D5-34A2-0B6ADAAF1C59}"/>
                </a:ext>
              </a:extLst>
            </p:cNvPr>
            <p:cNvSpPr txBox="1"/>
            <p:nvPr/>
          </p:nvSpPr>
          <p:spPr>
            <a:xfrm>
              <a:off x="7734558" y="4771875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2406747-7C88-FAD0-5106-A7C3DED33603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2" name="Rombo 11">
            <a:extLst>
              <a:ext uri="{FF2B5EF4-FFF2-40B4-BE49-F238E27FC236}">
                <a16:creationId xmlns:a16="http://schemas.microsoft.com/office/drawing/2014/main" id="{C25A93D3-E2DC-CC01-94D0-B83E17515170}"/>
              </a:ext>
            </a:extLst>
          </p:cNvPr>
          <p:cNvSpPr/>
          <p:nvPr/>
        </p:nvSpPr>
        <p:spPr>
          <a:xfrm>
            <a:off x="7897638" y="951327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3A62DED-F93B-49AD-89C4-32B3395B09A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056138" y="8582059"/>
            <a:ext cx="152611" cy="93121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9E15C14-467A-EB4E-6E1B-C0C62E4AC424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3789406" y="11464085"/>
            <a:ext cx="2139168" cy="3028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82934C9-8D85-C8EB-028C-72D3411A8969}"/>
              </a:ext>
            </a:extLst>
          </p:cNvPr>
          <p:cNvSpPr/>
          <p:nvPr/>
        </p:nvSpPr>
        <p:spPr>
          <a:xfrm>
            <a:off x="1943100" y="11464085"/>
            <a:ext cx="1846306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idTurista</a:t>
            </a:r>
          </a:p>
          <a:p>
            <a:pPr algn="ctr"/>
            <a:endParaRPr lang="es-MX" sz="180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2811A33-2786-3569-8509-BCB57EC129CF}"/>
              </a:ext>
            </a:extLst>
          </p:cNvPr>
          <p:cNvGrpSpPr/>
          <p:nvPr/>
        </p:nvGrpSpPr>
        <p:grpSpPr>
          <a:xfrm>
            <a:off x="4856206" y="10858320"/>
            <a:ext cx="2723985" cy="747013"/>
            <a:chOff x="6786054" y="5337369"/>
            <a:chExt cx="2723985" cy="747013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E03061A-7EE0-BDB6-0AEE-68FD62E86BE1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Turista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3E4704B-CB48-D193-3C7B-72C514E200CC}"/>
                </a:ext>
              </a:extLst>
            </p:cNvPr>
            <p:cNvSpPr txBox="1"/>
            <p:nvPr/>
          </p:nvSpPr>
          <p:spPr>
            <a:xfrm>
              <a:off x="8926093" y="5561162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063FE3B-3CCC-9033-DC18-53B06496850A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flipH="1">
            <a:off x="7000942" y="10295627"/>
            <a:ext cx="2055196" cy="8655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DF768CC3-BF43-7C15-3CEF-1545EEF8D411}"/>
              </a:ext>
            </a:extLst>
          </p:cNvPr>
          <p:cNvSpPr/>
          <p:nvPr/>
        </p:nvSpPr>
        <p:spPr>
          <a:xfrm>
            <a:off x="3054119" y="12017189"/>
            <a:ext cx="1846306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AC7E33D-751C-B93E-29E2-848692355D51}"/>
              </a:ext>
            </a:extLst>
          </p:cNvPr>
          <p:cNvCxnSpPr>
            <a:cxnSpLocks/>
            <a:stCxn id="38" idx="6"/>
            <a:endCxn id="22" idx="2"/>
          </p:cNvCxnSpPr>
          <p:nvPr/>
        </p:nvCxnSpPr>
        <p:spPr>
          <a:xfrm flipV="1">
            <a:off x="4900425" y="11464085"/>
            <a:ext cx="1028149" cy="8559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56E215EF-D8F6-D545-4D35-4E974222290F}"/>
              </a:ext>
            </a:extLst>
          </p:cNvPr>
          <p:cNvSpPr/>
          <p:nvPr/>
        </p:nvSpPr>
        <p:spPr>
          <a:xfrm>
            <a:off x="23956" y="12326309"/>
            <a:ext cx="2684506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22B79A3-E191-393F-FA79-2EA33C278811}"/>
              </a:ext>
            </a:extLst>
          </p:cNvPr>
          <p:cNvCxnSpPr>
            <a:cxnSpLocks/>
            <a:stCxn id="43" idx="6"/>
            <a:endCxn id="38" idx="4"/>
          </p:cNvCxnSpPr>
          <p:nvPr/>
        </p:nvCxnSpPr>
        <p:spPr>
          <a:xfrm flipV="1">
            <a:off x="2708462" y="12622953"/>
            <a:ext cx="1268810" cy="62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B0351FA9-598F-1077-FB62-925205B80161}"/>
              </a:ext>
            </a:extLst>
          </p:cNvPr>
          <p:cNvSpPr/>
          <p:nvPr/>
        </p:nvSpPr>
        <p:spPr>
          <a:xfrm>
            <a:off x="68402" y="13050568"/>
            <a:ext cx="2684506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F7BF1F7-3665-6C46-4F28-9DEA94BC0027}"/>
              </a:ext>
            </a:extLst>
          </p:cNvPr>
          <p:cNvCxnSpPr>
            <a:cxnSpLocks/>
            <a:stCxn id="47" idx="6"/>
            <a:endCxn id="38" idx="4"/>
          </p:cNvCxnSpPr>
          <p:nvPr/>
        </p:nvCxnSpPr>
        <p:spPr>
          <a:xfrm flipV="1">
            <a:off x="2752908" y="12622953"/>
            <a:ext cx="1224364" cy="730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B829AFFB-0CD2-1340-63EB-99A1CC7B6501}"/>
              </a:ext>
            </a:extLst>
          </p:cNvPr>
          <p:cNvSpPr/>
          <p:nvPr/>
        </p:nvSpPr>
        <p:spPr>
          <a:xfrm>
            <a:off x="3789406" y="13756653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C8BE36-4DDD-779C-615F-26D1B68A3ED6}"/>
              </a:ext>
            </a:extLst>
          </p:cNvPr>
          <p:cNvCxnSpPr>
            <a:cxnSpLocks/>
            <a:stCxn id="51" idx="0"/>
            <a:endCxn id="22" idx="2"/>
          </p:cNvCxnSpPr>
          <p:nvPr/>
        </p:nvCxnSpPr>
        <p:spPr>
          <a:xfrm flipV="1">
            <a:off x="4576377" y="11464085"/>
            <a:ext cx="1352197" cy="22925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02E6683E-781F-6144-4D7C-399CD5212F06}"/>
              </a:ext>
            </a:extLst>
          </p:cNvPr>
          <p:cNvSpPr/>
          <p:nvPr/>
        </p:nvSpPr>
        <p:spPr>
          <a:xfrm>
            <a:off x="5269629" y="13344899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34F6F62-29E3-60E5-F551-6D2FF0264CD8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flipH="1" flipV="1">
            <a:off x="5928574" y="11464085"/>
            <a:ext cx="128026" cy="18808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4FF166D8-38EB-5436-533A-6DEC2BB252F9}"/>
              </a:ext>
            </a:extLst>
          </p:cNvPr>
          <p:cNvSpPr/>
          <p:nvPr/>
        </p:nvSpPr>
        <p:spPr>
          <a:xfrm>
            <a:off x="6269565" y="12739135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1C3865C-9343-AB9F-277A-65AF08ED6F62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H="1" flipV="1">
            <a:off x="5928574" y="11464085"/>
            <a:ext cx="1127962" cy="12750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981A1263-8B2D-0527-5D94-532EB542B816}"/>
              </a:ext>
            </a:extLst>
          </p:cNvPr>
          <p:cNvSpPr/>
          <p:nvPr/>
        </p:nvSpPr>
        <p:spPr>
          <a:xfrm>
            <a:off x="7330676" y="13333443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0C4993E-5CFE-2D96-A74B-897F0472CE4B}"/>
              </a:ext>
            </a:extLst>
          </p:cNvPr>
          <p:cNvSpPr/>
          <p:nvPr/>
        </p:nvSpPr>
        <p:spPr>
          <a:xfrm>
            <a:off x="8269166" y="12545124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  <a:p>
            <a:pPr algn="ctr"/>
            <a:endParaRPr lang="es-MX" sz="1800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17B0B06-7446-840A-E953-B7CC1A4AFF5C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 flipH="1" flipV="1">
            <a:off x="5928574" y="11464085"/>
            <a:ext cx="3127563" cy="1081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7491944-3323-A0F5-A896-663C25357798}"/>
              </a:ext>
            </a:extLst>
          </p:cNvPr>
          <p:cNvCxnSpPr>
            <a:cxnSpLocks/>
            <a:stCxn id="65" idx="7"/>
            <a:endCxn id="22" idx="2"/>
          </p:cNvCxnSpPr>
          <p:nvPr/>
        </p:nvCxnSpPr>
        <p:spPr>
          <a:xfrm flipH="1" flipV="1">
            <a:off x="5928574" y="11464085"/>
            <a:ext cx="2745545" cy="19580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441443C6-E111-73D7-BEDF-F2B739FF2DF9}"/>
              </a:ext>
            </a:extLst>
          </p:cNvPr>
          <p:cNvGrpSpPr/>
          <p:nvPr/>
        </p:nvGrpSpPr>
        <p:grpSpPr>
          <a:xfrm>
            <a:off x="12939576" y="9861535"/>
            <a:ext cx="2144736" cy="1099386"/>
            <a:chOff x="6786054" y="4843748"/>
            <a:chExt cx="2144736" cy="1099386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85601F65-E403-31D4-5BDF-278936CF57FB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Vuelo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AB50246D-099E-E999-833C-B4FA1602D78B}"/>
                </a:ext>
              </a:extLst>
            </p:cNvPr>
            <p:cNvSpPr txBox="1"/>
            <p:nvPr/>
          </p:nvSpPr>
          <p:spPr>
            <a:xfrm>
              <a:off x="7652580" y="4843748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2B7DCD1D-DBD2-DF6C-18E9-1DC46E8AFCEE}"/>
              </a:ext>
            </a:extLst>
          </p:cNvPr>
          <p:cNvCxnSpPr>
            <a:cxnSpLocks/>
            <a:stCxn id="8" idx="3"/>
            <a:endCxn id="82" idx="1"/>
          </p:cNvCxnSpPr>
          <p:nvPr/>
        </p:nvCxnSpPr>
        <p:spPr>
          <a:xfrm>
            <a:off x="10281117" y="8279177"/>
            <a:ext cx="989160" cy="7157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mbo 81">
            <a:extLst>
              <a:ext uri="{FF2B5EF4-FFF2-40B4-BE49-F238E27FC236}">
                <a16:creationId xmlns:a16="http://schemas.microsoft.com/office/drawing/2014/main" id="{7BB6DECA-E607-39E5-3FD0-42DC85DF5655}"/>
              </a:ext>
            </a:extLst>
          </p:cNvPr>
          <p:cNvSpPr/>
          <p:nvPr/>
        </p:nvSpPr>
        <p:spPr>
          <a:xfrm>
            <a:off x="11270277" y="860370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elige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BFC1E63-0C1F-AD4B-010F-693B5BF1788D}"/>
              </a:ext>
            </a:extLst>
          </p:cNvPr>
          <p:cNvCxnSpPr>
            <a:cxnSpLocks/>
            <a:stCxn id="74" idx="0"/>
            <a:endCxn id="82" idx="2"/>
          </p:cNvCxnSpPr>
          <p:nvPr/>
        </p:nvCxnSpPr>
        <p:spPr>
          <a:xfrm flipH="1" flipV="1">
            <a:off x="12428777" y="9386056"/>
            <a:ext cx="1583167" cy="9691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99EB786-0DCB-7819-E6F4-0C678ED77948}"/>
              </a:ext>
            </a:extLst>
          </p:cNvPr>
          <p:cNvSpPr txBox="1"/>
          <p:nvPr/>
        </p:nvSpPr>
        <p:spPr>
          <a:xfrm>
            <a:off x="10301110" y="793899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75C299A3-E3F9-94C3-C640-F3554680F693}"/>
              </a:ext>
            </a:extLst>
          </p:cNvPr>
          <p:cNvCxnSpPr>
            <a:cxnSpLocks/>
            <a:stCxn id="94" idx="0"/>
            <a:endCxn id="82" idx="2"/>
          </p:cNvCxnSpPr>
          <p:nvPr/>
        </p:nvCxnSpPr>
        <p:spPr>
          <a:xfrm flipV="1">
            <a:off x="11380054" y="9386056"/>
            <a:ext cx="1048723" cy="215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E83117C4-2B7E-64D3-A0CC-DC198AE0D62D}"/>
              </a:ext>
            </a:extLst>
          </p:cNvPr>
          <p:cNvSpPr/>
          <p:nvPr/>
        </p:nvSpPr>
        <p:spPr>
          <a:xfrm>
            <a:off x="10593083" y="9601568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clase</a:t>
            </a:r>
          </a:p>
          <a:p>
            <a:pPr algn="ctr"/>
            <a:endParaRPr lang="es-MX" sz="1800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E0E646E-7D3E-FF0A-0456-9433EED23A87}"/>
              </a:ext>
            </a:extLst>
          </p:cNvPr>
          <p:cNvSpPr/>
          <p:nvPr/>
        </p:nvSpPr>
        <p:spPr>
          <a:xfrm>
            <a:off x="12013335" y="11627139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idVuelo</a:t>
            </a:r>
          </a:p>
          <a:p>
            <a:pPr algn="ctr"/>
            <a:endParaRPr lang="es-MX" sz="1800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932C5823-16F9-A681-7F8F-459F45988D3B}"/>
              </a:ext>
            </a:extLst>
          </p:cNvPr>
          <p:cNvSpPr/>
          <p:nvPr/>
        </p:nvSpPr>
        <p:spPr>
          <a:xfrm>
            <a:off x="12524134" y="12275493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D8CEDAAE-BCD2-0656-A22A-8DC013C5A931}"/>
              </a:ext>
            </a:extLst>
          </p:cNvPr>
          <p:cNvSpPr/>
          <p:nvPr/>
        </p:nvSpPr>
        <p:spPr>
          <a:xfrm>
            <a:off x="14098075" y="12140238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origen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1E3AAA7-0E35-CAAB-5AEF-963C9EF39E74}"/>
              </a:ext>
            </a:extLst>
          </p:cNvPr>
          <p:cNvSpPr/>
          <p:nvPr/>
        </p:nvSpPr>
        <p:spPr>
          <a:xfrm>
            <a:off x="11737163" y="13143655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</a:t>
            </a:r>
          </a:p>
          <a:p>
            <a:pPr algn="ctr"/>
            <a:endParaRPr lang="es-MX" sz="1800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4541101-7E00-79DF-75B5-45055154E21E}"/>
              </a:ext>
            </a:extLst>
          </p:cNvPr>
          <p:cNvSpPr/>
          <p:nvPr/>
        </p:nvSpPr>
        <p:spPr>
          <a:xfrm>
            <a:off x="13986819" y="13132911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destino</a:t>
            </a:r>
          </a:p>
          <a:p>
            <a:pPr algn="ctr"/>
            <a:endParaRPr lang="es-MX" sz="1800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438DF88-EEEC-4775-42FE-03417587A5D7}"/>
              </a:ext>
            </a:extLst>
          </p:cNvPr>
          <p:cNvSpPr/>
          <p:nvPr/>
        </p:nvSpPr>
        <p:spPr>
          <a:xfrm>
            <a:off x="15906989" y="12167594"/>
            <a:ext cx="234291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plazasTotales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E73796F-5233-6CB2-33D9-E3E3E61C4C18}"/>
              </a:ext>
            </a:extLst>
          </p:cNvPr>
          <p:cNvSpPr/>
          <p:nvPr/>
        </p:nvSpPr>
        <p:spPr>
          <a:xfrm>
            <a:off x="18401703" y="12167594"/>
            <a:ext cx="2610447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plazasTuristicas</a:t>
            </a:r>
          </a:p>
          <a:p>
            <a:pPr algn="ctr"/>
            <a:endParaRPr lang="es-MX" sz="1800" dirty="0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421ADD9-82C6-1C83-4C45-D95FB2FD4E8F}"/>
              </a:ext>
            </a:extLst>
          </p:cNvPr>
          <p:cNvCxnSpPr>
            <a:cxnSpLocks/>
            <a:stCxn id="97" idx="7"/>
            <a:endCxn id="74" idx="2"/>
          </p:cNvCxnSpPr>
          <p:nvPr/>
        </p:nvCxnSpPr>
        <p:spPr>
          <a:xfrm flipV="1">
            <a:off x="13356778" y="10960921"/>
            <a:ext cx="655166" cy="754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01D86AE-54C4-42E7-4182-B6057E185D28}"/>
              </a:ext>
            </a:extLst>
          </p:cNvPr>
          <p:cNvCxnSpPr>
            <a:cxnSpLocks/>
            <a:stCxn id="98" idx="7"/>
            <a:endCxn id="74" idx="2"/>
          </p:cNvCxnSpPr>
          <p:nvPr/>
        </p:nvCxnSpPr>
        <p:spPr>
          <a:xfrm flipV="1">
            <a:off x="13867577" y="10960921"/>
            <a:ext cx="144367" cy="1403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933E0319-9366-261B-E496-DF0D149F4489}"/>
              </a:ext>
            </a:extLst>
          </p:cNvPr>
          <p:cNvCxnSpPr>
            <a:cxnSpLocks/>
            <a:stCxn id="99" idx="0"/>
            <a:endCxn id="74" idx="2"/>
          </p:cNvCxnSpPr>
          <p:nvPr/>
        </p:nvCxnSpPr>
        <p:spPr>
          <a:xfrm flipH="1" flipV="1">
            <a:off x="14011944" y="10960921"/>
            <a:ext cx="873102" cy="11793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DC2F1D1A-C8B3-2BDD-4C72-744E5114C9B8}"/>
              </a:ext>
            </a:extLst>
          </p:cNvPr>
          <p:cNvCxnSpPr>
            <a:cxnSpLocks/>
            <a:stCxn id="102" idx="0"/>
            <a:endCxn id="74" idx="2"/>
          </p:cNvCxnSpPr>
          <p:nvPr/>
        </p:nvCxnSpPr>
        <p:spPr>
          <a:xfrm flipH="1" flipV="1">
            <a:off x="14011944" y="10960921"/>
            <a:ext cx="3066501" cy="1206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E268F1A5-1C56-242D-67F9-047249703E16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>
            <a:off x="14011944" y="10960921"/>
            <a:ext cx="5694983" cy="1206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28FD79AC-D0AA-F219-12EE-012E8B817072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 flipH="1">
            <a:off x="14773790" y="12746002"/>
            <a:ext cx="111256" cy="386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E0C61FA3-0C04-023D-600D-0E2644921080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 flipH="1">
            <a:off x="12524134" y="12881257"/>
            <a:ext cx="786971" cy="2623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ombo 127">
            <a:extLst>
              <a:ext uri="{FF2B5EF4-FFF2-40B4-BE49-F238E27FC236}">
                <a16:creationId xmlns:a16="http://schemas.microsoft.com/office/drawing/2014/main" id="{753E5609-059E-A602-EDC4-7B0CCAE73E96}"/>
              </a:ext>
            </a:extLst>
          </p:cNvPr>
          <p:cNvSpPr/>
          <p:nvPr/>
        </p:nvSpPr>
        <p:spPr>
          <a:xfrm>
            <a:off x="12428776" y="635318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hospeda</a:t>
            </a:r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0A960B1-90CE-C671-91B3-893B01B21ACA}"/>
              </a:ext>
            </a:extLst>
          </p:cNvPr>
          <p:cNvCxnSpPr>
            <a:cxnSpLocks/>
            <a:stCxn id="128" idx="1"/>
            <a:endCxn id="8" idx="0"/>
          </p:cNvCxnSpPr>
          <p:nvPr/>
        </p:nvCxnSpPr>
        <p:spPr>
          <a:xfrm flipH="1">
            <a:off x="9208749" y="6744365"/>
            <a:ext cx="3220027" cy="12319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37980E53-8D99-25BC-50EB-D5576085C31D}"/>
              </a:ext>
            </a:extLst>
          </p:cNvPr>
          <p:cNvCxnSpPr>
            <a:cxnSpLocks/>
            <a:stCxn id="139" idx="1"/>
            <a:endCxn id="128" idx="3"/>
          </p:cNvCxnSpPr>
          <p:nvPr/>
        </p:nvCxnSpPr>
        <p:spPr>
          <a:xfrm flipH="1" flipV="1">
            <a:off x="14745775" y="6744365"/>
            <a:ext cx="2028866" cy="63798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298F50E8-6585-CB79-16E9-26EB1352347B}"/>
              </a:ext>
            </a:extLst>
          </p:cNvPr>
          <p:cNvGrpSpPr/>
          <p:nvPr/>
        </p:nvGrpSpPr>
        <p:grpSpPr>
          <a:xfrm>
            <a:off x="16275489" y="6859131"/>
            <a:ext cx="2643888" cy="826103"/>
            <a:chOff x="6286902" y="5117031"/>
            <a:chExt cx="2643888" cy="826103"/>
          </a:xfrm>
        </p:grpSpPr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E1A1675A-9FC1-4B86-D8D3-147596054866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Hotel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ED28ED92-7ECD-488E-E24E-BE0B3DCCA62E}"/>
                </a:ext>
              </a:extLst>
            </p:cNvPr>
            <p:cNvSpPr txBox="1"/>
            <p:nvPr/>
          </p:nvSpPr>
          <p:spPr>
            <a:xfrm>
              <a:off x="6286902" y="5117031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E6481947-1324-C993-C2A4-DED6A609CA91}"/>
              </a:ext>
            </a:extLst>
          </p:cNvPr>
          <p:cNvCxnSpPr>
            <a:cxnSpLocks/>
            <a:stCxn id="128" idx="0"/>
            <a:endCxn id="145" idx="4"/>
          </p:cNvCxnSpPr>
          <p:nvPr/>
        </p:nvCxnSpPr>
        <p:spPr>
          <a:xfrm flipV="1">
            <a:off x="13587276" y="5722250"/>
            <a:ext cx="97085" cy="6309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BD2139F3-FBA2-8366-6CB6-F021125583CB}"/>
              </a:ext>
            </a:extLst>
          </p:cNvPr>
          <p:cNvSpPr/>
          <p:nvPr/>
        </p:nvSpPr>
        <p:spPr>
          <a:xfrm>
            <a:off x="12897390" y="5116486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calidad</a:t>
            </a:r>
          </a:p>
          <a:p>
            <a:pPr algn="ctr"/>
            <a:endParaRPr lang="es-MX" sz="1800" dirty="0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2E42C9AE-F60A-6786-2C20-045C8F8B31F6}"/>
              </a:ext>
            </a:extLst>
          </p:cNvPr>
          <p:cNvSpPr/>
          <p:nvPr/>
        </p:nvSpPr>
        <p:spPr>
          <a:xfrm>
            <a:off x="14390048" y="4868010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régimen</a:t>
            </a:r>
          </a:p>
          <a:p>
            <a:pPr algn="ctr"/>
            <a:endParaRPr lang="es-MX" sz="1800" dirty="0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90CAFCA-E667-9841-CF63-AD1FE65A0250}"/>
              </a:ext>
            </a:extLst>
          </p:cNvPr>
          <p:cNvSpPr/>
          <p:nvPr/>
        </p:nvSpPr>
        <p:spPr>
          <a:xfrm>
            <a:off x="14885045" y="5610599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llegada</a:t>
            </a:r>
          </a:p>
          <a:p>
            <a:pPr algn="ctr"/>
            <a:endParaRPr lang="es-MX" sz="18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73E17C41-100B-AFCD-9656-4128EEA57F74}"/>
              </a:ext>
            </a:extLst>
          </p:cNvPr>
          <p:cNvCxnSpPr>
            <a:cxnSpLocks/>
            <a:stCxn id="128" idx="0"/>
            <a:endCxn id="148" idx="3"/>
          </p:cNvCxnSpPr>
          <p:nvPr/>
        </p:nvCxnSpPr>
        <p:spPr>
          <a:xfrm flipV="1">
            <a:off x="13587276" y="5385062"/>
            <a:ext cx="1033270" cy="9681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A40F7AEF-E453-245A-A5B2-96462C445381}"/>
              </a:ext>
            </a:extLst>
          </p:cNvPr>
          <p:cNvCxnSpPr>
            <a:cxnSpLocks/>
            <a:stCxn id="128" idx="0"/>
            <a:endCxn id="149" idx="2"/>
          </p:cNvCxnSpPr>
          <p:nvPr/>
        </p:nvCxnSpPr>
        <p:spPr>
          <a:xfrm flipV="1">
            <a:off x="13587276" y="5913481"/>
            <a:ext cx="1297769" cy="4397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Elipse 155">
            <a:extLst>
              <a:ext uri="{FF2B5EF4-FFF2-40B4-BE49-F238E27FC236}">
                <a16:creationId xmlns:a16="http://schemas.microsoft.com/office/drawing/2014/main" id="{55409491-CD68-0EA4-9C79-C44699FEB28F}"/>
              </a:ext>
            </a:extLst>
          </p:cNvPr>
          <p:cNvSpPr/>
          <p:nvPr/>
        </p:nvSpPr>
        <p:spPr>
          <a:xfrm>
            <a:off x="19091640" y="6253367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idHotel</a:t>
            </a:r>
          </a:p>
          <a:p>
            <a:pPr algn="ctr"/>
            <a:endParaRPr lang="es-MX" sz="1800" dirty="0"/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A6D5CD65-1B04-A475-430F-D501177C77EF}"/>
              </a:ext>
            </a:extLst>
          </p:cNvPr>
          <p:cNvCxnSpPr>
            <a:cxnSpLocks/>
            <a:stCxn id="139" idx="0"/>
            <a:endCxn id="156" idx="2"/>
          </p:cNvCxnSpPr>
          <p:nvPr/>
        </p:nvCxnSpPr>
        <p:spPr>
          <a:xfrm flipV="1">
            <a:off x="17847009" y="6556249"/>
            <a:ext cx="1244631" cy="5232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Elipse 159">
            <a:extLst>
              <a:ext uri="{FF2B5EF4-FFF2-40B4-BE49-F238E27FC236}">
                <a16:creationId xmlns:a16="http://schemas.microsoft.com/office/drawing/2014/main" id="{7CB51CAE-B9A5-5563-ECD2-BD5F94C9830B}"/>
              </a:ext>
            </a:extLst>
          </p:cNvPr>
          <p:cNvSpPr/>
          <p:nvPr/>
        </p:nvSpPr>
        <p:spPr>
          <a:xfrm>
            <a:off x="20194265" y="6870817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5A8CE6C2-2E49-A2EB-D204-899BCCB0B2A9}"/>
              </a:ext>
            </a:extLst>
          </p:cNvPr>
          <p:cNvSpPr/>
          <p:nvPr/>
        </p:nvSpPr>
        <p:spPr>
          <a:xfrm>
            <a:off x="20440650" y="7544769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7E09D876-E2CB-0598-A70A-24EBA2520A21}"/>
              </a:ext>
            </a:extLst>
          </p:cNvPr>
          <p:cNvSpPr/>
          <p:nvPr/>
        </p:nvSpPr>
        <p:spPr>
          <a:xfrm>
            <a:off x="19815281" y="8218722"/>
            <a:ext cx="1573941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</a:t>
            </a:r>
          </a:p>
          <a:p>
            <a:pPr algn="ctr"/>
            <a:endParaRPr lang="es-MX" sz="1800" dirty="0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6AA093E6-16D7-522A-1588-8D5593D1F66C}"/>
              </a:ext>
            </a:extLst>
          </p:cNvPr>
          <p:cNvSpPr/>
          <p:nvPr/>
        </p:nvSpPr>
        <p:spPr>
          <a:xfrm>
            <a:off x="21389222" y="5932404"/>
            <a:ext cx="2156578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0FD60250-D400-9565-7A68-14996816BA8B}"/>
              </a:ext>
            </a:extLst>
          </p:cNvPr>
          <p:cNvSpPr/>
          <p:nvPr/>
        </p:nvSpPr>
        <p:spPr>
          <a:xfrm>
            <a:off x="22647311" y="6473705"/>
            <a:ext cx="1573941" cy="73592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C79B5BCD-DACE-D057-9E92-5265DADA6492}"/>
              </a:ext>
            </a:extLst>
          </p:cNvPr>
          <p:cNvSpPr/>
          <p:nvPr/>
        </p:nvSpPr>
        <p:spPr>
          <a:xfrm>
            <a:off x="23043094" y="7263716"/>
            <a:ext cx="1573941" cy="73592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B058B7DE-3A94-78FD-B3E4-993B5D9B32B6}"/>
              </a:ext>
            </a:extLst>
          </p:cNvPr>
          <p:cNvCxnSpPr>
            <a:cxnSpLocks/>
            <a:stCxn id="139" idx="3"/>
            <a:endCxn id="160" idx="2"/>
          </p:cNvCxnSpPr>
          <p:nvPr/>
        </p:nvCxnSpPr>
        <p:spPr>
          <a:xfrm flipV="1">
            <a:off x="18919377" y="7173699"/>
            <a:ext cx="1274888" cy="208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525330C5-5110-3A63-A368-3CD052BF4485}"/>
              </a:ext>
            </a:extLst>
          </p:cNvPr>
          <p:cNvCxnSpPr>
            <a:cxnSpLocks/>
            <a:stCxn id="139" idx="3"/>
            <a:endCxn id="161" idx="2"/>
          </p:cNvCxnSpPr>
          <p:nvPr/>
        </p:nvCxnSpPr>
        <p:spPr>
          <a:xfrm>
            <a:off x="18919377" y="7382352"/>
            <a:ext cx="1521273" cy="4652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CBEFB40E-2A99-33CC-5F61-21D99A5956D1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>
          <a:xfrm>
            <a:off x="18919377" y="7382352"/>
            <a:ext cx="1126402" cy="925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006A7A64-91AF-D54B-DF70-ABD3F6BAE903}"/>
              </a:ext>
            </a:extLst>
          </p:cNvPr>
          <p:cNvCxnSpPr>
            <a:cxnSpLocks/>
            <a:stCxn id="160" idx="6"/>
            <a:endCxn id="164" idx="3"/>
          </p:cNvCxnSpPr>
          <p:nvPr/>
        </p:nvCxnSpPr>
        <p:spPr>
          <a:xfrm flipH="1" flipV="1">
            <a:off x="21705046" y="6449456"/>
            <a:ext cx="63160" cy="7242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76E6D79-F3B6-B05A-DBAB-E1936C31DF20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21768206" y="6841668"/>
            <a:ext cx="879105" cy="3320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CC7A4B5A-875D-2F0F-ED58-93ADBC4ADA66}"/>
              </a:ext>
            </a:extLst>
          </p:cNvPr>
          <p:cNvCxnSpPr>
            <a:cxnSpLocks/>
            <a:stCxn id="160" idx="6"/>
            <a:endCxn id="166" idx="2"/>
          </p:cNvCxnSpPr>
          <p:nvPr/>
        </p:nvCxnSpPr>
        <p:spPr>
          <a:xfrm>
            <a:off x="21768206" y="7173699"/>
            <a:ext cx="1274888" cy="4579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ombo 191">
            <a:extLst>
              <a:ext uri="{FF2B5EF4-FFF2-40B4-BE49-F238E27FC236}">
                <a16:creationId xmlns:a16="http://schemas.microsoft.com/office/drawing/2014/main" id="{386273E7-F658-32B5-DEC8-9DDC47B6C866}"/>
              </a:ext>
            </a:extLst>
          </p:cNvPr>
          <p:cNvSpPr/>
          <p:nvPr/>
        </p:nvSpPr>
        <p:spPr>
          <a:xfrm>
            <a:off x="3929751" y="754518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</a:t>
            </a: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ACC833FF-925F-99D9-ECA3-3399D0671D83}"/>
              </a:ext>
            </a:extLst>
          </p:cNvPr>
          <p:cNvGrpSpPr/>
          <p:nvPr/>
        </p:nvGrpSpPr>
        <p:grpSpPr>
          <a:xfrm>
            <a:off x="3471264" y="5932404"/>
            <a:ext cx="2144736" cy="1147065"/>
            <a:chOff x="6786054" y="5337369"/>
            <a:chExt cx="2144736" cy="1147065"/>
          </a:xfrm>
        </p:grpSpPr>
        <p:sp>
          <p:nvSpPr>
            <p:cNvPr id="194" name="Rectángulo 193">
              <a:extLst>
                <a:ext uri="{FF2B5EF4-FFF2-40B4-BE49-F238E27FC236}">
                  <a16:creationId xmlns:a16="http://schemas.microsoft.com/office/drawing/2014/main" id="{C055388F-8D40-B02E-731F-FBE4A909A5E0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Sucursal</a:t>
              </a:r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3BE807D9-2898-3F2B-C37A-B613BB39A034}"/>
                </a:ext>
              </a:extLst>
            </p:cNvPr>
            <p:cNvSpPr txBox="1"/>
            <p:nvPr/>
          </p:nvSpPr>
          <p:spPr>
            <a:xfrm>
              <a:off x="7590061" y="5961214"/>
              <a:ext cx="58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4AF0B396-4FDA-2394-C674-C64770E6E484}"/>
              </a:ext>
            </a:extLst>
          </p:cNvPr>
          <p:cNvCxnSpPr>
            <a:cxnSpLocks/>
            <a:stCxn id="194" idx="2"/>
            <a:endCxn id="192" idx="0"/>
          </p:cNvCxnSpPr>
          <p:nvPr/>
        </p:nvCxnSpPr>
        <p:spPr>
          <a:xfrm>
            <a:off x="4543632" y="6538169"/>
            <a:ext cx="544619" cy="10070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054EBAED-A8B8-77E5-94D7-00F61F0AC788}"/>
              </a:ext>
            </a:extLst>
          </p:cNvPr>
          <p:cNvCxnSpPr>
            <a:cxnSpLocks/>
            <a:stCxn id="8" idx="1"/>
            <a:endCxn id="192" idx="3"/>
          </p:cNvCxnSpPr>
          <p:nvPr/>
        </p:nvCxnSpPr>
        <p:spPr>
          <a:xfrm flipH="1" flipV="1">
            <a:off x="6246750" y="7936360"/>
            <a:ext cx="1889631" cy="3428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A580892E-379C-D260-7F89-63E4B3884BF1}"/>
              </a:ext>
            </a:extLst>
          </p:cNvPr>
          <p:cNvSpPr/>
          <p:nvPr/>
        </p:nvSpPr>
        <p:spPr>
          <a:xfrm>
            <a:off x="1712061" y="4667012"/>
            <a:ext cx="1710124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idSucursal</a:t>
            </a:r>
          </a:p>
          <a:p>
            <a:pPr algn="ctr"/>
            <a:endParaRPr lang="es-MX" sz="1800" dirty="0"/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814D2083-692E-060C-6C50-445E968A3838}"/>
              </a:ext>
            </a:extLst>
          </p:cNvPr>
          <p:cNvCxnSpPr>
            <a:cxnSpLocks/>
            <a:stCxn id="194" idx="0"/>
            <a:endCxn id="206" idx="4"/>
          </p:cNvCxnSpPr>
          <p:nvPr/>
        </p:nvCxnSpPr>
        <p:spPr>
          <a:xfrm flipH="1" flipV="1">
            <a:off x="2567123" y="5272776"/>
            <a:ext cx="1976509" cy="6596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ipse 211">
            <a:extLst>
              <a:ext uri="{FF2B5EF4-FFF2-40B4-BE49-F238E27FC236}">
                <a16:creationId xmlns:a16="http://schemas.microsoft.com/office/drawing/2014/main" id="{6AF60E09-2CF6-5440-1D5B-693D21463C3F}"/>
              </a:ext>
            </a:extLst>
          </p:cNvPr>
          <p:cNvSpPr/>
          <p:nvPr/>
        </p:nvSpPr>
        <p:spPr>
          <a:xfrm>
            <a:off x="2571499" y="4052208"/>
            <a:ext cx="1710124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C1D62F58-F467-2DB8-51B0-8643671F0AD2}"/>
              </a:ext>
            </a:extLst>
          </p:cNvPr>
          <p:cNvSpPr/>
          <p:nvPr/>
        </p:nvSpPr>
        <p:spPr>
          <a:xfrm>
            <a:off x="4576376" y="4139077"/>
            <a:ext cx="1710124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9177B3E5-F940-5E42-1A9B-5050F48B91FD}"/>
              </a:ext>
            </a:extLst>
          </p:cNvPr>
          <p:cNvCxnSpPr>
            <a:cxnSpLocks/>
            <a:stCxn id="194" idx="0"/>
            <a:endCxn id="212" idx="5"/>
          </p:cNvCxnSpPr>
          <p:nvPr/>
        </p:nvCxnSpPr>
        <p:spPr>
          <a:xfrm flipH="1" flipV="1">
            <a:off x="4031181" y="4569260"/>
            <a:ext cx="512451" cy="13631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DA1BB0A-658E-D0B4-E9B4-7BB61EC70D7A}"/>
              </a:ext>
            </a:extLst>
          </p:cNvPr>
          <p:cNvCxnSpPr>
            <a:cxnSpLocks/>
            <a:stCxn id="194" idx="0"/>
            <a:endCxn id="213" idx="4"/>
          </p:cNvCxnSpPr>
          <p:nvPr/>
        </p:nvCxnSpPr>
        <p:spPr>
          <a:xfrm flipV="1">
            <a:off x="4543632" y="4744841"/>
            <a:ext cx="887806" cy="1187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Elipse 219">
            <a:extLst>
              <a:ext uri="{FF2B5EF4-FFF2-40B4-BE49-F238E27FC236}">
                <a16:creationId xmlns:a16="http://schemas.microsoft.com/office/drawing/2014/main" id="{A9138B76-E537-B0F5-0D0A-4113872ECC01}"/>
              </a:ext>
            </a:extLst>
          </p:cNvPr>
          <p:cNvSpPr/>
          <p:nvPr/>
        </p:nvSpPr>
        <p:spPr>
          <a:xfrm>
            <a:off x="3768787" y="2952843"/>
            <a:ext cx="2174837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761D31B4-B96C-57BB-2E28-65E3835D84C2}"/>
              </a:ext>
            </a:extLst>
          </p:cNvPr>
          <p:cNvSpPr/>
          <p:nvPr/>
        </p:nvSpPr>
        <p:spPr>
          <a:xfrm>
            <a:off x="5773753" y="2547012"/>
            <a:ext cx="1556923" cy="652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8DC01B33-D02B-82CE-8C1F-9BE29D861CAD}"/>
              </a:ext>
            </a:extLst>
          </p:cNvPr>
          <p:cNvSpPr/>
          <p:nvPr/>
        </p:nvSpPr>
        <p:spPr>
          <a:xfrm>
            <a:off x="6713893" y="3096942"/>
            <a:ext cx="1556923" cy="652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81B22D41-1719-7932-7896-EDD5DC40C0B7}"/>
              </a:ext>
            </a:extLst>
          </p:cNvPr>
          <p:cNvCxnSpPr>
            <a:cxnSpLocks/>
            <a:stCxn id="213" idx="0"/>
            <a:endCxn id="220" idx="4"/>
          </p:cNvCxnSpPr>
          <p:nvPr/>
        </p:nvCxnSpPr>
        <p:spPr>
          <a:xfrm flipH="1" flipV="1">
            <a:off x="4856206" y="3558607"/>
            <a:ext cx="575232" cy="5804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590C977E-F820-52DA-9EBA-A31B66C9E3D2}"/>
              </a:ext>
            </a:extLst>
          </p:cNvPr>
          <p:cNvCxnSpPr>
            <a:cxnSpLocks/>
            <a:stCxn id="213" idx="0"/>
            <a:endCxn id="221" idx="4"/>
          </p:cNvCxnSpPr>
          <p:nvPr/>
        </p:nvCxnSpPr>
        <p:spPr>
          <a:xfrm flipV="1">
            <a:off x="5431438" y="3199286"/>
            <a:ext cx="1120777" cy="9397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5155064A-5A00-A303-6198-A0EDC70DEEC7}"/>
              </a:ext>
            </a:extLst>
          </p:cNvPr>
          <p:cNvCxnSpPr>
            <a:cxnSpLocks/>
            <a:stCxn id="213" idx="0"/>
            <a:endCxn id="222" idx="3"/>
          </p:cNvCxnSpPr>
          <p:nvPr/>
        </p:nvCxnSpPr>
        <p:spPr>
          <a:xfrm flipV="1">
            <a:off x="5431438" y="3653693"/>
            <a:ext cx="1510461" cy="485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B3C77C05-0D6A-9594-1322-587084B4EC10}"/>
              </a:ext>
            </a:extLst>
          </p:cNvPr>
          <p:cNvSpPr/>
          <p:nvPr/>
        </p:nvSpPr>
        <p:spPr>
          <a:xfrm>
            <a:off x="1829755" y="13723994"/>
            <a:ext cx="1846306" cy="6057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46E84C-ED5C-8507-EBA8-7B75A2C2E1E7}"/>
              </a:ext>
            </a:extLst>
          </p:cNvPr>
          <p:cNvCxnSpPr>
            <a:cxnSpLocks/>
            <a:stCxn id="28" idx="7"/>
            <a:endCxn id="38" idx="4"/>
          </p:cNvCxnSpPr>
          <p:nvPr/>
        </p:nvCxnSpPr>
        <p:spPr>
          <a:xfrm flipV="1">
            <a:off x="3405676" y="12622953"/>
            <a:ext cx="571596" cy="1189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FD5489F-6EDF-7166-AD33-666076EA042C}"/>
              </a:ext>
            </a:extLst>
          </p:cNvPr>
          <p:cNvGrpSpPr/>
          <p:nvPr/>
        </p:nvGrpSpPr>
        <p:grpSpPr>
          <a:xfrm>
            <a:off x="7983388" y="227930"/>
            <a:ext cx="11412975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4BDFE02-C6E3-79E5-9A2F-1C4FC49C0792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VIAJES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CDA6B0-710D-2C4D-C594-A8D89E0EC33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53CA66-CA9F-3FC9-4550-421BF44F7476}"/>
              </a:ext>
            </a:extLst>
          </p:cNvPr>
          <p:cNvSpPr txBox="1"/>
          <p:nvPr/>
        </p:nvSpPr>
        <p:spPr>
          <a:xfrm>
            <a:off x="1083031" y="2811766"/>
            <a:ext cx="26820024" cy="1024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Hotel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idHotel</a:t>
            </a:r>
            <a:r>
              <a:rPr lang="es-MX" sz="6000" b="1" dirty="0">
                <a:solidFill>
                  <a:schemeClr val="tx1"/>
                </a:solidFill>
              </a:rPr>
              <a:t>, teléfono, plazas, dirección, codigoPostal, numero, calle,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Sucursal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idSucursal</a:t>
            </a:r>
            <a:r>
              <a:rPr lang="es-MX" sz="6000" b="1" dirty="0">
                <a:solidFill>
                  <a:schemeClr val="tx1"/>
                </a:solidFill>
              </a:rPr>
              <a:t>, teléfono, dirección, codigoPostal, numero, calle,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Turista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idTurista</a:t>
            </a:r>
            <a:r>
              <a:rPr lang="es-MX" sz="6000" b="1" dirty="0">
                <a:solidFill>
                  <a:schemeClr val="tx1"/>
                </a:solidFill>
              </a:rPr>
              <a:t>, nombre, apellidoPaterno, apellidoMaterno, teléfono, dirección, codigoPostal, calle, numero, estatus)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Vuelo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idVuelo</a:t>
            </a:r>
            <a:r>
              <a:rPr lang="es-MX" sz="6000" b="1" dirty="0">
                <a:solidFill>
                  <a:schemeClr val="tx1"/>
                </a:solidFill>
              </a:rPr>
              <a:t>, fecha, hora, origen, destino, plazasTotales, plazas)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Viaje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idViaje</a:t>
            </a:r>
            <a:r>
              <a:rPr lang="es-MX" sz="6000" b="1" dirty="0">
                <a:solidFill>
                  <a:schemeClr val="tx1"/>
                </a:solidFill>
              </a:rPr>
              <a:t>, numero, estatus, </a:t>
            </a:r>
            <a:r>
              <a:rPr lang="es-MX" sz="6000" b="1" u="dbl" dirty="0">
                <a:solidFill>
                  <a:schemeClr val="tx1"/>
                </a:solidFill>
              </a:rPr>
              <a:t>idSucursal, idTurusta</a:t>
            </a:r>
            <a:r>
              <a:rPr lang="es-MX" sz="6000" b="1" dirty="0">
                <a:solidFill>
                  <a:schemeClr val="tx1"/>
                </a:solidFill>
              </a:rPr>
              <a:t>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viajeVuelo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idViajeVuelo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idViaje, idVuelo</a:t>
            </a:r>
            <a:r>
              <a:rPr lang="es-MX" sz="6000" b="1" dirty="0">
                <a:solidFill>
                  <a:schemeClr val="tx1"/>
                </a:solidFill>
              </a:rPr>
              <a:t>, estatus, clase)</a:t>
            </a:r>
          </a:p>
          <a:p>
            <a:r>
              <a:rPr lang="es-MX" sz="6000" b="1" dirty="0">
                <a:solidFill>
                  <a:schemeClr val="bg1"/>
                </a:solidFill>
              </a:rPr>
              <a:t>viajeHotel</a:t>
            </a:r>
            <a:r>
              <a:rPr lang="es-MX" sz="6000" b="1" dirty="0">
                <a:solidFill>
                  <a:schemeClr val="tx1"/>
                </a:solidFill>
              </a:rPr>
              <a:t>(</a:t>
            </a:r>
            <a:r>
              <a:rPr lang="es-MX" sz="6000" b="1" u="sng" dirty="0">
                <a:solidFill>
                  <a:schemeClr val="tx1"/>
                </a:solidFill>
              </a:rPr>
              <a:t>idViajeHotel</a:t>
            </a:r>
            <a:r>
              <a:rPr lang="es-MX" sz="6000" b="1" dirty="0">
                <a:solidFill>
                  <a:schemeClr val="tx1"/>
                </a:solidFill>
              </a:rPr>
              <a:t>, </a:t>
            </a:r>
            <a:r>
              <a:rPr lang="es-MX" sz="6000" b="1" u="dbl" dirty="0">
                <a:solidFill>
                  <a:schemeClr val="tx1"/>
                </a:solidFill>
              </a:rPr>
              <a:t>idViaje, idHotel</a:t>
            </a:r>
            <a:r>
              <a:rPr lang="es-MX" sz="6000" b="1" dirty="0">
                <a:solidFill>
                  <a:schemeClr val="tx1"/>
                </a:solidFill>
              </a:rPr>
              <a:t>, estatus, horaSalida, horaLlegada, régimen )</a:t>
            </a:r>
          </a:p>
        </p:txBody>
      </p:sp>
    </p:spTree>
    <p:extLst>
      <p:ext uri="{BB962C8B-B14F-4D97-AF65-F5344CB8AC3E}">
        <p14:creationId xmlns:p14="http://schemas.microsoft.com/office/powerpoint/2010/main" val="14671204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T Security Pitch Deck by Slidesgo">
  <a:themeElements>
    <a:clrScheme name="Simple Light">
      <a:dk1>
        <a:srgbClr val="000000"/>
      </a:dk1>
      <a:lt1>
        <a:srgbClr val="FFFFFF"/>
      </a:lt1>
      <a:dk2>
        <a:srgbClr val="1738C6"/>
      </a:dk2>
      <a:lt2>
        <a:srgbClr val="1F369A"/>
      </a:lt2>
      <a:accent1>
        <a:srgbClr val="F2E205"/>
      </a:accent1>
      <a:accent2>
        <a:srgbClr val="FF0000"/>
      </a:accent2>
      <a:accent3>
        <a:srgbClr val="2647D6"/>
      </a:accent3>
      <a:accent4>
        <a:srgbClr val="E2E2E2"/>
      </a:accent4>
      <a:accent5>
        <a:srgbClr val="B8B8B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Security Pitch Deck by Slidesgo</Template>
  <TotalTime>2993</TotalTime>
  <Words>1999</Words>
  <Application>Microsoft Office PowerPoint</Application>
  <PresentationFormat>Personalizado</PresentationFormat>
  <Paragraphs>756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60" baseType="lpstr">
      <vt:lpstr>Alef</vt:lpstr>
      <vt:lpstr>Arial</vt:lpstr>
      <vt:lpstr>Bebas Neue</vt:lpstr>
      <vt:lpstr>Calisto MT</vt:lpstr>
      <vt:lpstr>Loved by the King</vt:lpstr>
      <vt:lpstr>Mulish SemiBold</vt:lpstr>
      <vt:lpstr>Nunito Light</vt:lpstr>
      <vt:lpstr>Proxima Nova</vt:lpstr>
      <vt:lpstr>PT Sans</vt:lpstr>
      <vt:lpstr>Roboto Condensed Light</vt:lpstr>
      <vt:lpstr>Roboto Mono</vt:lpstr>
      <vt:lpstr>Titillium Web</vt:lpstr>
      <vt:lpstr>Titillium Web Light</vt:lpstr>
      <vt:lpstr>Turret Road</vt:lpstr>
      <vt:lpstr>Wingdings 2</vt:lpstr>
      <vt:lpstr>IT Security Pitch Deck by Slidesgo</vt:lpstr>
      <vt:lpstr>Slidesgo Final Pages</vt:lpstr>
      <vt:lpstr>Pizarra</vt:lpstr>
      <vt:lpstr>Presentación de PowerPoint</vt:lpstr>
      <vt:lpstr>SERVICIO MILITAR  DIAGRAMA E-R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MILITAR  DIAGRAMA E-R</dc:title>
  <dc:creator>brandon</dc:creator>
  <cp:lastModifiedBy>brandon lugo</cp:lastModifiedBy>
  <cp:revision>16</cp:revision>
  <dcterms:created xsi:type="dcterms:W3CDTF">2022-09-04T16:29:19Z</dcterms:created>
  <dcterms:modified xsi:type="dcterms:W3CDTF">2022-11-28T18:59:26Z</dcterms:modified>
</cp:coreProperties>
</file>