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33" d="100"/>
          <a:sy n="33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905" y="3715626"/>
            <a:ext cx="22299622" cy="3840059"/>
          </a:xfrm>
        </p:spPr>
        <p:txBody>
          <a:bodyPr anchor="b">
            <a:normAutofit/>
          </a:bodyPr>
          <a:lstStyle>
            <a:lvl1pPr algn="ctr">
              <a:defRPr sz="113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7905" y="7555680"/>
            <a:ext cx="22299622" cy="2204478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2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8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40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60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2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80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7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36" y="1150268"/>
            <a:ext cx="23957359" cy="8014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29" y="9585979"/>
            <a:ext cx="24461761" cy="1141165"/>
          </a:xfrm>
        </p:spPr>
        <p:txBody>
          <a:bodyPr anchor="b">
            <a:normAutofit/>
          </a:bodyPr>
          <a:lstStyle>
            <a:lvl1pPr algn="ctr"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283" y="1459359"/>
            <a:ext cx="23257066" cy="740309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0"/>
            </a:lvl1pPr>
            <a:lvl2pPr marL="960029" indent="0">
              <a:buNone/>
              <a:defRPr sz="4200"/>
            </a:lvl2pPr>
            <a:lvl3pPr marL="1920057" indent="0">
              <a:buNone/>
              <a:defRPr sz="420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3" y="10727147"/>
            <a:ext cx="24458066" cy="1433033"/>
          </a:xfrm>
        </p:spPr>
        <p:txBody>
          <a:bodyPr anchor="t"/>
          <a:lstStyle>
            <a:lvl1pPr marL="0" indent="0" algn="ctr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5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03" y="1277577"/>
            <a:ext cx="24458066" cy="7421305"/>
          </a:xfrm>
        </p:spPr>
        <p:txBody>
          <a:bodyPr anchor="ctr"/>
          <a:lstStyle>
            <a:lvl1pPr>
              <a:defRPr sz="67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1" y="9018884"/>
            <a:ext cx="24458069" cy="3153487"/>
          </a:xfrm>
        </p:spPr>
        <p:txBody>
          <a:bodyPr anchor="ctr"/>
          <a:lstStyle>
            <a:lvl1pPr marL="0" indent="0" algn="ctr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9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299" y="1280019"/>
            <a:ext cx="21975329" cy="6284406"/>
          </a:xfrm>
        </p:spPr>
        <p:txBody>
          <a:bodyPr anchor="ctr"/>
          <a:lstStyle>
            <a:lvl1pPr>
              <a:defRPr sz="67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064575" y="7580233"/>
            <a:ext cx="20675027" cy="1118650"/>
          </a:xfrm>
        </p:spPr>
        <p:txBody>
          <a:bodyPr anchor="t">
            <a:normAutofit/>
          </a:bodyPr>
          <a:lstStyle>
            <a:lvl1pPr marL="0" indent="0" algn="r">
              <a:buNone/>
              <a:defRPr sz="294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1" y="9038145"/>
            <a:ext cx="24458069" cy="31275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2340035" y="1857867"/>
            <a:ext cx="1440021" cy="1227894"/>
          </a:xfrm>
          <a:prstGeom prst="rect">
            <a:avLst/>
          </a:prstGeom>
        </p:spPr>
        <p:txBody>
          <a:bodyPr vert="horz" lIns="192003" tIns="96001" rIns="192003" bIns="960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7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14656" y="6148664"/>
            <a:ext cx="1440021" cy="1227894"/>
          </a:xfrm>
          <a:prstGeom prst="rect">
            <a:avLst/>
          </a:prstGeom>
        </p:spPr>
        <p:txBody>
          <a:bodyPr vert="horz" lIns="192003" tIns="96001" rIns="192003" bIns="9600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7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3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01" y="4466087"/>
            <a:ext cx="24458069" cy="5274272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578" y="9765092"/>
            <a:ext cx="24454374" cy="2395088"/>
          </a:xfrm>
        </p:spPr>
        <p:txBody>
          <a:bodyPr anchor="t"/>
          <a:lstStyle>
            <a:lvl1pPr marL="0" indent="0" algn="ctr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04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58603" y="1280019"/>
            <a:ext cx="24458066" cy="20377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58603" y="3960058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504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58603" y="5400080"/>
            <a:ext cx="7797715" cy="676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04197" y="3960058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504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491734" y="5400080"/>
            <a:ext cx="7797715" cy="676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18952" y="3960058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504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818952" y="5400080"/>
            <a:ext cx="7797715" cy="676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46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1" y="3817830"/>
            <a:ext cx="7889814" cy="3880059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31" y="3817830"/>
            <a:ext cx="7889814" cy="3880059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854" y="3817830"/>
            <a:ext cx="7889814" cy="388005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58601" y="1280019"/>
            <a:ext cx="24458069" cy="20377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58603" y="8197719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420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405001" y="4071279"/>
            <a:ext cx="7304914" cy="336583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3360"/>
            </a:lvl2pPr>
            <a:lvl3pPr marL="1920057" indent="0">
              <a:buNone/>
              <a:defRPr sz="3360"/>
            </a:lvl3pPr>
            <a:lvl4pPr marL="2880086" indent="0">
              <a:buNone/>
              <a:defRPr sz="3360"/>
            </a:lvl4pPr>
            <a:lvl5pPr marL="3840114" indent="0">
              <a:buNone/>
              <a:defRPr sz="3360"/>
            </a:lvl5pPr>
            <a:lvl6pPr marL="4800143" indent="0">
              <a:buNone/>
              <a:defRPr sz="3360"/>
            </a:lvl6pPr>
            <a:lvl7pPr marL="5760171" indent="0">
              <a:buNone/>
              <a:defRPr sz="3360"/>
            </a:lvl7pPr>
            <a:lvl8pPr marL="6720200" indent="0">
              <a:buNone/>
              <a:defRPr sz="3360"/>
            </a:lvl8pPr>
            <a:lvl9pPr marL="7680228" indent="0">
              <a:buNone/>
              <a:defRPr sz="3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58603" y="9407737"/>
            <a:ext cx="7797715" cy="2752446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94930" y="8197719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420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738134" y="4071649"/>
            <a:ext cx="7304914" cy="337677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3360"/>
            </a:lvl2pPr>
            <a:lvl3pPr marL="1920057" indent="0">
              <a:buNone/>
              <a:defRPr sz="3360"/>
            </a:lvl3pPr>
            <a:lvl4pPr marL="2880086" indent="0">
              <a:buNone/>
              <a:defRPr sz="3360"/>
            </a:lvl4pPr>
            <a:lvl5pPr marL="3840114" indent="0">
              <a:buNone/>
              <a:defRPr sz="3360"/>
            </a:lvl5pPr>
            <a:lvl6pPr marL="4800143" indent="0">
              <a:buNone/>
              <a:defRPr sz="3360"/>
            </a:lvl6pPr>
            <a:lvl7pPr marL="5760171" indent="0">
              <a:buNone/>
              <a:defRPr sz="3360"/>
            </a:lvl7pPr>
            <a:lvl8pPr marL="6720200" indent="0">
              <a:buNone/>
              <a:defRPr sz="3360"/>
            </a:lvl8pPr>
            <a:lvl9pPr marL="7680228" indent="0">
              <a:buNone/>
              <a:defRPr sz="3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491734" y="9407735"/>
            <a:ext cx="7797715" cy="2752446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19247" y="8197719"/>
            <a:ext cx="7797715" cy="1210017"/>
          </a:xfrm>
        </p:spPr>
        <p:txBody>
          <a:bodyPr anchor="b">
            <a:noAutofit/>
          </a:bodyPr>
          <a:lstStyle>
            <a:lvl1pPr marL="0" indent="0" algn="ctr">
              <a:buNone/>
              <a:defRPr sz="4200" b="0">
                <a:solidFill>
                  <a:schemeClr val="tx1"/>
                </a:solidFill>
              </a:defRPr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076734" y="4061860"/>
            <a:ext cx="7304914" cy="33749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3360"/>
            </a:lvl2pPr>
            <a:lvl3pPr marL="1920057" indent="0">
              <a:buNone/>
              <a:defRPr sz="3360"/>
            </a:lvl3pPr>
            <a:lvl4pPr marL="2880086" indent="0">
              <a:buNone/>
              <a:defRPr sz="3360"/>
            </a:lvl4pPr>
            <a:lvl5pPr marL="3840114" indent="0">
              <a:buNone/>
              <a:defRPr sz="3360"/>
            </a:lvl5pPr>
            <a:lvl6pPr marL="4800143" indent="0">
              <a:buNone/>
              <a:defRPr sz="3360"/>
            </a:lvl6pPr>
            <a:lvl7pPr marL="5760171" indent="0">
              <a:buNone/>
              <a:defRPr sz="3360"/>
            </a:lvl7pPr>
            <a:lvl8pPr marL="6720200" indent="0">
              <a:buNone/>
              <a:defRPr sz="3360"/>
            </a:lvl8pPr>
            <a:lvl9pPr marL="7680228" indent="0">
              <a:buNone/>
              <a:defRPr sz="3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818952" y="9407731"/>
            <a:ext cx="7797715" cy="2752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311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20160" y="1280018"/>
            <a:ext cx="5396506" cy="1088016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8605" y="1280018"/>
            <a:ext cx="18701548" cy="1088016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8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7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047" y="3697834"/>
            <a:ext cx="22655177" cy="3840084"/>
          </a:xfrm>
        </p:spPr>
        <p:txBody>
          <a:bodyPr anchor="b"/>
          <a:lstStyle>
            <a:lvl1pPr algn="ctr">
              <a:defRPr sz="8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047" y="7537915"/>
            <a:ext cx="22655177" cy="3164465"/>
          </a:xfrm>
        </p:spPr>
        <p:txBody>
          <a:bodyPr anchor="t"/>
          <a:lstStyle>
            <a:lvl1pPr marL="0" indent="0" algn="ctr">
              <a:buNone/>
              <a:defRPr sz="4200">
                <a:solidFill>
                  <a:schemeClr val="tx1"/>
                </a:solidFill>
              </a:defRPr>
            </a:lvl1pPr>
            <a:lvl2pPr marL="96002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8604" y="3637742"/>
            <a:ext cx="11954106" cy="8522436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2718" y="3637743"/>
            <a:ext cx="11963952" cy="85224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0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03" y="3642062"/>
            <a:ext cx="12021607" cy="8711455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62" y="3642062"/>
            <a:ext cx="12021607" cy="8711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6111" y="3853609"/>
            <a:ext cx="11519093" cy="1144130"/>
          </a:xfrm>
        </p:spPr>
        <p:txBody>
          <a:bodyPr anchor="b">
            <a:noAutofit/>
          </a:bodyPr>
          <a:lstStyle>
            <a:lvl1pPr marL="0" indent="0" algn="ctr">
              <a:buNone/>
              <a:defRPr sz="5040" b="0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6111" y="4997738"/>
            <a:ext cx="11519093" cy="7162443"/>
          </a:xfrm>
        </p:spPr>
        <p:txBody>
          <a:bodyPr anchor="t">
            <a:normAutofit/>
          </a:bodyPr>
          <a:lstStyle>
            <a:lvl1pPr>
              <a:defRPr sz="3780"/>
            </a:lvl1pPr>
            <a:lvl2pPr>
              <a:defRPr sz="3360"/>
            </a:lvl2pPr>
            <a:lvl3pPr>
              <a:defRPr sz="2940"/>
            </a:lvl3pPr>
            <a:lvl4pPr>
              <a:defRPr sz="2520"/>
            </a:lvl4pPr>
            <a:lvl5pPr>
              <a:defRPr sz="252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70220" y="3853610"/>
            <a:ext cx="11563942" cy="1144128"/>
          </a:xfrm>
        </p:spPr>
        <p:txBody>
          <a:bodyPr anchor="b">
            <a:noAutofit/>
          </a:bodyPr>
          <a:lstStyle>
            <a:lvl1pPr marL="0" indent="0" algn="ctr">
              <a:buNone/>
              <a:defRPr sz="5040" b="0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70220" y="4997738"/>
            <a:ext cx="11563942" cy="7162443"/>
          </a:xfrm>
        </p:spPr>
        <p:txBody>
          <a:bodyPr anchor="t">
            <a:normAutofit/>
          </a:bodyPr>
          <a:lstStyle>
            <a:lvl1pPr>
              <a:defRPr sz="3780"/>
            </a:lvl1pPr>
            <a:lvl2pPr>
              <a:defRPr sz="3360"/>
            </a:lvl2pPr>
            <a:lvl3pPr>
              <a:defRPr sz="2940"/>
            </a:lvl3pPr>
            <a:lvl4pPr>
              <a:defRPr sz="2520"/>
            </a:lvl4pPr>
            <a:lvl5pPr>
              <a:defRPr sz="252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0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4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4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04" y="1280019"/>
            <a:ext cx="8756560" cy="3825606"/>
          </a:xfrm>
        </p:spPr>
        <p:txBody>
          <a:bodyPr anchor="b">
            <a:normAutofit/>
          </a:bodyPr>
          <a:lstStyle>
            <a:lvl1pPr algn="ctr">
              <a:defRPr sz="504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0168" y="1280019"/>
            <a:ext cx="15146501" cy="1088016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4" y="5105626"/>
            <a:ext cx="8756560" cy="7054553"/>
          </a:xfrm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384" y="1280019"/>
            <a:ext cx="8466659" cy="1092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04" y="1280697"/>
            <a:ext cx="14019771" cy="3841186"/>
          </a:xfrm>
        </p:spPr>
        <p:txBody>
          <a:bodyPr anchor="b">
            <a:noAutofit/>
          </a:bodyPr>
          <a:lstStyle>
            <a:lvl1pPr algn="ctr">
              <a:defRPr sz="671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81090" y="1603598"/>
            <a:ext cx="7738109" cy="1031578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3360"/>
            </a:lvl2pPr>
            <a:lvl3pPr marL="1920057" indent="0">
              <a:buNone/>
              <a:defRPr sz="3360"/>
            </a:lvl3pPr>
            <a:lvl4pPr marL="2880086" indent="0">
              <a:buNone/>
              <a:defRPr sz="3360"/>
            </a:lvl4pPr>
            <a:lvl5pPr marL="3840114" indent="0">
              <a:buNone/>
              <a:defRPr sz="3360"/>
            </a:lvl5pPr>
            <a:lvl6pPr marL="4800143" indent="0">
              <a:buNone/>
              <a:defRPr sz="3360"/>
            </a:lvl6pPr>
            <a:lvl7pPr marL="5760171" indent="0">
              <a:buNone/>
              <a:defRPr sz="3360"/>
            </a:lvl7pPr>
            <a:lvl8pPr marL="6720200" indent="0">
              <a:buNone/>
              <a:defRPr sz="3360"/>
            </a:lvl8pPr>
            <a:lvl9pPr marL="7680228" indent="0">
              <a:buNone/>
              <a:defRPr sz="3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604" y="5121884"/>
            <a:ext cx="14019771" cy="70891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960029" indent="0">
              <a:buNone/>
              <a:defRPr sz="2520"/>
            </a:lvl2pPr>
            <a:lvl3pPr marL="1920057" indent="0">
              <a:buNone/>
              <a:defRPr sz="2100"/>
            </a:lvl3pPr>
            <a:lvl4pPr marL="2880086" indent="0">
              <a:buNone/>
              <a:defRPr sz="1890"/>
            </a:lvl4pPr>
            <a:lvl5pPr marL="3840114" indent="0">
              <a:buNone/>
              <a:defRPr sz="1890"/>
            </a:lvl5pPr>
            <a:lvl6pPr marL="4800143" indent="0">
              <a:buNone/>
              <a:defRPr sz="1890"/>
            </a:lvl6pPr>
            <a:lvl7pPr marL="5760171" indent="0">
              <a:buNone/>
              <a:defRPr sz="1890"/>
            </a:lvl7pPr>
            <a:lvl8pPr marL="6720200" indent="0">
              <a:buNone/>
              <a:defRPr sz="1890"/>
            </a:lvl8pPr>
            <a:lvl9pPr marL="7680228" indent="0">
              <a:buNone/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1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8603" y="1280019"/>
            <a:ext cx="24458066" cy="2037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603" y="3637743"/>
            <a:ext cx="24458066" cy="85224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39014" y="12353517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CF3744-0533-48A0-99D9-A5B24AA913ED}" type="datetimeFigureOut">
              <a:rPr lang="es-MX" smtClean="0"/>
              <a:t>06/11/2022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604" y="12353517"/>
            <a:ext cx="157629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36614" y="12353517"/>
            <a:ext cx="178005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5AABC1-FAD1-4884-ADA4-413E792210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36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60029" rtl="0" eaLnBrk="1" latinLnBrk="0" hangingPunct="1">
        <a:spcBef>
          <a:spcPct val="0"/>
        </a:spcBef>
        <a:buNone/>
        <a:defRPr sz="83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20021" indent="-642539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4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511856" indent="-566946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"/>
        <a:defRPr sz="37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154395" indent="-453557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33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910323" indent="-453557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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515065" indent="-453557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230257" indent="-480014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043300" indent="-480014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856342" indent="-480014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522399" indent="-480014" algn="l" defTabSz="960029" rtl="0" eaLnBrk="1" latinLnBrk="0" hangingPunct="1">
        <a:spcBef>
          <a:spcPct val="20000"/>
        </a:spcBef>
        <a:spcAft>
          <a:spcPts val="1260"/>
        </a:spcAft>
        <a:buClr>
          <a:schemeClr val="tx2"/>
        </a:buClr>
        <a:buSzPct val="70000"/>
        <a:buFont typeface="Wingdings 2" charset="2"/>
        <a:buChar char=""/>
        <a:defRPr sz="29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960029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661BFA9-0139-F620-E042-5192804CD11D}"/>
              </a:ext>
            </a:extLst>
          </p:cNvPr>
          <p:cNvSpPr/>
          <p:nvPr/>
        </p:nvSpPr>
        <p:spPr>
          <a:xfrm>
            <a:off x="10766000" y="5034399"/>
            <a:ext cx="1342938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Venta</a:t>
            </a:r>
            <a:r>
              <a:rPr lang="es-MX" sz="3600" b="1" dirty="0"/>
              <a:t>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FED1585-91AB-5570-249E-AD78EFF38601}"/>
              </a:ext>
            </a:extLst>
          </p:cNvPr>
          <p:cNvSpPr/>
          <p:nvPr/>
        </p:nvSpPr>
        <p:spPr>
          <a:xfrm>
            <a:off x="12741234" y="4836703"/>
            <a:ext cx="1494235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 err="1"/>
              <a:t>idVernta</a:t>
            </a:r>
            <a:endParaRPr lang="es-MX" sz="1800" b="1" u="sng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342AB3D-9721-EF0F-4916-F90D8A340D1A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12108938" y="5098655"/>
            <a:ext cx="632296" cy="2470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mbo 9">
            <a:extLst>
              <a:ext uri="{FF2B5EF4-FFF2-40B4-BE49-F238E27FC236}">
                <a16:creationId xmlns:a16="http://schemas.microsoft.com/office/drawing/2014/main" id="{BD06B965-3A14-B0E3-2E3B-79378810D263}"/>
              </a:ext>
            </a:extLst>
          </p:cNvPr>
          <p:cNvSpPr/>
          <p:nvPr/>
        </p:nvSpPr>
        <p:spPr>
          <a:xfrm>
            <a:off x="3522894" y="347229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A50B553-AB81-4681-210B-C96D9580D49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5839893" y="3863469"/>
            <a:ext cx="4926107" cy="148219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787EBCA-DC11-7388-7823-CD39A1784356}"/>
              </a:ext>
            </a:extLst>
          </p:cNvPr>
          <p:cNvSpPr/>
          <p:nvPr/>
        </p:nvSpPr>
        <p:spPr>
          <a:xfrm>
            <a:off x="3104411" y="4957090"/>
            <a:ext cx="1342938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Cliente</a:t>
            </a:r>
            <a:endParaRPr lang="es-MX" sz="3600" b="1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8EC59E0-E7EF-4CD1-EBF3-4180C2EFB731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3775880" y="4254645"/>
            <a:ext cx="905514" cy="70244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58C8C60-1FFC-67A5-B8CB-58D13835B42F}"/>
              </a:ext>
            </a:extLst>
          </p:cNvPr>
          <p:cNvSpPr/>
          <p:nvPr/>
        </p:nvSpPr>
        <p:spPr>
          <a:xfrm>
            <a:off x="15129845" y="1454402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Producto</a:t>
            </a:r>
            <a:endParaRPr lang="es-MX" sz="3600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3701E6-01D9-84D7-B328-FA370246BDDD}"/>
              </a:ext>
            </a:extLst>
          </p:cNvPr>
          <p:cNvSpPr/>
          <p:nvPr/>
        </p:nvSpPr>
        <p:spPr>
          <a:xfrm>
            <a:off x="5485880" y="1758010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Sucursal </a:t>
            </a:r>
            <a:endParaRPr lang="es-MX" sz="3600" b="1" dirty="0"/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9F2896E4-6450-F584-4D8B-A5FC96E4FE3A}"/>
              </a:ext>
            </a:extLst>
          </p:cNvPr>
          <p:cNvSpPr/>
          <p:nvPr/>
        </p:nvSpPr>
        <p:spPr>
          <a:xfrm>
            <a:off x="8040181" y="250762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33D2F2DD-5E3E-5CEB-4162-0E768DB2C021}"/>
              </a:ext>
            </a:extLst>
          </p:cNvPr>
          <p:cNvSpPr/>
          <p:nvPr/>
        </p:nvSpPr>
        <p:spPr>
          <a:xfrm>
            <a:off x="10278968" y="1366834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59E6A81-E93A-F9E8-FF52-56730C282392}"/>
              </a:ext>
            </a:extLst>
          </p:cNvPr>
          <p:cNvSpPr/>
          <p:nvPr/>
        </p:nvSpPr>
        <p:spPr>
          <a:xfrm>
            <a:off x="23349724" y="5202325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Material</a:t>
            </a:r>
            <a:endParaRPr lang="es-MX" sz="3600" b="1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827D700-E6EB-F9B3-4656-C3B550BBF7CC}"/>
              </a:ext>
            </a:extLst>
          </p:cNvPr>
          <p:cNvSpPr/>
          <p:nvPr/>
        </p:nvSpPr>
        <p:spPr>
          <a:xfrm>
            <a:off x="11632065" y="8922119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Empleado</a:t>
            </a:r>
            <a:endParaRPr lang="es-MX" sz="3600" b="1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D6A397D-EA24-EF25-67E6-B3D8DA8D316E}"/>
              </a:ext>
            </a:extLst>
          </p:cNvPr>
          <p:cNvSpPr/>
          <p:nvPr/>
        </p:nvSpPr>
        <p:spPr>
          <a:xfrm>
            <a:off x="2402005" y="9306229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Factura </a:t>
            </a:r>
            <a:endParaRPr lang="es-MX" sz="3600" b="1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FB0E50E-13A8-58BD-3052-0DC8B4134109}"/>
              </a:ext>
            </a:extLst>
          </p:cNvPr>
          <p:cNvSpPr/>
          <p:nvPr/>
        </p:nvSpPr>
        <p:spPr>
          <a:xfrm>
            <a:off x="9201723" y="11692742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Compra </a:t>
            </a:r>
            <a:endParaRPr lang="es-MX" sz="3600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4BB32E0-0276-7BE5-2246-0F78B6C62207}"/>
              </a:ext>
            </a:extLst>
          </p:cNvPr>
          <p:cNvSpPr/>
          <p:nvPr/>
        </p:nvSpPr>
        <p:spPr>
          <a:xfrm>
            <a:off x="18468414" y="7911813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Puesto  </a:t>
            </a:r>
            <a:endParaRPr lang="es-MX" sz="3600" b="1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DF88339-E9C7-609C-5DF6-C5B3F9F46A5C}"/>
              </a:ext>
            </a:extLst>
          </p:cNvPr>
          <p:cNvSpPr/>
          <p:nvPr/>
        </p:nvSpPr>
        <p:spPr>
          <a:xfrm>
            <a:off x="15233645" y="12962072"/>
            <a:ext cx="1927805" cy="622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Proveedor   </a:t>
            </a:r>
            <a:endParaRPr lang="es-MX" sz="3600" b="1" dirty="0"/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A7322B51-7016-C8D5-4E55-62DDA9E94DE0}"/>
              </a:ext>
            </a:extLst>
          </p:cNvPr>
          <p:cNvSpPr/>
          <p:nvPr/>
        </p:nvSpPr>
        <p:spPr>
          <a:xfrm>
            <a:off x="7815028" y="966267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FFB28C83-5AA5-2A30-63D8-6E0E44D36172}"/>
              </a:ext>
            </a:extLst>
          </p:cNvPr>
          <p:cNvSpPr/>
          <p:nvPr/>
        </p:nvSpPr>
        <p:spPr>
          <a:xfrm>
            <a:off x="6666751" y="815965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67" name="Rombo 66">
            <a:extLst>
              <a:ext uri="{FF2B5EF4-FFF2-40B4-BE49-F238E27FC236}">
                <a16:creationId xmlns:a16="http://schemas.microsoft.com/office/drawing/2014/main" id="{BF075711-040B-B56C-EDB9-E1811EE2EF08}"/>
              </a:ext>
            </a:extLst>
          </p:cNvPr>
          <p:cNvSpPr/>
          <p:nvPr/>
        </p:nvSpPr>
        <p:spPr>
          <a:xfrm>
            <a:off x="10473565" y="13191406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68" name="Rombo 67">
            <a:extLst>
              <a:ext uri="{FF2B5EF4-FFF2-40B4-BE49-F238E27FC236}">
                <a16:creationId xmlns:a16="http://schemas.microsoft.com/office/drawing/2014/main" id="{6A46B69D-57AA-92F8-A5E8-DC72237B3F61}"/>
              </a:ext>
            </a:extLst>
          </p:cNvPr>
          <p:cNvSpPr/>
          <p:nvPr/>
        </p:nvSpPr>
        <p:spPr>
          <a:xfrm>
            <a:off x="23577759" y="1122165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FBAE263E-D976-1422-1B37-21B829B8D7DC}"/>
              </a:ext>
            </a:extLst>
          </p:cNvPr>
          <p:cNvSpPr/>
          <p:nvPr/>
        </p:nvSpPr>
        <p:spPr>
          <a:xfrm>
            <a:off x="22960530" y="1374493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60EFB1A-43B4-F3DF-C3AA-4B74D68E85B7}"/>
              </a:ext>
            </a:extLst>
          </p:cNvPr>
          <p:cNvCxnSpPr>
            <a:cxnSpLocks/>
            <a:stCxn id="38" idx="2"/>
            <a:endCxn id="5" idx="0"/>
          </p:cNvCxnSpPr>
          <p:nvPr/>
        </p:nvCxnSpPr>
        <p:spPr>
          <a:xfrm>
            <a:off x="9198681" y="3289981"/>
            <a:ext cx="2238788" cy="174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4453365-8B9F-19F0-D2D2-1BD48FD4EC84}"/>
              </a:ext>
            </a:extLst>
          </p:cNvPr>
          <p:cNvCxnSpPr>
            <a:cxnSpLocks/>
            <a:stCxn id="35" idx="3"/>
            <a:endCxn id="38" idx="0"/>
          </p:cNvCxnSpPr>
          <p:nvPr/>
        </p:nvCxnSpPr>
        <p:spPr>
          <a:xfrm>
            <a:off x="7413685" y="2069279"/>
            <a:ext cx="1784996" cy="43834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C1D341CA-80CD-64A5-A098-C39B37388A31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1437468" y="2149187"/>
            <a:ext cx="1" cy="28852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99A6731-2033-DAD5-9B86-75E941119B92}"/>
              </a:ext>
            </a:extLst>
          </p:cNvPr>
          <p:cNvCxnSpPr>
            <a:cxnSpLocks/>
            <a:stCxn id="39" idx="3"/>
            <a:endCxn id="33" idx="1"/>
          </p:cNvCxnSpPr>
          <p:nvPr/>
        </p:nvCxnSpPr>
        <p:spPr>
          <a:xfrm>
            <a:off x="12595967" y="1758011"/>
            <a:ext cx="2533878" cy="76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CEF001C-64B2-AED7-DBC3-6564FA56BC18}"/>
              </a:ext>
            </a:extLst>
          </p:cNvPr>
          <p:cNvCxnSpPr>
            <a:cxnSpLocks/>
            <a:stCxn id="33" idx="3"/>
            <a:endCxn id="69" idx="1"/>
          </p:cNvCxnSpPr>
          <p:nvPr/>
        </p:nvCxnSpPr>
        <p:spPr>
          <a:xfrm flipV="1">
            <a:off x="17057650" y="1765670"/>
            <a:ext cx="5902880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F447E78-FF75-C958-1842-F3A0B4F975C0}"/>
              </a:ext>
            </a:extLst>
          </p:cNvPr>
          <p:cNvCxnSpPr>
            <a:cxnSpLocks/>
            <a:stCxn id="69" idx="2"/>
            <a:endCxn id="40" idx="0"/>
          </p:cNvCxnSpPr>
          <p:nvPr/>
        </p:nvCxnSpPr>
        <p:spPr>
          <a:xfrm>
            <a:off x="24119030" y="2156846"/>
            <a:ext cx="194597" cy="304547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1E1E86F-6524-FB1F-9637-CB26306B42E8}"/>
              </a:ext>
            </a:extLst>
          </p:cNvPr>
          <p:cNvCxnSpPr>
            <a:cxnSpLocks/>
            <a:stCxn id="40" idx="2"/>
            <a:endCxn id="68" idx="0"/>
          </p:cNvCxnSpPr>
          <p:nvPr/>
        </p:nvCxnSpPr>
        <p:spPr>
          <a:xfrm>
            <a:off x="24313627" y="5824862"/>
            <a:ext cx="422632" cy="5396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9A277DA-E349-67A2-3E25-FACD7620C7B8}"/>
              </a:ext>
            </a:extLst>
          </p:cNvPr>
          <p:cNvCxnSpPr>
            <a:cxnSpLocks/>
            <a:stCxn id="68" idx="1"/>
            <a:endCxn id="46" idx="3"/>
          </p:cNvCxnSpPr>
          <p:nvPr/>
        </p:nvCxnSpPr>
        <p:spPr>
          <a:xfrm flipH="1">
            <a:off x="11129528" y="11612835"/>
            <a:ext cx="12448231" cy="3911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914A3679-0AE0-4FE3-C9C7-805866B68D3F}"/>
              </a:ext>
            </a:extLst>
          </p:cNvPr>
          <p:cNvCxnSpPr>
            <a:cxnSpLocks/>
            <a:stCxn id="5" idx="2"/>
            <a:endCxn id="102" idx="0"/>
          </p:cNvCxnSpPr>
          <p:nvPr/>
        </p:nvCxnSpPr>
        <p:spPr>
          <a:xfrm>
            <a:off x="11437469" y="5656936"/>
            <a:ext cx="803738" cy="10604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mbo 101">
            <a:extLst>
              <a:ext uri="{FF2B5EF4-FFF2-40B4-BE49-F238E27FC236}">
                <a16:creationId xmlns:a16="http://schemas.microsoft.com/office/drawing/2014/main" id="{C6DB4498-2459-4340-25AC-7F9D5A2CB1B3}"/>
              </a:ext>
            </a:extLst>
          </p:cNvPr>
          <p:cNvSpPr/>
          <p:nvPr/>
        </p:nvSpPr>
        <p:spPr>
          <a:xfrm>
            <a:off x="11082707" y="671735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F9262619-23DE-EC8A-53FF-0904B3CEEA49}"/>
              </a:ext>
            </a:extLst>
          </p:cNvPr>
          <p:cNvCxnSpPr>
            <a:cxnSpLocks/>
            <a:stCxn id="102" idx="2"/>
            <a:endCxn id="43" idx="0"/>
          </p:cNvCxnSpPr>
          <p:nvPr/>
        </p:nvCxnSpPr>
        <p:spPr>
          <a:xfrm>
            <a:off x="12241207" y="7499703"/>
            <a:ext cx="354761" cy="14224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03D7EEAD-F4CF-C958-5B9D-C28704739D66}"/>
              </a:ext>
            </a:extLst>
          </p:cNvPr>
          <p:cNvCxnSpPr>
            <a:cxnSpLocks/>
            <a:stCxn id="65" idx="3"/>
            <a:endCxn id="43" idx="1"/>
          </p:cNvCxnSpPr>
          <p:nvPr/>
        </p:nvCxnSpPr>
        <p:spPr>
          <a:xfrm flipV="1">
            <a:off x="10132027" y="9233388"/>
            <a:ext cx="1500038" cy="8204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D4FE1BA-7753-88D1-CD5F-A55B15D3E0C5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8973528" y="10445029"/>
            <a:ext cx="1192098" cy="124771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6218658-F6B2-EF79-44D3-D11A56F04BD2}"/>
              </a:ext>
            </a:extLst>
          </p:cNvPr>
          <p:cNvCxnSpPr>
            <a:cxnSpLocks/>
            <a:stCxn id="67" idx="0"/>
            <a:endCxn id="46" idx="2"/>
          </p:cNvCxnSpPr>
          <p:nvPr/>
        </p:nvCxnSpPr>
        <p:spPr>
          <a:xfrm flipH="1" flipV="1">
            <a:off x="10165626" y="12315279"/>
            <a:ext cx="1466439" cy="8761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EF64EAE4-5B39-9794-3540-C08880E8F855}"/>
              </a:ext>
            </a:extLst>
          </p:cNvPr>
          <p:cNvCxnSpPr>
            <a:cxnSpLocks/>
            <a:stCxn id="48" idx="1"/>
            <a:endCxn id="67" idx="3"/>
          </p:cNvCxnSpPr>
          <p:nvPr/>
        </p:nvCxnSpPr>
        <p:spPr>
          <a:xfrm flipH="1">
            <a:off x="12790564" y="13273341"/>
            <a:ext cx="2443081" cy="30924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ombo 132">
            <a:extLst>
              <a:ext uri="{FF2B5EF4-FFF2-40B4-BE49-F238E27FC236}">
                <a16:creationId xmlns:a16="http://schemas.microsoft.com/office/drawing/2014/main" id="{16F57F18-85A9-E0B5-08EB-26492A1223E7}"/>
              </a:ext>
            </a:extLst>
          </p:cNvPr>
          <p:cNvSpPr/>
          <p:nvPr/>
        </p:nvSpPr>
        <p:spPr>
          <a:xfrm>
            <a:off x="15039049" y="85309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7958F0F7-D04B-0C08-6BA0-2ACCDFB2CE36}"/>
              </a:ext>
            </a:extLst>
          </p:cNvPr>
          <p:cNvCxnSpPr>
            <a:cxnSpLocks/>
            <a:stCxn id="43" idx="3"/>
            <a:endCxn id="133" idx="1"/>
          </p:cNvCxnSpPr>
          <p:nvPr/>
        </p:nvCxnSpPr>
        <p:spPr>
          <a:xfrm flipV="1">
            <a:off x="13559870" y="8922119"/>
            <a:ext cx="1479179" cy="31126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CED25608-0597-12E2-FF60-5895DEF5069D}"/>
              </a:ext>
            </a:extLst>
          </p:cNvPr>
          <p:cNvCxnSpPr>
            <a:cxnSpLocks/>
            <a:stCxn id="133" idx="3"/>
            <a:endCxn id="47" idx="1"/>
          </p:cNvCxnSpPr>
          <p:nvPr/>
        </p:nvCxnSpPr>
        <p:spPr>
          <a:xfrm flipV="1">
            <a:off x="17356048" y="8223082"/>
            <a:ext cx="1112366" cy="6990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789F5EA8-CE1F-5341-BC9F-DDE49E39149D}"/>
              </a:ext>
            </a:extLst>
          </p:cNvPr>
          <p:cNvCxnSpPr>
            <a:cxnSpLocks/>
            <a:stCxn id="5" idx="2"/>
            <a:endCxn id="66" idx="3"/>
          </p:cNvCxnSpPr>
          <p:nvPr/>
        </p:nvCxnSpPr>
        <p:spPr>
          <a:xfrm flipH="1">
            <a:off x="8983750" y="5656936"/>
            <a:ext cx="2453719" cy="28938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5C65C04A-C617-3696-16C5-E7B5D28BBA7D}"/>
              </a:ext>
            </a:extLst>
          </p:cNvPr>
          <p:cNvCxnSpPr>
            <a:cxnSpLocks/>
            <a:stCxn id="45" idx="0"/>
            <a:endCxn id="66" idx="1"/>
          </p:cNvCxnSpPr>
          <p:nvPr/>
        </p:nvCxnSpPr>
        <p:spPr>
          <a:xfrm flipV="1">
            <a:off x="3365908" y="8550827"/>
            <a:ext cx="3300843" cy="75540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5EA396F-FECC-1C4C-396F-5CBD5F9F766D}"/>
              </a:ext>
            </a:extLst>
          </p:cNvPr>
          <p:cNvSpPr/>
          <p:nvPr/>
        </p:nvSpPr>
        <p:spPr>
          <a:xfrm>
            <a:off x="14826172" y="6308721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fechaventa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5A877AA-D0BD-43BF-E353-DA259A16A1C4}"/>
              </a:ext>
            </a:extLst>
          </p:cNvPr>
          <p:cNvCxnSpPr>
            <a:cxnSpLocks/>
            <a:stCxn id="2" idx="2"/>
            <a:endCxn id="102" idx="3"/>
          </p:cNvCxnSpPr>
          <p:nvPr/>
        </p:nvCxnSpPr>
        <p:spPr>
          <a:xfrm flipH="1">
            <a:off x="13399706" y="6570673"/>
            <a:ext cx="1426466" cy="5378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0691FA0-D4D3-F077-FC0A-C65704E6EC7D}"/>
              </a:ext>
            </a:extLst>
          </p:cNvPr>
          <p:cNvSpPr/>
          <p:nvPr/>
        </p:nvSpPr>
        <p:spPr>
          <a:xfrm>
            <a:off x="12666593" y="5531402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estatus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C63EC6-8CDD-2CB1-F58C-CC643BB59E4F}"/>
              </a:ext>
            </a:extLst>
          </p:cNvPr>
          <p:cNvCxnSpPr>
            <a:cxnSpLocks/>
            <a:stCxn id="14" idx="2"/>
            <a:endCxn id="5" idx="3"/>
          </p:cNvCxnSpPr>
          <p:nvPr/>
        </p:nvCxnSpPr>
        <p:spPr>
          <a:xfrm flipH="1" flipV="1">
            <a:off x="12108938" y="5345668"/>
            <a:ext cx="557655" cy="447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5F880E7-6EBF-1365-44F7-48089C61EF4B}"/>
              </a:ext>
            </a:extLst>
          </p:cNvPr>
          <p:cNvSpPr/>
          <p:nvPr/>
        </p:nvSpPr>
        <p:spPr>
          <a:xfrm>
            <a:off x="-291091" y="5083715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estatus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867D615-F853-98A0-76C1-F810EA8767CF}"/>
              </a:ext>
            </a:extLst>
          </p:cNvPr>
          <p:cNvSpPr/>
          <p:nvPr/>
        </p:nvSpPr>
        <p:spPr>
          <a:xfrm>
            <a:off x="-57667" y="5963395"/>
            <a:ext cx="185910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idCliente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7FC8852-F827-762F-44FE-25B8B97C0FC3}"/>
              </a:ext>
            </a:extLst>
          </p:cNvPr>
          <p:cNvCxnSpPr>
            <a:cxnSpLocks/>
            <a:stCxn id="23" idx="1"/>
            <a:endCxn id="24" idx="6"/>
          </p:cNvCxnSpPr>
          <p:nvPr/>
        </p:nvCxnSpPr>
        <p:spPr>
          <a:xfrm flipH="1">
            <a:off x="1801441" y="5268359"/>
            <a:ext cx="1302970" cy="9569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A525D9-5299-B379-AA2C-86B9A6983A34}"/>
              </a:ext>
            </a:extLst>
          </p:cNvPr>
          <p:cNvCxnSpPr>
            <a:cxnSpLocks/>
            <a:stCxn id="23" idx="1"/>
            <a:endCxn id="21" idx="6"/>
          </p:cNvCxnSpPr>
          <p:nvPr/>
        </p:nvCxnSpPr>
        <p:spPr>
          <a:xfrm flipH="1">
            <a:off x="1718651" y="5268359"/>
            <a:ext cx="1385760" cy="77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E24CD5FF-D9BA-BA69-E7B6-E3C8FEA04D4B}"/>
              </a:ext>
            </a:extLst>
          </p:cNvPr>
          <p:cNvSpPr/>
          <p:nvPr/>
        </p:nvSpPr>
        <p:spPr>
          <a:xfrm>
            <a:off x="1718101" y="6349903"/>
            <a:ext cx="2910909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 err="1"/>
              <a:t>nombreCompleto</a:t>
            </a:r>
            <a:endParaRPr lang="es-MX" sz="1800" b="1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B67FADF-B91E-6147-54C0-26E877B6BE9C}"/>
              </a:ext>
            </a:extLst>
          </p:cNvPr>
          <p:cNvSpPr/>
          <p:nvPr/>
        </p:nvSpPr>
        <p:spPr>
          <a:xfrm>
            <a:off x="-20188" y="7229583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nombre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9F40C7D-3664-048A-B90D-F9A274E64348}"/>
              </a:ext>
            </a:extLst>
          </p:cNvPr>
          <p:cNvSpPr/>
          <p:nvPr/>
        </p:nvSpPr>
        <p:spPr>
          <a:xfrm>
            <a:off x="105908" y="7899691"/>
            <a:ext cx="2680559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apellidoPaterno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4161F55-FC95-2127-A1B9-388DC38225F1}"/>
              </a:ext>
            </a:extLst>
          </p:cNvPr>
          <p:cNvSpPr/>
          <p:nvPr/>
        </p:nvSpPr>
        <p:spPr>
          <a:xfrm>
            <a:off x="2835278" y="7911813"/>
            <a:ext cx="2680559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apellidoMaterno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2533E0F-3393-4AAF-36D1-88A5B417991B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3173556" y="5579627"/>
            <a:ext cx="602324" cy="770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D6873AB-2F56-46E6-AFFE-2A714ACD3E0E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1989554" y="6955231"/>
            <a:ext cx="1114857" cy="536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3FCFE37-1F38-3EAE-BDDA-5D03FD1654DB}"/>
              </a:ext>
            </a:extLst>
          </p:cNvPr>
          <p:cNvCxnSpPr>
            <a:cxnSpLocks/>
            <a:stCxn id="37" idx="4"/>
            <a:endCxn id="42" idx="7"/>
          </p:cNvCxnSpPr>
          <p:nvPr/>
        </p:nvCxnSpPr>
        <p:spPr>
          <a:xfrm flipH="1">
            <a:off x="2393908" y="6873807"/>
            <a:ext cx="779648" cy="110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EC23D2A0-CF0A-4A94-AD3F-8085F876800F}"/>
              </a:ext>
            </a:extLst>
          </p:cNvPr>
          <p:cNvCxnSpPr>
            <a:cxnSpLocks/>
            <a:stCxn id="37" idx="4"/>
            <a:endCxn id="55" idx="1"/>
          </p:cNvCxnSpPr>
          <p:nvPr/>
        </p:nvCxnSpPr>
        <p:spPr>
          <a:xfrm>
            <a:off x="3173556" y="6873807"/>
            <a:ext cx="54281" cy="11147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CF7F244E-419B-DE15-9472-A9581AA51370}"/>
              </a:ext>
            </a:extLst>
          </p:cNvPr>
          <p:cNvSpPr/>
          <p:nvPr/>
        </p:nvSpPr>
        <p:spPr>
          <a:xfrm>
            <a:off x="5052760" y="500640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direccion</a:t>
            </a:r>
            <a:endParaRPr lang="es-MX" sz="1800" b="1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8E84804E-ADEE-DEA9-2503-42EB93AC29FA}"/>
              </a:ext>
            </a:extLst>
          </p:cNvPr>
          <p:cNvSpPr/>
          <p:nvPr/>
        </p:nvSpPr>
        <p:spPr>
          <a:xfrm>
            <a:off x="4573769" y="5981609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colonia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3DF2B87-00FB-DD3F-4DAD-BCDCB1276768}"/>
              </a:ext>
            </a:extLst>
          </p:cNvPr>
          <p:cNvSpPr/>
          <p:nvPr/>
        </p:nvSpPr>
        <p:spPr>
          <a:xfrm>
            <a:off x="7188938" y="5860023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calle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4C0F9AAE-3152-6BF5-CDE4-7CFA20F2471A}"/>
              </a:ext>
            </a:extLst>
          </p:cNvPr>
          <p:cNvSpPr/>
          <p:nvPr/>
        </p:nvSpPr>
        <p:spPr>
          <a:xfrm>
            <a:off x="6244697" y="6583028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numero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8E8372A-B83B-5378-A6ED-A30D9E78EE2E}"/>
              </a:ext>
            </a:extLst>
          </p:cNvPr>
          <p:cNvCxnSpPr>
            <a:cxnSpLocks/>
            <a:stCxn id="23" idx="3"/>
            <a:endCxn id="75" idx="2"/>
          </p:cNvCxnSpPr>
          <p:nvPr/>
        </p:nvCxnSpPr>
        <p:spPr>
          <a:xfrm flipV="1">
            <a:off x="4447349" y="5268358"/>
            <a:ext cx="605411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705A6DF-D05C-66D5-D784-8FAEBB0B776A}"/>
              </a:ext>
            </a:extLst>
          </p:cNvPr>
          <p:cNvCxnSpPr>
            <a:cxnSpLocks/>
            <a:stCxn id="77" idx="0"/>
            <a:endCxn id="75" idx="4"/>
          </p:cNvCxnSpPr>
          <p:nvPr/>
        </p:nvCxnSpPr>
        <p:spPr>
          <a:xfrm flipV="1">
            <a:off x="5578640" y="5530310"/>
            <a:ext cx="478991" cy="4512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F8EFD7E-C9AD-733F-61B2-6014C88D6700}"/>
              </a:ext>
            </a:extLst>
          </p:cNvPr>
          <p:cNvCxnSpPr>
            <a:cxnSpLocks/>
            <a:stCxn id="82" idx="1"/>
            <a:endCxn id="75" idx="5"/>
          </p:cNvCxnSpPr>
          <p:nvPr/>
        </p:nvCxnSpPr>
        <p:spPr>
          <a:xfrm flipV="1">
            <a:off x="6539017" y="5453586"/>
            <a:ext cx="229165" cy="1206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8E1FDF89-D3C0-A55B-51BC-2B0151543CCC}"/>
              </a:ext>
            </a:extLst>
          </p:cNvPr>
          <p:cNvCxnSpPr>
            <a:cxnSpLocks/>
            <a:stCxn id="78" idx="2"/>
            <a:endCxn id="75" idx="6"/>
          </p:cNvCxnSpPr>
          <p:nvPr/>
        </p:nvCxnSpPr>
        <p:spPr>
          <a:xfrm flipH="1" flipV="1">
            <a:off x="7062502" y="5268358"/>
            <a:ext cx="126436" cy="8536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1F8AE3A-9365-BAA2-0BEA-DE7EFB74F2E2}"/>
              </a:ext>
            </a:extLst>
          </p:cNvPr>
          <p:cNvSpPr txBox="1"/>
          <p:nvPr/>
        </p:nvSpPr>
        <p:spPr>
          <a:xfrm>
            <a:off x="10117111" y="4589763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7F8B6CE-4FA6-BCD6-A0E5-D0635A8FF485}"/>
              </a:ext>
            </a:extLst>
          </p:cNvPr>
          <p:cNvSpPr txBox="1"/>
          <p:nvPr/>
        </p:nvSpPr>
        <p:spPr>
          <a:xfrm>
            <a:off x="3271761" y="4255480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170CA1C-B305-2C4B-453D-0A037AA71D9D}"/>
              </a:ext>
            </a:extLst>
          </p:cNvPr>
          <p:cNvSpPr txBox="1"/>
          <p:nvPr/>
        </p:nvSpPr>
        <p:spPr>
          <a:xfrm>
            <a:off x="7458573" y="1393173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0C409DBE-35E8-28F5-B9CD-E0D952C4BB78}"/>
              </a:ext>
            </a:extLst>
          </p:cNvPr>
          <p:cNvSpPr txBox="1"/>
          <p:nvPr/>
        </p:nvSpPr>
        <p:spPr>
          <a:xfrm>
            <a:off x="10820339" y="3936389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455E8211-61CA-1770-27DA-FA02492E6CE1}"/>
              </a:ext>
            </a:extLst>
          </p:cNvPr>
          <p:cNvSpPr txBox="1"/>
          <p:nvPr/>
        </p:nvSpPr>
        <p:spPr>
          <a:xfrm>
            <a:off x="10822397" y="3936389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F498AC0-048D-01E5-A9A1-6945882B00E9}"/>
              </a:ext>
            </a:extLst>
          </p:cNvPr>
          <p:cNvSpPr txBox="1"/>
          <p:nvPr/>
        </p:nvSpPr>
        <p:spPr>
          <a:xfrm>
            <a:off x="11403652" y="3939696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B0F68BCD-51E8-3451-F512-36B475FE1A37}"/>
              </a:ext>
            </a:extLst>
          </p:cNvPr>
          <p:cNvSpPr txBox="1"/>
          <p:nvPr/>
        </p:nvSpPr>
        <p:spPr>
          <a:xfrm>
            <a:off x="17864505" y="7761501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8A0EB45-8DE7-DF64-CDDC-EA4DC3230496}"/>
              </a:ext>
            </a:extLst>
          </p:cNvPr>
          <p:cNvSpPr txBox="1"/>
          <p:nvPr/>
        </p:nvSpPr>
        <p:spPr>
          <a:xfrm>
            <a:off x="11403652" y="3938172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42A523F5-3E2C-2D11-4B09-E8AC59A28337}"/>
              </a:ext>
            </a:extLst>
          </p:cNvPr>
          <p:cNvSpPr txBox="1"/>
          <p:nvPr/>
        </p:nvSpPr>
        <p:spPr>
          <a:xfrm>
            <a:off x="13630867" y="8496506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45A703B0-6456-F453-742E-0CC5855FBE52}"/>
              </a:ext>
            </a:extLst>
          </p:cNvPr>
          <p:cNvSpPr txBox="1"/>
          <p:nvPr/>
        </p:nvSpPr>
        <p:spPr>
          <a:xfrm>
            <a:off x="11715815" y="5419113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61DD271A-107F-ABC0-5977-F07F8FF8DF5F}"/>
              </a:ext>
            </a:extLst>
          </p:cNvPr>
          <p:cNvSpPr txBox="1"/>
          <p:nvPr/>
        </p:nvSpPr>
        <p:spPr>
          <a:xfrm>
            <a:off x="12553573" y="8249012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35B45622-B93D-4463-0331-0D7D3C53DEB2}"/>
              </a:ext>
            </a:extLst>
          </p:cNvPr>
          <p:cNvSpPr txBox="1"/>
          <p:nvPr/>
        </p:nvSpPr>
        <p:spPr>
          <a:xfrm>
            <a:off x="14523772" y="1102363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m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A45E4E9-6078-B23D-D3CF-B1A177D16DF0}"/>
              </a:ext>
            </a:extLst>
          </p:cNvPr>
          <p:cNvSpPr txBox="1"/>
          <p:nvPr/>
        </p:nvSpPr>
        <p:spPr>
          <a:xfrm>
            <a:off x="11111443" y="8710572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ECA1B18-11FB-2748-E3CE-749F4FA4D5EB}"/>
              </a:ext>
            </a:extLst>
          </p:cNvPr>
          <p:cNvSpPr txBox="1"/>
          <p:nvPr/>
        </p:nvSpPr>
        <p:spPr>
          <a:xfrm>
            <a:off x="3297651" y="8566128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0778901B-DB40-CF76-76E2-0AA27D2EFE89}"/>
              </a:ext>
            </a:extLst>
          </p:cNvPr>
          <p:cNvSpPr txBox="1"/>
          <p:nvPr/>
        </p:nvSpPr>
        <p:spPr>
          <a:xfrm>
            <a:off x="9391333" y="11029995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01EF8893-EA0C-BDE8-F1AB-87B0D449BDAC}"/>
              </a:ext>
            </a:extLst>
          </p:cNvPr>
          <p:cNvSpPr txBox="1"/>
          <p:nvPr/>
        </p:nvSpPr>
        <p:spPr>
          <a:xfrm>
            <a:off x="10545174" y="5531487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FF96E11D-B08C-C616-AB6E-B1B865B28F98}"/>
              </a:ext>
            </a:extLst>
          </p:cNvPr>
          <p:cNvSpPr txBox="1"/>
          <p:nvPr/>
        </p:nvSpPr>
        <p:spPr>
          <a:xfrm>
            <a:off x="17118757" y="1113885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m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7936D8A-67D7-B40D-A4ED-D4CE206A5A48}"/>
              </a:ext>
            </a:extLst>
          </p:cNvPr>
          <p:cNvSpPr txBox="1"/>
          <p:nvPr/>
        </p:nvSpPr>
        <p:spPr>
          <a:xfrm>
            <a:off x="23751673" y="4460710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815DCBF6-43F3-74B0-EE98-F1DDEB877987}"/>
              </a:ext>
            </a:extLst>
          </p:cNvPr>
          <p:cNvSpPr txBox="1"/>
          <p:nvPr/>
        </p:nvSpPr>
        <p:spPr>
          <a:xfrm>
            <a:off x="11321170" y="11268115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035E0780-4EF1-8F10-E375-73F963221CF8}"/>
              </a:ext>
            </a:extLst>
          </p:cNvPr>
          <p:cNvSpPr txBox="1"/>
          <p:nvPr/>
        </p:nvSpPr>
        <p:spPr>
          <a:xfrm>
            <a:off x="23870201" y="5803833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m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8F9C0AA0-1163-D69B-E81B-4287D4C47682}"/>
              </a:ext>
            </a:extLst>
          </p:cNvPr>
          <p:cNvSpPr txBox="1"/>
          <p:nvPr/>
        </p:nvSpPr>
        <p:spPr>
          <a:xfrm>
            <a:off x="10898845" y="12110697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n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8FA954A6-A90E-600B-7DCC-27EE21A6FB31}"/>
              </a:ext>
            </a:extLst>
          </p:cNvPr>
          <p:cNvSpPr txBox="1"/>
          <p:nvPr/>
        </p:nvSpPr>
        <p:spPr>
          <a:xfrm>
            <a:off x="14732421" y="12509686"/>
            <a:ext cx="71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1</a:t>
            </a:r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EDC194C2-7A57-33F8-A0E9-56FE36E09E52}"/>
              </a:ext>
            </a:extLst>
          </p:cNvPr>
          <p:cNvSpPr/>
          <p:nvPr/>
        </p:nvSpPr>
        <p:spPr>
          <a:xfrm>
            <a:off x="5067689" y="52163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idSucursal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E3D20CC4-2517-B61E-B4DB-8B560388853F}"/>
              </a:ext>
            </a:extLst>
          </p:cNvPr>
          <p:cNvCxnSpPr>
            <a:cxnSpLocks/>
            <a:stCxn id="159" idx="5"/>
            <a:endCxn id="35" idx="0"/>
          </p:cNvCxnSpPr>
          <p:nvPr/>
        </p:nvCxnSpPr>
        <p:spPr>
          <a:xfrm flipH="1">
            <a:off x="6449783" y="499343"/>
            <a:ext cx="214433" cy="12586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130F9F9A-FCB6-BEC4-AC7A-1EA262F7446B}"/>
              </a:ext>
            </a:extLst>
          </p:cNvPr>
          <p:cNvSpPr/>
          <p:nvPr/>
        </p:nvSpPr>
        <p:spPr>
          <a:xfrm>
            <a:off x="2692991" y="314115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direccion</a:t>
            </a:r>
            <a:endParaRPr lang="es-MX" b="1" dirty="0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022F3F18-B13D-2F36-0268-659D564F923F}"/>
              </a:ext>
            </a:extLst>
          </p:cNvPr>
          <p:cNvSpPr/>
          <p:nvPr/>
        </p:nvSpPr>
        <p:spPr>
          <a:xfrm>
            <a:off x="548622" y="405867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colonia</a:t>
            </a:r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258CA8A1-78E2-084A-4A80-A710DF0FF400}"/>
              </a:ext>
            </a:extLst>
          </p:cNvPr>
          <p:cNvSpPr/>
          <p:nvPr/>
        </p:nvSpPr>
        <p:spPr>
          <a:xfrm>
            <a:off x="1303107" y="1149288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calle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41DCF4E-DDCA-E39C-BCA4-76BFC57C2956}"/>
              </a:ext>
            </a:extLst>
          </p:cNvPr>
          <p:cNvSpPr/>
          <p:nvPr/>
        </p:nvSpPr>
        <p:spPr>
          <a:xfrm>
            <a:off x="3284692" y="1206313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numero</a:t>
            </a:r>
          </a:p>
        </p:txBody>
      </p: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F73D5804-B109-CA0B-06B8-A53FE992D7DA}"/>
              </a:ext>
            </a:extLst>
          </p:cNvPr>
          <p:cNvCxnSpPr>
            <a:cxnSpLocks/>
          </p:cNvCxnSpPr>
          <p:nvPr/>
        </p:nvCxnSpPr>
        <p:spPr>
          <a:xfrm flipH="1">
            <a:off x="6449275" y="499343"/>
            <a:ext cx="214433" cy="12586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92FC2AFD-66F7-29E1-DC5C-A549B9AFEAE9}"/>
              </a:ext>
            </a:extLst>
          </p:cNvPr>
          <p:cNvCxnSpPr>
            <a:cxnSpLocks/>
            <a:stCxn id="164" idx="5"/>
            <a:endCxn id="169" idx="0"/>
          </p:cNvCxnSpPr>
          <p:nvPr/>
        </p:nvCxnSpPr>
        <p:spPr>
          <a:xfrm flipH="1">
            <a:off x="4219916" y="761295"/>
            <a:ext cx="69602" cy="4450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4F8ED993-3723-D29D-A49A-D1FA08240C07}"/>
              </a:ext>
            </a:extLst>
          </p:cNvPr>
          <p:cNvCxnSpPr>
            <a:cxnSpLocks/>
            <a:stCxn id="164" idx="4"/>
            <a:endCxn id="168" idx="7"/>
          </p:cNvCxnSpPr>
          <p:nvPr/>
        </p:nvCxnSpPr>
        <p:spPr>
          <a:xfrm flipH="1">
            <a:off x="2899634" y="838019"/>
            <a:ext cx="728581" cy="3879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18EB32B7-BD3C-56E2-8921-5DDA99A7816B}"/>
              </a:ext>
            </a:extLst>
          </p:cNvPr>
          <p:cNvCxnSpPr>
            <a:cxnSpLocks/>
            <a:stCxn id="164" idx="2"/>
            <a:endCxn id="167" idx="7"/>
          </p:cNvCxnSpPr>
          <p:nvPr/>
        </p:nvCxnSpPr>
        <p:spPr>
          <a:xfrm flipH="1" flipV="1">
            <a:off x="2145149" y="482591"/>
            <a:ext cx="547842" cy="934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5B0187C4-62BE-FB1E-D275-8F0A485194C1}"/>
              </a:ext>
            </a:extLst>
          </p:cNvPr>
          <p:cNvCxnSpPr>
            <a:cxnSpLocks/>
            <a:stCxn id="164" idx="6"/>
            <a:endCxn id="35" idx="0"/>
          </p:cNvCxnSpPr>
          <p:nvPr/>
        </p:nvCxnSpPr>
        <p:spPr>
          <a:xfrm>
            <a:off x="4563439" y="576067"/>
            <a:ext cx="1886344" cy="1181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C80BB619-D7C5-2FAE-2C3E-DB15C20725A9}"/>
              </a:ext>
            </a:extLst>
          </p:cNvPr>
          <p:cNvSpPr/>
          <p:nvPr/>
        </p:nvSpPr>
        <p:spPr>
          <a:xfrm>
            <a:off x="3247093" y="1947709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telefono</a:t>
            </a:r>
            <a:endParaRPr lang="es-MX" b="1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6E6BD90B-8E36-49B6-5213-0AE0C3855642}"/>
              </a:ext>
            </a:extLst>
          </p:cNvPr>
          <p:cNvCxnSpPr>
            <a:cxnSpLocks/>
            <a:stCxn id="190" idx="6"/>
            <a:endCxn id="35" idx="1"/>
          </p:cNvCxnSpPr>
          <p:nvPr/>
        </p:nvCxnSpPr>
        <p:spPr>
          <a:xfrm flipV="1">
            <a:off x="5117541" y="2069279"/>
            <a:ext cx="368339" cy="1403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ipse 194">
            <a:extLst>
              <a:ext uri="{FF2B5EF4-FFF2-40B4-BE49-F238E27FC236}">
                <a16:creationId xmlns:a16="http://schemas.microsoft.com/office/drawing/2014/main" id="{159F6F7D-C02C-67C5-D661-84F3FAF8D78E}"/>
              </a:ext>
            </a:extLst>
          </p:cNvPr>
          <p:cNvSpPr/>
          <p:nvPr/>
        </p:nvSpPr>
        <p:spPr>
          <a:xfrm>
            <a:off x="7450143" y="282610"/>
            <a:ext cx="187044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</a:p>
        </p:txBody>
      </p: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01B0FCF5-97C0-BDDE-0D8E-6E448666CB37}"/>
              </a:ext>
            </a:extLst>
          </p:cNvPr>
          <p:cNvCxnSpPr>
            <a:cxnSpLocks/>
            <a:stCxn id="195" idx="2"/>
            <a:endCxn id="35" idx="0"/>
          </p:cNvCxnSpPr>
          <p:nvPr/>
        </p:nvCxnSpPr>
        <p:spPr>
          <a:xfrm flipH="1">
            <a:off x="6449783" y="544562"/>
            <a:ext cx="1000360" cy="12134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Elipse 203">
            <a:extLst>
              <a:ext uri="{FF2B5EF4-FFF2-40B4-BE49-F238E27FC236}">
                <a16:creationId xmlns:a16="http://schemas.microsoft.com/office/drawing/2014/main" id="{D5F44F70-0A81-1C4B-33FC-F73234D6019B}"/>
              </a:ext>
            </a:extLst>
          </p:cNvPr>
          <p:cNvSpPr/>
          <p:nvPr/>
        </p:nvSpPr>
        <p:spPr>
          <a:xfrm>
            <a:off x="12934125" y="2299900"/>
            <a:ext cx="2154751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idProducto</a:t>
            </a: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DD8253AD-9F66-6E9F-86D4-FE6C8506633F}"/>
              </a:ext>
            </a:extLst>
          </p:cNvPr>
          <p:cNvSpPr/>
          <p:nvPr/>
        </p:nvSpPr>
        <p:spPr>
          <a:xfrm>
            <a:off x="17701265" y="2334125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estatus</a:t>
            </a:r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CCCEB4F4-46C8-6D29-55B4-B8CE5B897D24}"/>
              </a:ext>
            </a:extLst>
          </p:cNvPr>
          <p:cNvSpPr/>
          <p:nvPr/>
        </p:nvSpPr>
        <p:spPr>
          <a:xfrm>
            <a:off x="16755633" y="3485649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nombre</a:t>
            </a: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8C46D09E-D79B-AFF3-4185-8176682A0DD8}"/>
              </a:ext>
            </a:extLst>
          </p:cNvPr>
          <p:cNvSpPr/>
          <p:nvPr/>
        </p:nvSpPr>
        <p:spPr>
          <a:xfrm>
            <a:off x="13680163" y="3417633"/>
            <a:ext cx="2400126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</a:t>
            </a:r>
            <a:r>
              <a:rPr lang="es-MX" sz="1800" b="1" dirty="0"/>
              <a:t>isponibilidad </a:t>
            </a: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A760BA2C-0099-8BE1-4BA2-60DF7C333188}"/>
              </a:ext>
            </a:extLst>
          </p:cNvPr>
          <p:cNvSpPr/>
          <p:nvPr/>
        </p:nvSpPr>
        <p:spPr>
          <a:xfrm>
            <a:off x="14919592" y="4104020"/>
            <a:ext cx="2400126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medida</a:t>
            </a:r>
            <a:r>
              <a:rPr lang="es-MX" sz="1800" b="1" dirty="0"/>
              <a:t> </a:t>
            </a:r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06AA8013-FB23-48C1-C0C9-EA23884C6ECF}"/>
              </a:ext>
            </a:extLst>
          </p:cNvPr>
          <p:cNvCxnSpPr>
            <a:cxnSpLocks/>
            <a:stCxn id="204" idx="6"/>
            <a:endCxn id="33" idx="2"/>
          </p:cNvCxnSpPr>
          <p:nvPr/>
        </p:nvCxnSpPr>
        <p:spPr>
          <a:xfrm flipV="1">
            <a:off x="15088876" y="2076939"/>
            <a:ext cx="1004872" cy="484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831773BF-E85A-AF30-81D3-9D4A0483B878}"/>
              </a:ext>
            </a:extLst>
          </p:cNvPr>
          <p:cNvCxnSpPr>
            <a:cxnSpLocks/>
            <a:stCxn id="208" idx="0"/>
            <a:endCxn id="33" idx="2"/>
          </p:cNvCxnSpPr>
          <p:nvPr/>
        </p:nvCxnSpPr>
        <p:spPr>
          <a:xfrm flipV="1">
            <a:off x="14880226" y="2076939"/>
            <a:ext cx="1213522" cy="1340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75D62707-A96F-D365-15F8-4BF1D39121A7}"/>
              </a:ext>
            </a:extLst>
          </p:cNvPr>
          <p:cNvCxnSpPr>
            <a:cxnSpLocks/>
            <a:stCxn id="209" idx="0"/>
            <a:endCxn id="33" idx="2"/>
          </p:cNvCxnSpPr>
          <p:nvPr/>
        </p:nvCxnSpPr>
        <p:spPr>
          <a:xfrm flipH="1" flipV="1">
            <a:off x="16093748" y="2076939"/>
            <a:ext cx="25907" cy="20270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04AA70B3-3104-A84D-8308-1B7FD232856D}"/>
              </a:ext>
            </a:extLst>
          </p:cNvPr>
          <p:cNvCxnSpPr>
            <a:cxnSpLocks/>
            <a:stCxn id="207" idx="2"/>
            <a:endCxn id="33" idx="2"/>
          </p:cNvCxnSpPr>
          <p:nvPr/>
        </p:nvCxnSpPr>
        <p:spPr>
          <a:xfrm flipH="1" flipV="1">
            <a:off x="16093748" y="2076939"/>
            <a:ext cx="661885" cy="1670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726E432F-52E0-5F16-BE57-9332BE7A54CD}"/>
              </a:ext>
            </a:extLst>
          </p:cNvPr>
          <p:cNvCxnSpPr>
            <a:cxnSpLocks/>
            <a:stCxn id="206" idx="2"/>
            <a:endCxn id="33" idx="2"/>
          </p:cNvCxnSpPr>
          <p:nvPr/>
        </p:nvCxnSpPr>
        <p:spPr>
          <a:xfrm flipH="1" flipV="1">
            <a:off x="16093748" y="2076939"/>
            <a:ext cx="1607517" cy="5191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03A0EBE-595E-B33A-BC72-0D430D2693A0}"/>
              </a:ext>
            </a:extLst>
          </p:cNvPr>
          <p:cNvSpPr/>
          <p:nvPr/>
        </p:nvSpPr>
        <p:spPr>
          <a:xfrm>
            <a:off x="20671131" y="6432376"/>
            <a:ext cx="1985771" cy="7798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idPuesto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99C1C2-679F-B8B5-9166-251874274705}"/>
              </a:ext>
            </a:extLst>
          </p:cNvPr>
          <p:cNvSpPr/>
          <p:nvPr/>
        </p:nvSpPr>
        <p:spPr>
          <a:xfrm>
            <a:off x="21887030" y="7787268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  <a:endParaRPr lang="es-MX" sz="1800" b="1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D13237-CBF6-414A-4B41-7FE42E7D752A}"/>
              </a:ext>
            </a:extLst>
          </p:cNvPr>
          <p:cNvSpPr/>
          <p:nvPr/>
        </p:nvSpPr>
        <p:spPr>
          <a:xfrm>
            <a:off x="21887030" y="8841779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nombre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29F14C-C9B1-D5FE-14C9-015EF12F7822}"/>
              </a:ext>
            </a:extLst>
          </p:cNvPr>
          <p:cNvSpPr/>
          <p:nvPr/>
        </p:nvSpPr>
        <p:spPr>
          <a:xfrm>
            <a:off x="20647414" y="9496123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descripcion</a:t>
            </a:r>
            <a:endParaRPr lang="es-MX" sz="1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CE27D60-CDA9-A206-48A1-00F8A2D61AB4}"/>
              </a:ext>
            </a:extLst>
          </p:cNvPr>
          <p:cNvSpPr/>
          <p:nvPr/>
        </p:nvSpPr>
        <p:spPr>
          <a:xfrm>
            <a:off x="18484044" y="9848478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salario</a:t>
            </a:r>
            <a:endParaRPr lang="es-MX" sz="1800" b="1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E4BA373-9902-A9E1-AA49-1CFDFA434ED0}"/>
              </a:ext>
            </a:extLst>
          </p:cNvPr>
          <p:cNvCxnSpPr>
            <a:cxnSpLocks/>
            <a:stCxn id="47" idx="2"/>
            <a:endCxn id="22" idx="0"/>
          </p:cNvCxnSpPr>
          <p:nvPr/>
        </p:nvCxnSpPr>
        <p:spPr>
          <a:xfrm>
            <a:off x="19432317" y="8534350"/>
            <a:ext cx="56598" cy="13141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47D14C5-FA81-EA27-929B-2EF8004ADF88}"/>
              </a:ext>
            </a:extLst>
          </p:cNvPr>
          <p:cNvCxnSpPr>
            <a:cxnSpLocks/>
            <a:stCxn id="47" idx="2"/>
            <a:endCxn id="20" idx="2"/>
          </p:cNvCxnSpPr>
          <p:nvPr/>
        </p:nvCxnSpPr>
        <p:spPr>
          <a:xfrm>
            <a:off x="19432317" y="8534350"/>
            <a:ext cx="1215097" cy="1223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5A4065-9386-969A-665A-3871689688F7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>
            <a:off x="20396219" y="8223082"/>
            <a:ext cx="1490811" cy="8806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A752661-5B1C-5C7A-BC12-41131EDBBA93}"/>
              </a:ext>
            </a:extLst>
          </p:cNvPr>
          <p:cNvCxnSpPr>
            <a:cxnSpLocks/>
            <a:stCxn id="47" idx="3"/>
            <a:endCxn id="16" idx="3"/>
          </p:cNvCxnSpPr>
          <p:nvPr/>
        </p:nvCxnSpPr>
        <p:spPr>
          <a:xfrm flipV="1">
            <a:off x="20396219" y="7098009"/>
            <a:ext cx="565721" cy="11250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407A9A0-B552-B606-50A8-89913D2C035C}"/>
              </a:ext>
            </a:extLst>
          </p:cNvPr>
          <p:cNvCxnSpPr>
            <a:cxnSpLocks/>
            <a:stCxn id="47" idx="3"/>
            <a:endCxn id="17" idx="2"/>
          </p:cNvCxnSpPr>
          <p:nvPr/>
        </p:nvCxnSpPr>
        <p:spPr>
          <a:xfrm flipV="1">
            <a:off x="20396219" y="8049220"/>
            <a:ext cx="1490811" cy="1738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475305B-B935-40B1-55EB-F215CEE3626E}"/>
              </a:ext>
            </a:extLst>
          </p:cNvPr>
          <p:cNvSpPr/>
          <p:nvPr/>
        </p:nvSpPr>
        <p:spPr>
          <a:xfrm>
            <a:off x="334465" y="9770564"/>
            <a:ext cx="185910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idFactura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0272D4D-60ED-D444-9C42-2781ECC3E069}"/>
              </a:ext>
            </a:extLst>
          </p:cNvPr>
          <p:cNvCxnSpPr>
            <a:cxnSpLocks/>
            <a:stCxn id="45" idx="1"/>
            <a:endCxn id="4" idx="0"/>
          </p:cNvCxnSpPr>
          <p:nvPr/>
        </p:nvCxnSpPr>
        <p:spPr>
          <a:xfrm flipH="1">
            <a:off x="1264019" y="9617498"/>
            <a:ext cx="1137986" cy="1530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1E288FC-10D8-D459-FE42-ED35B2F35AE4}"/>
              </a:ext>
            </a:extLst>
          </p:cNvPr>
          <p:cNvSpPr/>
          <p:nvPr/>
        </p:nvSpPr>
        <p:spPr>
          <a:xfrm>
            <a:off x="410967" y="10719370"/>
            <a:ext cx="185910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numero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DCBA5E3-7B41-47D7-B16E-5CEE58BB945D}"/>
              </a:ext>
            </a:extLst>
          </p:cNvPr>
          <p:cNvSpPr/>
          <p:nvPr/>
        </p:nvSpPr>
        <p:spPr>
          <a:xfrm>
            <a:off x="928476" y="11421816"/>
            <a:ext cx="2433346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fechaEmision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80BFE5A-150A-D2A2-DF61-C7DDF6A48071}"/>
              </a:ext>
            </a:extLst>
          </p:cNvPr>
          <p:cNvSpPr/>
          <p:nvPr/>
        </p:nvSpPr>
        <p:spPr>
          <a:xfrm>
            <a:off x="1866651" y="12073487"/>
            <a:ext cx="29903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fechaVencimiento 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0B7E18F-FBD4-A298-C3C8-DAFC00D5226B}"/>
              </a:ext>
            </a:extLst>
          </p:cNvPr>
          <p:cNvSpPr/>
          <p:nvPr/>
        </p:nvSpPr>
        <p:spPr>
          <a:xfrm>
            <a:off x="4214670" y="10485407"/>
            <a:ext cx="29903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descripción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28329BA-C058-D047-1A89-F7AEE53FD6AD}"/>
              </a:ext>
            </a:extLst>
          </p:cNvPr>
          <p:cNvCxnSpPr>
            <a:cxnSpLocks/>
            <a:stCxn id="45" idx="1"/>
            <a:endCxn id="18" idx="6"/>
          </p:cNvCxnSpPr>
          <p:nvPr/>
        </p:nvCxnSpPr>
        <p:spPr>
          <a:xfrm flipH="1">
            <a:off x="2270075" y="9617498"/>
            <a:ext cx="131930" cy="13638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4E481433-9EBC-C156-8C29-8F3C26D48A21}"/>
              </a:ext>
            </a:extLst>
          </p:cNvPr>
          <p:cNvSpPr/>
          <p:nvPr/>
        </p:nvSpPr>
        <p:spPr>
          <a:xfrm>
            <a:off x="5104338" y="9777712"/>
            <a:ext cx="185910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estatus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28CBD9A8-7FAA-68F1-CC83-0F73312DAC4A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flipH="1">
            <a:off x="2145149" y="9928766"/>
            <a:ext cx="1220759" cy="14930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0472D9F-4001-1B54-43EC-EDAABDE685D4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3361822" y="9928766"/>
            <a:ext cx="4086" cy="2144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AC608A6-9F16-1F9D-5ABA-D760B52FFFBD}"/>
              </a:ext>
            </a:extLst>
          </p:cNvPr>
          <p:cNvCxnSpPr>
            <a:cxnSpLocks/>
            <a:stCxn id="45" idx="2"/>
            <a:endCxn id="32" idx="1"/>
          </p:cNvCxnSpPr>
          <p:nvPr/>
        </p:nvCxnSpPr>
        <p:spPr>
          <a:xfrm>
            <a:off x="3365908" y="9928766"/>
            <a:ext cx="1286687" cy="6333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F1CCA2F-C1D1-76DF-2D6A-78CC80E6B03E}"/>
              </a:ext>
            </a:extLst>
          </p:cNvPr>
          <p:cNvCxnSpPr>
            <a:cxnSpLocks/>
            <a:stCxn id="45" idx="2"/>
            <a:endCxn id="49" idx="2"/>
          </p:cNvCxnSpPr>
          <p:nvPr/>
        </p:nvCxnSpPr>
        <p:spPr>
          <a:xfrm>
            <a:off x="3365908" y="9928766"/>
            <a:ext cx="1738430" cy="1108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3ACF7153-818E-211F-2185-E990D11985F5}"/>
              </a:ext>
            </a:extLst>
          </p:cNvPr>
          <p:cNvSpPr/>
          <p:nvPr/>
        </p:nvSpPr>
        <p:spPr>
          <a:xfrm>
            <a:off x="9667882" y="10440802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idEmpleado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4D8BC1A-F3AF-34FF-E649-AB9A90B89F87}"/>
              </a:ext>
            </a:extLst>
          </p:cNvPr>
          <p:cNvSpPr/>
          <p:nvPr/>
        </p:nvSpPr>
        <p:spPr>
          <a:xfrm>
            <a:off x="11519887" y="10052829"/>
            <a:ext cx="3123779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nombreCompleto</a:t>
            </a:r>
            <a:r>
              <a:rPr lang="es-MX" b="1" dirty="0"/>
              <a:t> </a:t>
            </a:r>
            <a:endParaRPr lang="es-MX" sz="1800" b="1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E1501B7-07B1-F5EC-4243-A5DABFF5EA49}"/>
              </a:ext>
            </a:extLst>
          </p:cNvPr>
          <p:cNvSpPr/>
          <p:nvPr/>
        </p:nvSpPr>
        <p:spPr>
          <a:xfrm>
            <a:off x="11203446" y="1094944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nombres</a:t>
            </a:r>
            <a:endParaRPr lang="es-MX" sz="1800" b="1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1A709AE-213B-8757-8DD4-9040E6DB1772}"/>
              </a:ext>
            </a:extLst>
          </p:cNvPr>
          <p:cNvSpPr/>
          <p:nvPr/>
        </p:nvSpPr>
        <p:spPr>
          <a:xfrm>
            <a:off x="12934125" y="11219168"/>
            <a:ext cx="294258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apellidoPaterno</a:t>
            </a:r>
            <a:endParaRPr lang="es-MX" sz="1800" b="1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D676629-966E-5B1B-633C-6E2DB269FA2C}"/>
              </a:ext>
            </a:extLst>
          </p:cNvPr>
          <p:cNvSpPr/>
          <p:nvPr/>
        </p:nvSpPr>
        <p:spPr>
          <a:xfrm>
            <a:off x="14212166" y="10592579"/>
            <a:ext cx="2942588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apellidoMaterno</a:t>
            </a:r>
            <a:endParaRPr lang="es-MX" sz="1800" b="1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2FC86EB-1D28-675C-DC64-D039543F02CC}"/>
              </a:ext>
            </a:extLst>
          </p:cNvPr>
          <p:cNvCxnSpPr>
            <a:cxnSpLocks/>
          </p:cNvCxnSpPr>
          <p:nvPr/>
        </p:nvCxnSpPr>
        <p:spPr>
          <a:xfrm flipH="1">
            <a:off x="12208317" y="10576262"/>
            <a:ext cx="873460" cy="3727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FA22525-696E-07E2-07F6-CC20589AD5A6}"/>
              </a:ext>
            </a:extLst>
          </p:cNvPr>
          <p:cNvCxnSpPr>
            <a:cxnSpLocks/>
            <a:stCxn id="34" idx="4"/>
            <a:endCxn id="57" idx="0"/>
          </p:cNvCxnSpPr>
          <p:nvPr/>
        </p:nvCxnSpPr>
        <p:spPr>
          <a:xfrm>
            <a:off x="13081777" y="10576733"/>
            <a:ext cx="1323642" cy="642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501135D-3A75-284D-E65B-873CA292F0EC}"/>
              </a:ext>
            </a:extLst>
          </p:cNvPr>
          <p:cNvCxnSpPr>
            <a:cxnSpLocks/>
            <a:stCxn id="34" idx="4"/>
            <a:endCxn id="58" idx="2"/>
          </p:cNvCxnSpPr>
          <p:nvPr/>
        </p:nvCxnSpPr>
        <p:spPr>
          <a:xfrm>
            <a:off x="13081777" y="10576733"/>
            <a:ext cx="1130389" cy="2777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DBBEF318-32CA-C429-6C42-677DB5C40E3D}"/>
              </a:ext>
            </a:extLst>
          </p:cNvPr>
          <p:cNvCxnSpPr>
            <a:cxnSpLocks/>
            <a:stCxn id="12" idx="0"/>
            <a:endCxn id="43" idx="2"/>
          </p:cNvCxnSpPr>
          <p:nvPr/>
        </p:nvCxnSpPr>
        <p:spPr>
          <a:xfrm flipV="1">
            <a:off x="10672753" y="9544656"/>
            <a:ext cx="1923215" cy="8961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16F678D1-3951-586A-8E42-6A931543AD3B}"/>
              </a:ext>
            </a:extLst>
          </p:cNvPr>
          <p:cNvSpPr/>
          <p:nvPr/>
        </p:nvSpPr>
        <p:spPr>
          <a:xfrm>
            <a:off x="14419215" y="9644415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  <a:endParaRPr lang="es-MX" sz="1800" b="1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0F13971-ED44-3B02-F081-A3BFF4A6E55C}"/>
              </a:ext>
            </a:extLst>
          </p:cNvPr>
          <p:cNvCxnSpPr>
            <a:cxnSpLocks/>
            <a:stCxn id="43" idx="2"/>
            <a:endCxn id="104" idx="2"/>
          </p:cNvCxnSpPr>
          <p:nvPr/>
        </p:nvCxnSpPr>
        <p:spPr>
          <a:xfrm>
            <a:off x="12595968" y="9544656"/>
            <a:ext cx="1823247" cy="361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AB43C937-ED7E-9E63-6AE0-AB5F633C71B5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12595968" y="9544656"/>
            <a:ext cx="485809" cy="5081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8892F2F0-1E02-36D9-F29C-AD8407A62676}"/>
              </a:ext>
            </a:extLst>
          </p:cNvPr>
          <p:cNvSpPr/>
          <p:nvPr/>
        </p:nvSpPr>
        <p:spPr>
          <a:xfrm>
            <a:off x="5648728" y="11214142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idCompra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A2367EE4-56DA-03B6-291C-1C1BB1C8072F}"/>
              </a:ext>
            </a:extLst>
          </p:cNvPr>
          <p:cNvSpPr/>
          <p:nvPr/>
        </p:nvSpPr>
        <p:spPr>
          <a:xfrm>
            <a:off x="6001582" y="13787618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  <a:endParaRPr lang="es-MX" sz="1800" b="1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B14CADFC-83BD-0EA5-BC2B-D69B247BCF0C}"/>
              </a:ext>
            </a:extLst>
          </p:cNvPr>
          <p:cNvCxnSpPr>
            <a:cxnSpLocks/>
          </p:cNvCxnSpPr>
          <p:nvPr/>
        </p:nvCxnSpPr>
        <p:spPr>
          <a:xfrm>
            <a:off x="7655804" y="11475188"/>
            <a:ext cx="1543253" cy="5288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86DEB5CF-38AB-EF4D-74F4-89235C04450D}"/>
              </a:ext>
            </a:extLst>
          </p:cNvPr>
          <p:cNvCxnSpPr>
            <a:cxnSpLocks/>
            <a:stCxn id="131" idx="6"/>
            <a:endCxn id="46" idx="1"/>
          </p:cNvCxnSpPr>
          <p:nvPr/>
        </p:nvCxnSpPr>
        <p:spPr>
          <a:xfrm flipV="1">
            <a:off x="8011324" y="12004011"/>
            <a:ext cx="1190399" cy="2045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Elipse 164">
            <a:extLst>
              <a:ext uri="{FF2B5EF4-FFF2-40B4-BE49-F238E27FC236}">
                <a16:creationId xmlns:a16="http://schemas.microsoft.com/office/drawing/2014/main" id="{5EB15BFE-D326-B749-8F5C-ED05E91FE604}"/>
              </a:ext>
            </a:extLst>
          </p:cNvPr>
          <p:cNvSpPr/>
          <p:nvPr/>
        </p:nvSpPr>
        <p:spPr>
          <a:xfrm>
            <a:off x="5549244" y="11848745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nombre</a:t>
            </a:r>
            <a:endParaRPr lang="es-MX" sz="1800" b="1" dirty="0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895C3E79-A561-7B3F-352F-7DAC51CA02E6}"/>
              </a:ext>
            </a:extLst>
          </p:cNvPr>
          <p:cNvCxnSpPr>
            <a:cxnSpLocks/>
            <a:stCxn id="165" idx="6"/>
            <a:endCxn id="46" idx="1"/>
          </p:cNvCxnSpPr>
          <p:nvPr/>
        </p:nvCxnSpPr>
        <p:spPr>
          <a:xfrm flipV="1">
            <a:off x="7558986" y="12004011"/>
            <a:ext cx="1642737" cy="1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ipse 178">
            <a:extLst>
              <a:ext uri="{FF2B5EF4-FFF2-40B4-BE49-F238E27FC236}">
                <a16:creationId xmlns:a16="http://schemas.microsoft.com/office/drawing/2014/main" id="{A07C25F6-B532-D1B6-B73B-F2B28B0BE6CD}"/>
              </a:ext>
            </a:extLst>
          </p:cNvPr>
          <p:cNvSpPr/>
          <p:nvPr/>
        </p:nvSpPr>
        <p:spPr>
          <a:xfrm>
            <a:off x="9667882" y="10440689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idEmpleado</a:t>
            </a: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D56F8B60-AC8E-5912-94D5-CE26BE511B5A}"/>
              </a:ext>
            </a:extLst>
          </p:cNvPr>
          <p:cNvSpPr/>
          <p:nvPr/>
        </p:nvSpPr>
        <p:spPr>
          <a:xfrm>
            <a:off x="15892635" y="11903160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IdProveedor 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EEEDFC5A-3801-60EA-1E85-C1B56518516E}"/>
              </a:ext>
            </a:extLst>
          </p:cNvPr>
          <p:cNvCxnSpPr>
            <a:cxnSpLocks/>
            <a:stCxn id="48" idx="0"/>
            <a:endCxn id="181" idx="2"/>
          </p:cNvCxnSpPr>
          <p:nvPr/>
        </p:nvCxnSpPr>
        <p:spPr>
          <a:xfrm flipH="1" flipV="1">
            <a:off x="15892635" y="12165112"/>
            <a:ext cx="304913" cy="7969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Elipse 185">
            <a:extLst>
              <a:ext uri="{FF2B5EF4-FFF2-40B4-BE49-F238E27FC236}">
                <a16:creationId xmlns:a16="http://schemas.microsoft.com/office/drawing/2014/main" id="{0E60E7DC-BA3F-C525-3515-F16ACDDCB8A9}"/>
              </a:ext>
            </a:extLst>
          </p:cNvPr>
          <p:cNvSpPr/>
          <p:nvPr/>
        </p:nvSpPr>
        <p:spPr>
          <a:xfrm>
            <a:off x="17118757" y="13787618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  <a:endParaRPr lang="es-MX" sz="1800" b="1" dirty="0"/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597B5DA1-7B44-5FB9-BA8A-8CC941DC7F14}"/>
              </a:ext>
            </a:extLst>
          </p:cNvPr>
          <p:cNvCxnSpPr>
            <a:cxnSpLocks/>
            <a:stCxn id="48" idx="3"/>
            <a:endCxn id="186" idx="2"/>
          </p:cNvCxnSpPr>
          <p:nvPr/>
        </p:nvCxnSpPr>
        <p:spPr>
          <a:xfrm flipH="1">
            <a:off x="17118757" y="13273341"/>
            <a:ext cx="42693" cy="7762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ipse 193">
            <a:extLst>
              <a:ext uri="{FF2B5EF4-FFF2-40B4-BE49-F238E27FC236}">
                <a16:creationId xmlns:a16="http://schemas.microsoft.com/office/drawing/2014/main" id="{031FE132-5147-19D1-2EA5-EF10610667E1}"/>
              </a:ext>
            </a:extLst>
          </p:cNvPr>
          <p:cNvSpPr/>
          <p:nvPr/>
        </p:nvSpPr>
        <p:spPr>
          <a:xfrm>
            <a:off x="18052423" y="11848745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nombre</a:t>
            </a:r>
            <a:endParaRPr lang="es-MX" sz="1800" b="1" dirty="0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2192165C-9D8E-F691-A699-F43B1EF7F44D}"/>
              </a:ext>
            </a:extLst>
          </p:cNvPr>
          <p:cNvSpPr/>
          <p:nvPr/>
        </p:nvSpPr>
        <p:spPr>
          <a:xfrm>
            <a:off x="18620678" y="12505854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dirección</a:t>
            </a:r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93ECF0-D2CC-50A3-C2EE-5863EB6F8989}"/>
              </a:ext>
            </a:extLst>
          </p:cNvPr>
          <p:cNvSpPr/>
          <p:nvPr/>
        </p:nvSpPr>
        <p:spPr>
          <a:xfrm>
            <a:off x="20283863" y="1198680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calle</a:t>
            </a: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C72D42CA-3AEB-F6C6-7DBB-86E2B97EB002}"/>
              </a:ext>
            </a:extLst>
          </p:cNvPr>
          <p:cNvSpPr/>
          <p:nvPr/>
        </p:nvSpPr>
        <p:spPr>
          <a:xfrm>
            <a:off x="21014996" y="12491390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numero</a:t>
            </a: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6F9FF44A-3E30-2AE9-6AE1-1A4B94C52A6A}"/>
              </a:ext>
            </a:extLst>
          </p:cNvPr>
          <p:cNvSpPr/>
          <p:nvPr/>
        </p:nvSpPr>
        <p:spPr>
          <a:xfrm>
            <a:off x="21018355" y="1313607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colonia</a:t>
            </a:r>
            <a:endParaRPr lang="es-MX" sz="1800" b="1" dirty="0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EC4FD8E5-97FA-0834-784C-98D3E419E6EC}"/>
              </a:ext>
            </a:extLst>
          </p:cNvPr>
          <p:cNvSpPr/>
          <p:nvPr/>
        </p:nvSpPr>
        <p:spPr>
          <a:xfrm>
            <a:off x="17763781" y="13232767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telefono</a:t>
            </a:r>
            <a:endParaRPr lang="es-MX" sz="1800" b="1" dirty="0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5A617F98-DFEC-DAAD-79C9-F123A3F6B551}"/>
              </a:ext>
            </a:extLst>
          </p:cNvPr>
          <p:cNvCxnSpPr>
            <a:cxnSpLocks/>
            <a:stCxn id="48" idx="3"/>
            <a:endCxn id="202" idx="2"/>
          </p:cNvCxnSpPr>
          <p:nvPr/>
        </p:nvCxnSpPr>
        <p:spPr>
          <a:xfrm>
            <a:off x="17161450" y="13273341"/>
            <a:ext cx="602331" cy="2213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3FF2D163-58B0-CFC5-4FD0-53010D256544}"/>
              </a:ext>
            </a:extLst>
          </p:cNvPr>
          <p:cNvCxnSpPr>
            <a:cxnSpLocks/>
            <a:stCxn id="48" idx="3"/>
            <a:endCxn id="197" idx="2"/>
          </p:cNvCxnSpPr>
          <p:nvPr/>
        </p:nvCxnSpPr>
        <p:spPr>
          <a:xfrm flipV="1">
            <a:off x="17161450" y="12767806"/>
            <a:ext cx="1459228" cy="5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AA9F0E0B-06A3-C6C8-C110-4583211E1FDC}"/>
              </a:ext>
            </a:extLst>
          </p:cNvPr>
          <p:cNvCxnSpPr>
            <a:cxnSpLocks/>
            <a:stCxn id="48" idx="3"/>
            <a:endCxn id="194" idx="3"/>
          </p:cNvCxnSpPr>
          <p:nvPr/>
        </p:nvCxnSpPr>
        <p:spPr>
          <a:xfrm flipV="1">
            <a:off x="17161450" y="12295925"/>
            <a:ext cx="1185293" cy="977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6906F9DF-75EF-853E-1E89-2969E255E053}"/>
              </a:ext>
            </a:extLst>
          </p:cNvPr>
          <p:cNvCxnSpPr>
            <a:cxnSpLocks/>
            <a:stCxn id="197" idx="6"/>
            <a:endCxn id="198" idx="3"/>
          </p:cNvCxnSpPr>
          <p:nvPr/>
        </p:nvCxnSpPr>
        <p:spPr>
          <a:xfrm flipH="1" flipV="1">
            <a:off x="20578183" y="12433986"/>
            <a:ext cx="52237" cy="3338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997A2FD6-60B3-D5D9-DDC2-7F6C9E601843}"/>
              </a:ext>
            </a:extLst>
          </p:cNvPr>
          <p:cNvCxnSpPr>
            <a:cxnSpLocks/>
            <a:stCxn id="197" idx="6"/>
            <a:endCxn id="199" idx="2"/>
          </p:cNvCxnSpPr>
          <p:nvPr/>
        </p:nvCxnSpPr>
        <p:spPr>
          <a:xfrm flipV="1">
            <a:off x="20630420" y="12753342"/>
            <a:ext cx="384576" cy="144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969C8B45-F800-C84C-D70A-8C7157FA9A39}"/>
              </a:ext>
            </a:extLst>
          </p:cNvPr>
          <p:cNvCxnSpPr>
            <a:cxnSpLocks/>
            <a:stCxn id="197" idx="6"/>
            <a:endCxn id="200" idx="2"/>
          </p:cNvCxnSpPr>
          <p:nvPr/>
        </p:nvCxnSpPr>
        <p:spPr>
          <a:xfrm>
            <a:off x="20630420" y="12767806"/>
            <a:ext cx="387935" cy="630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Elipse 231">
            <a:extLst>
              <a:ext uri="{FF2B5EF4-FFF2-40B4-BE49-F238E27FC236}">
                <a16:creationId xmlns:a16="http://schemas.microsoft.com/office/drawing/2014/main" id="{CE115B75-B608-CCAF-2371-5DA05EB027F4}"/>
              </a:ext>
            </a:extLst>
          </p:cNvPr>
          <p:cNvSpPr/>
          <p:nvPr/>
        </p:nvSpPr>
        <p:spPr>
          <a:xfrm>
            <a:off x="24892876" y="358011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u="sng" dirty="0"/>
              <a:t>idMaterial</a:t>
            </a:r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08AF42BA-74BA-8004-A728-7AFD923D553A}"/>
              </a:ext>
            </a:extLst>
          </p:cNvPr>
          <p:cNvSpPr/>
          <p:nvPr/>
        </p:nvSpPr>
        <p:spPr>
          <a:xfrm>
            <a:off x="25319093" y="4233244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estatus</a:t>
            </a:r>
            <a:endParaRPr lang="es-MX" sz="1800" b="1" dirty="0"/>
          </a:p>
        </p:txBody>
      </p:sp>
      <p:sp>
        <p:nvSpPr>
          <p:cNvPr id="235" name="Elipse 234">
            <a:extLst>
              <a:ext uri="{FF2B5EF4-FFF2-40B4-BE49-F238E27FC236}">
                <a16:creationId xmlns:a16="http://schemas.microsoft.com/office/drawing/2014/main" id="{876FFFBF-F32C-27A3-FB11-306B4E718D6D}"/>
              </a:ext>
            </a:extLst>
          </p:cNvPr>
          <p:cNvSpPr/>
          <p:nvPr/>
        </p:nvSpPr>
        <p:spPr>
          <a:xfrm>
            <a:off x="26050147" y="5541881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/>
              <a:t>nombre</a:t>
            </a:r>
          </a:p>
        </p:txBody>
      </p: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FF11C5CC-9DD9-5012-1454-46762C218CEF}"/>
              </a:ext>
            </a:extLst>
          </p:cNvPr>
          <p:cNvCxnSpPr>
            <a:cxnSpLocks/>
            <a:stCxn id="40" idx="3"/>
            <a:endCxn id="232" idx="3"/>
          </p:cNvCxnSpPr>
          <p:nvPr/>
        </p:nvCxnSpPr>
        <p:spPr>
          <a:xfrm flipH="1" flipV="1">
            <a:off x="25187196" y="4027296"/>
            <a:ext cx="90333" cy="14862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ector recto 238">
            <a:extLst>
              <a:ext uri="{FF2B5EF4-FFF2-40B4-BE49-F238E27FC236}">
                <a16:creationId xmlns:a16="http://schemas.microsoft.com/office/drawing/2014/main" id="{3822AAA7-908A-FEF0-0569-E104C2212313}"/>
              </a:ext>
            </a:extLst>
          </p:cNvPr>
          <p:cNvCxnSpPr>
            <a:cxnSpLocks/>
            <a:stCxn id="40" idx="3"/>
            <a:endCxn id="234" idx="3"/>
          </p:cNvCxnSpPr>
          <p:nvPr/>
        </p:nvCxnSpPr>
        <p:spPr>
          <a:xfrm flipV="1">
            <a:off x="25277529" y="4680424"/>
            <a:ext cx="335884" cy="833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C3E413DA-EF4F-4864-5093-CE2C78B13586}"/>
              </a:ext>
            </a:extLst>
          </p:cNvPr>
          <p:cNvCxnSpPr>
            <a:cxnSpLocks/>
            <a:stCxn id="40" idx="3"/>
            <a:endCxn id="235" idx="2"/>
          </p:cNvCxnSpPr>
          <p:nvPr/>
        </p:nvCxnSpPr>
        <p:spPr>
          <a:xfrm>
            <a:off x="25277529" y="5513594"/>
            <a:ext cx="772618" cy="290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BC314936-A3D9-5AD9-0B8B-20E8DD7BF868}"/>
              </a:ext>
            </a:extLst>
          </p:cNvPr>
          <p:cNvSpPr/>
          <p:nvPr/>
        </p:nvSpPr>
        <p:spPr>
          <a:xfrm>
            <a:off x="26050146" y="5047609"/>
            <a:ext cx="2448653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</a:t>
            </a:r>
            <a:r>
              <a:rPr lang="es-MX" sz="1800" b="1" dirty="0"/>
              <a:t>isponibilidad</a:t>
            </a:r>
          </a:p>
          <a:p>
            <a:pPr algn="ctr"/>
            <a:endParaRPr lang="es-MX" sz="1800" b="1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4BE1CD8-D405-DEA9-A11F-AA0C0DA77403}"/>
              </a:ext>
            </a:extLst>
          </p:cNvPr>
          <p:cNvCxnSpPr>
            <a:cxnSpLocks/>
            <a:stCxn id="40" idx="3"/>
            <a:endCxn id="13" idx="2"/>
          </p:cNvCxnSpPr>
          <p:nvPr/>
        </p:nvCxnSpPr>
        <p:spPr>
          <a:xfrm flipV="1">
            <a:off x="25277529" y="5309561"/>
            <a:ext cx="772617" cy="2040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BC7AC5B5-24A3-A5CA-4441-A0B859BAAD64}"/>
              </a:ext>
            </a:extLst>
          </p:cNvPr>
          <p:cNvSpPr/>
          <p:nvPr/>
        </p:nvSpPr>
        <p:spPr>
          <a:xfrm>
            <a:off x="26804157" y="10289306"/>
            <a:ext cx="2009742" cy="5239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fechaCompra</a:t>
            </a:r>
            <a:endParaRPr lang="es-MX" sz="1800" b="1" dirty="0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A85C70C-F64C-7663-9BA8-BB8799F4961B}"/>
              </a:ext>
            </a:extLst>
          </p:cNvPr>
          <p:cNvCxnSpPr>
            <a:cxnSpLocks/>
            <a:stCxn id="68" idx="3"/>
            <a:endCxn id="9" idx="2"/>
          </p:cNvCxnSpPr>
          <p:nvPr/>
        </p:nvCxnSpPr>
        <p:spPr>
          <a:xfrm flipV="1">
            <a:off x="25894758" y="10551258"/>
            <a:ext cx="909399" cy="10615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88E26-CA95-9880-D81A-109DED7668D8}"/>
              </a:ext>
            </a:extLst>
          </p:cNvPr>
          <p:cNvSpPr txBox="1"/>
          <p:nvPr/>
        </p:nvSpPr>
        <p:spPr>
          <a:xfrm>
            <a:off x="2252546" y="1248937"/>
            <a:ext cx="19938381" cy="1260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Cliente(</a:t>
            </a:r>
            <a:r>
              <a:rPr lang="es-MX" sz="4400" b="1" u="sng" dirty="0"/>
              <a:t>idCliente</a:t>
            </a:r>
            <a:r>
              <a:rPr lang="es-MX" sz="4400" b="1" dirty="0"/>
              <a:t>, estatus, nombre, apellidoPaaterno, apellidoMaterno, colonia, numero, calle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Compra(</a:t>
            </a:r>
            <a:r>
              <a:rPr lang="es-MX" sz="4400" b="1" u="sng" dirty="0"/>
              <a:t>idCompra</a:t>
            </a:r>
            <a:r>
              <a:rPr lang="es-MX" sz="4400" b="1" dirty="0"/>
              <a:t>, estatus, nombre, </a:t>
            </a:r>
            <a:r>
              <a:rPr lang="es-MX" sz="4400" b="1" u="dbl" dirty="0"/>
              <a:t>idEmpleado, idProveedor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Empleado( </a:t>
            </a:r>
            <a:r>
              <a:rPr lang="es-MX" sz="4400" b="1" u="sng" dirty="0">
                <a:uFill>
                  <a:solidFill>
                    <a:schemeClr val="tx1"/>
                  </a:solidFill>
                </a:uFill>
              </a:rPr>
              <a:t>idEmpleado</a:t>
            </a:r>
            <a:r>
              <a:rPr lang="es-MX" sz="4400" b="1" dirty="0"/>
              <a:t>, estatus, nombres, apellidoMaterno, apellidoPaterno, </a:t>
            </a:r>
            <a:r>
              <a:rPr lang="es-MX" sz="4400" b="1" u="dbl" dirty="0">
                <a:uFill>
                  <a:solidFill>
                    <a:schemeClr val="tx1"/>
                  </a:solidFill>
                </a:uFill>
              </a:rPr>
              <a:t>idPuesto</a:t>
            </a:r>
            <a:r>
              <a:rPr lang="es-MX" sz="4400" b="1" dirty="0"/>
              <a:t>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Factura(</a:t>
            </a:r>
            <a:r>
              <a:rPr lang="es-MX" sz="4400" b="1" u="sng" dirty="0"/>
              <a:t>idFactura</a:t>
            </a:r>
            <a:r>
              <a:rPr lang="es-MX" sz="4400" b="1" dirty="0"/>
              <a:t>, numero, fechaVencimiento, fechaEmision, descripción, estatus, </a:t>
            </a:r>
            <a:r>
              <a:rPr lang="es-MX" sz="4400" b="1" u="dbl" dirty="0">
                <a:uFill>
                  <a:solidFill>
                    <a:schemeClr val="tx1"/>
                  </a:solidFill>
                </a:uFill>
              </a:rPr>
              <a:t>idVenta</a:t>
            </a:r>
            <a:r>
              <a:rPr lang="es-MX" sz="4400" b="1" dirty="0"/>
              <a:t>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Sucursal(</a:t>
            </a:r>
            <a:r>
              <a:rPr lang="es-MX" sz="4400" b="1" u="sng" dirty="0"/>
              <a:t>idSucursal</a:t>
            </a:r>
            <a:r>
              <a:rPr lang="es-MX" sz="4400" b="1" dirty="0"/>
              <a:t>, estatus, nombre, colonia, calle, numero, teléfono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Venta(</a:t>
            </a:r>
            <a:r>
              <a:rPr lang="es-MX" sz="4700" b="1" u="sng" dirty="0"/>
              <a:t>idVenta</a:t>
            </a:r>
            <a:r>
              <a:rPr lang="es-MX" sz="4400" b="1" dirty="0"/>
              <a:t>, estatus, fechaventa, </a:t>
            </a:r>
            <a:r>
              <a:rPr lang="es-MX" sz="4400" b="1" u="dbl" dirty="0">
                <a:uFill>
                  <a:solidFill>
                    <a:schemeClr val="tx1"/>
                  </a:solidFill>
                </a:uFill>
              </a:rPr>
              <a:t>idEmpleado, </a:t>
            </a:r>
            <a:r>
              <a:rPr lang="es-MX" sz="4400" b="1" u="dbl" dirty="0" err="1">
                <a:uFill>
                  <a:solidFill>
                    <a:schemeClr val="tx1"/>
                  </a:solidFill>
                </a:uFill>
              </a:rPr>
              <a:t>idCliente</a:t>
            </a:r>
            <a:r>
              <a:rPr lang="es-MX" sz="4400" b="1" u="dbl" dirty="0">
                <a:uFill>
                  <a:solidFill>
                    <a:schemeClr val="tx1"/>
                  </a:solidFill>
                </a:uFill>
              </a:rPr>
              <a:t>, idSucursal</a:t>
            </a:r>
            <a:r>
              <a:rPr lang="es-MX" sz="4400" b="1" u="dbl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Producto(</a:t>
            </a:r>
            <a:r>
              <a:rPr lang="es-MX" sz="4400" b="1" u="sng" dirty="0">
                <a:uFill>
                  <a:solidFill>
                    <a:schemeClr val="tx1"/>
                  </a:solidFill>
                </a:uFill>
              </a:rPr>
              <a:t>idProducto</a:t>
            </a:r>
            <a:r>
              <a:rPr lang="es-MX" sz="4400" b="1" dirty="0"/>
              <a:t>, estatus, nombre, disponibilidad, medida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Puesto( </a:t>
            </a:r>
            <a:r>
              <a:rPr lang="es-MX" sz="4400" b="1" u="sng" dirty="0">
                <a:uFill>
                  <a:solidFill>
                    <a:schemeClr val="tx1"/>
                  </a:solidFill>
                </a:uFill>
              </a:rPr>
              <a:t>idPuesto</a:t>
            </a:r>
            <a:r>
              <a:rPr lang="es-MX" sz="4400" b="1" dirty="0"/>
              <a:t>, estatus, nombre, descripción, salario</a:t>
            </a:r>
            <a:r>
              <a:rPr lang="es-MX" sz="4400" b="1" dirty="0">
                <a:solidFill>
                  <a:schemeClr val="bg1"/>
                </a:solidFill>
              </a:rPr>
              <a:t> 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Proveedor( </a:t>
            </a:r>
            <a:r>
              <a:rPr lang="es-MX" sz="4400" b="1" u="sng" dirty="0">
                <a:uFill>
                  <a:solidFill>
                    <a:schemeClr val="tx1"/>
                  </a:solidFill>
                </a:uFill>
              </a:rPr>
              <a:t>idProveedor</a:t>
            </a:r>
            <a:r>
              <a:rPr lang="es-MX" sz="4400" b="1" dirty="0"/>
              <a:t>, estatus, nombre, teléfono, colonia, numero, calle</a:t>
            </a:r>
            <a:r>
              <a:rPr lang="es-MX" sz="4400" b="1" dirty="0">
                <a:solidFill>
                  <a:schemeClr val="bg1"/>
                </a:solidFill>
              </a:rPr>
              <a:t> 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Material( </a:t>
            </a:r>
            <a:r>
              <a:rPr lang="es-MX" sz="4400" b="1" u="sng" dirty="0">
                <a:uFill>
                  <a:solidFill>
                    <a:schemeClr val="tx1"/>
                  </a:solidFill>
                </a:uFill>
              </a:rPr>
              <a:t>idMaterial</a:t>
            </a:r>
            <a:r>
              <a:rPr lang="es-MX" sz="4400" b="1" dirty="0"/>
              <a:t>, estatus, disponibilidad, nombre</a:t>
            </a:r>
            <a:r>
              <a:rPr lang="es-MX" sz="4400" b="1" dirty="0">
                <a:solidFill>
                  <a:schemeClr val="bg1"/>
                </a:solidFill>
              </a:rPr>
              <a:t> 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CompraMaterial(</a:t>
            </a:r>
            <a:r>
              <a:rPr lang="es-MX" sz="4400" b="1" u="dbl" dirty="0"/>
              <a:t>idCompraMaterial,</a:t>
            </a:r>
            <a:r>
              <a:rPr lang="es-MX" sz="4400" b="1" dirty="0">
                <a:solidFill>
                  <a:schemeClr val="bg1"/>
                </a:solidFill>
              </a:rPr>
              <a:t> </a:t>
            </a:r>
            <a:r>
              <a:rPr lang="es-MX" sz="4400" b="1" dirty="0"/>
              <a:t>fechaCompra, estatus, </a:t>
            </a:r>
            <a:r>
              <a:rPr lang="es-MX" sz="4400" b="1" u="sng" dirty="0"/>
              <a:t>idCompra, idMaterial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VentaProducto( </a:t>
            </a:r>
            <a:r>
              <a:rPr lang="es-MX" sz="4400" b="1" u="dbl" dirty="0"/>
              <a:t>idVentaProducto, </a:t>
            </a:r>
            <a:r>
              <a:rPr lang="es-MX" sz="4400" b="1" dirty="0"/>
              <a:t> estatus, </a:t>
            </a:r>
            <a:r>
              <a:rPr lang="es-MX" sz="4400" b="1" u="sng" dirty="0"/>
              <a:t>idVenta, idProducto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s-MX" sz="4400" b="1" dirty="0">
                <a:solidFill>
                  <a:schemeClr val="bg1"/>
                </a:solidFill>
              </a:rPr>
              <a:t>ProductoMaterial( </a:t>
            </a:r>
            <a:r>
              <a:rPr lang="es-MX" sz="4400" b="1" u="dbl" dirty="0"/>
              <a:t>idProductoMaterial</a:t>
            </a:r>
            <a:r>
              <a:rPr lang="es-MX" sz="4400" b="1" dirty="0"/>
              <a:t>, estatus, </a:t>
            </a:r>
            <a:r>
              <a:rPr lang="es-MX" sz="4400" b="1" u="sng" dirty="0"/>
              <a:t>idProducto, idMaterial</a:t>
            </a:r>
            <a:r>
              <a:rPr lang="es-MX" sz="4400" b="1" u="sng" dirty="0">
                <a:solidFill>
                  <a:schemeClr val="bg1"/>
                </a:solidFill>
              </a:rPr>
              <a:t> </a:t>
            </a:r>
            <a:r>
              <a:rPr lang="es-MX" sz="4400" b="1" dirty="0">
                <a:solidFill>
                  <a:schemeClr val="bg1"/>
                </a:solidFill>
              </a:rPr>
              <a:t>)</a:t>
            </a:r>
          </a:p>
          <a:p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38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1901</TotalTime>
  <Words>273</Words>
  <Application>Microsoft Office PowerPoint</Application>
  <PresentationFormat>Personalizado</PresentationFormat>
  <Paragraphs>114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Pizarra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lugo</dc:creator>
  <cp:lastModifiedBy>brandon lugo</cp:lastModifiedBy>
  <cp:revision>8</cp:revision>
  <dcterms:created xsi:type="dcterms:W3CDTF">2022-10-02T02:47:42Z</dcterms:created>
  <dcterms:modified xsi:type="dcterms:W3CDTF">2022-11-06T18:33:37Z</dcterms:modified>
</cp:coreProperties>
</file>