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125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33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15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2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05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17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65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00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57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88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2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dweek.com/digital/survey-25-of-users-have-at-least-one-restaurant-app-on-their-phon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" y="-4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164005" y="1650350"/>
            <a:ext cx="3787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FoodFox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163990" y="2618509"/>
            <a:ext cx="46990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mobile app that help locate food stores with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time and effort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13932" y="297052"/>
            <a:ext cx="303855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 Summary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675" y="152400"/>
            <a:ext cx="9082927" cy="6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667672" y="1471596"/>
            <a:ext cx="445506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8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End</a:t>
            </a:r>
            <a:endParaRPr sz="8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164005" y="1650350"/>
            <a:ext cx="335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Mission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163989" y="2481349"/>
            <a:ext cx="7653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become the preferred food-finder application amongst other competitors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163989" y="2943014"/>
            <a:ext cx="7653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become an app that use on all nation worldwide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65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163990" y="1664000"/>
            <a:ext cx="35271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Team</a:t>
            </a:r>
            <a:endParaRPr sz="4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163990" y="2618509"/>
            <a:ext cx="593828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Khoo</a:t>
            </a: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Zhi</a:t>
            </a: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</a:t>
            </a:r>
            <a: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App Developer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Chuah</a:t>
            </a: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 </a:t>
            </a:r>
            <a:r>
              <a:rPr lang="en-MY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</a:t>
            </a:r>
            <a:r>
              <a:rPr lang="en-MY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                       </a:t>
            </a:r>
            <a: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UI/Graphic Designer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 Wei Sheng    	</a:t>
            </a:r>
            <a: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and Accounts Manager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 </a:t>
            </a:r>
            <a:r>
              <a:rPr lang="en-MY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Yit</a:t>
            </a:r>
            <a:r>
              <a:rPr lang="en-MY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Chin		</a:t>
            </a:r>
            <a: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Developer</a:t>
            </a:r>
            <a:br>
              <a:rPr lang="en-M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163990" y="1650352"/>
            <a:ext cx="26180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163990" y="2593571"/>
            <a:ext cx="588770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a map of local proximity upon launch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all available food stores nearby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stores that are having promotions and discounts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452" y="666347"/>
            <a:ext cx="3422206" cy="53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163990" y="1650352"/>
            <a:ext cx="26180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163990" y="2593571"/>
            <a:ext cx="44005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store menu and reviews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store promotions and discounts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see if the store is closed or open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826" y="486688"/>
            <a:ext cx="4154676" cy="5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163989" y="1650352"/>
            <a:ext cx="68025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 Segmentation</a:t>
            </a:r>
            <a:endParaRPr sz="4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163990" y="2593571"/>
            <a:ext cx="454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Geography (customer location, region etc.,)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163990" y="1650352"/>
            <a:ext cx="48766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 Research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036167" y="2636601"/>
            <a:ext cx="72046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 percent of respondents had used their phone to find a restaurant location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 percent had done so to browse a restaurant’s menu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http://www.adweek.com/digital/survey-25-of-users-have-at-least-one-restaurant-app-on-their-phone/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164004" y="1650350"/>
            <a:ext cx="4694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Competition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034089" y="2658116"/>
            <a:ext cx="72046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Yelp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53 million reviews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million monthly unique visitors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mobile web and app experience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034089" y="4035212"/>
            <a:ext cx="720465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FourSquare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million users</a:t>
            </a:r>
            <a:r>
              <a:rPr lang="en-MY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largest databases of user generated geolocation in the world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users to leave “tips” or single phrase/sentence reviews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mobile web and app experience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smart advertising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4815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163990" y="1650352"/>
            <a:ext cx="33714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Plan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163990" y="2618509"/>
            <a:ext cx="80246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Delivery Services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expand to different categories such as clothes, electronics and many more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</cp:lastModifiedBy>
  <cp:revision>1</cp:revision>
  <dcterms:modified xsi:type="dcterms:W3CDTF">2018-04-10T15:00:23Z</dcterms:modified>
</cp:coreProperties>
</file>