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68B74-D5F0-2433-87B4-04F00A2AF5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Managely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DE6CC-D364-7BF2-7B51-749CB4E97E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George, Kevin Cisneros, </a:t>
            </a:r>
            <a:r>
              <a:rPr lang="en-US" dirty="0" err="1"/>
              <a:t>goran</a:t>
            </a:r>
            <a:r>
              <a:rPr lang="en-US" dirty="0"/>
              <a:t> </a:t>
            </a:r>
            <a:r>
              <a:rPr lang="en-US" dirty="0" err="1"/>
              <a:t>grujicic</a:t>
            </a:r>
            <a:r>
              <a:rPr lang="en-US" dirty="0"/>
              <a:t>, bee yang</a:t>
            </a:r>
          </a:p>
        </p:txBody>
      </p:sp>
    </p:spTree>
    <p:extLst>
      <p:ext uri="{BB962C8B-B14F-4D97-AF65-F5344CB8AC3E}">
        <p14:creationId xmlns:p14="http://schemas.microsoft.com/office/powerpoint/2010/main" val="423484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A93B-8E40-17B2-3337-FC7AE8AD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managely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F094C-686A-1959-5F29-3AD976933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9267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Managely</a:t>
            </a:r>
            <a:r>
              <a:rPr lang="en-US" sz="2400" dirty="0"/>
              <a:t> is a business management software aimed to provide small businesses with the tools they need to succeed, without breaking their bank.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err="1"/>
              <a:t>Managely</a:t>
            </a:r>
            <a:r>
              <a:rPr lang="en-US" sz="2400" dirty="0"/>
              <a:t> software will provide small business owners the ability to track employees, finances, and inventory, all in one place.</a:t>
            </a:r>
          </a:p>
          <a:p>
            <a:endParaRPr lang="en-US" sz="2400" dirty="0"/>
          </a:p>
          <a:p>
            <a:r>
              <a:rPr lang="en-US" sz="2400" dirty="0"/>
              <a:t>This will all be contained in a single web application with a simple user interface to allow quick and easy data management for the business owner.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835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5B75-82D8-7A11-83AB-964CAB23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managely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C646-64BD-AF61-45B3-60E732EE8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065867"/>
            <a:ext cx="10131425" cy="3649133"/>
          </a:xfrm>
        </p:spPr>
        <p:txBody>
          <a:bodyPr>
            <a:normAutofit/>
          </a:bodyPr>
          <a:lstStyle/>
          <a:p>
            <a:r>
              <a:rPr lang="en-US" sz="2200" dirty="0"/>
              <a:t>Most current business management softwares are held behind large paywalls that small businesses struggle to pay for, especially when just starting out.</a:t>
            </a:r>
          </a:p>
          <a:p>
            <a:endParaRPr lang="en-US" sz="2200" dirty="0"/>
          </a:p>
          <a:p>
            <a:r>
              <a:rPr lang="en-US" sz="2200" dirty="0"/>
              <a:t>Many of these software contain overly large and complex systems that many small businesses do not need.</a:t>
            </a:r>
          </a:p>
          <a:p>
            <a:endParaRPr lang="en-US" sz="2200" dirty="0"/>
          </a:p>
          <a:p>
            <a:r>
              <a:rPr lang="en-US" sz="2200" dirty="0" err="1"/>
              <a:t>Managely</a:t>
            </a:r>
            <a:r>
              <a:rPr lang="en-US" sz="2200" dirty="0"/>
              <a:t> will provide small businesses with a simple, cost effective software to maintain the core aspects of their business.</a:t>
            </a:r>
          </a:p>
        </p:txBody>
      </p:sp>
    </p:spTree>
    <p:extLst>
      <p:ext uri="{BB962C8B-B14F-4D97-AF65-F5344CB8AC3E}">
        <p14:creationId xmlns:p14="http://schemas.microsoft.com/office/powerpoint/2010/main" val="284485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9A25-6ECB-92BF-F3DF-522BBA9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Managely’s</a:t>
            </a:r>
            <a:r>
              <a:rPr lang="en-US" dirty="0"/>
              <a:t>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F7C17-9A0F-DEBC-BD50-26CB7022B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13155"/>
            <a:ext cx="10131425" cy="3649133"/>
          </a:xfrm>
        </p:spPr>
        <p:txBody>
          <a:bodyPr>
            <a:normAutofit/>
          </a:bodyPr>
          <a:lstStyle/>
          <a:p>
            <a:r>
              <a:rPr lang="en-US" sz="2200" dirty="0"/>
              <a:t>Front-End: </a:t>
            </a:r>
            <a:r>
              <a:rPr lang="en-US" sz="2200" dirty="0" err="1"/>
              <a:t>React.js</a:t>
            </a:r>
            <a:r>
              <a:rPr lang="en-US" sz="2200" dirty="0"/>
              <a:t> &amp; </a:t>
            </a:r>
            <a:r>
              <a:rPr lang="en-US" sz="2200" dirty="0" err="1"/>
              <a:t>Node.js</a:t>
            </a:r>
            <a:endParaRPr lang="en-US" sz="2200" dirty="0"/>
          </a:p>
          <a:p>
            <a:r>
              <a:rPr lang="en-US" sz="2200" dirty="0"/>
              <a:t>Back-End: Python </a:t>
            </a:r>
            <a:r>
              <a:rPr lang="en-US" sz="2200"/>
              <a:t>with Flask</a:t>
            </a:r>
            <a:endParaRPr lang="en-US" sz="2200" dirty="0"/>
          </a:p>
          <a:p>
            <a:r>
              <a:rPr lang="en-US" sz="2200" dirty="0"/>
              <a:t>Database: MySQL</a:t>
            </a:r>
          </a:p>
          <a:p>
            <a:endParaRPr lang="en-US" sz="2200" dirty="0"/>
          </a:p>
          <a:p>
            <a:r>
              <a:rPr lang="en-US" sz="2200" dirty="0"/>
              <a:t>The </a:t>
            </a:r>
            <a:r>
              <a:rPr lang="en-US" sz="2200" dirty="0" err="1"/>
              <a:t>Managely</a:t>
            </a:r>
            <a:r>
              <a:rPr lang="en-US" sz="2200" dirty="0"/>
              <a:t> software will be a web based application created with the technologies listed above to provide a simple user interface for the business owner, while still securely retaining their data.</a:t>
            </a:r>
          </a:p>
        </p:txBody>
      </p:sp>
    </p:spTree>
    <p:extLst>
      <p:ext uri="{BB962C8B-B14F-4D97-AF65-F5344CB8AC3E}">
        <p14:creationId xmlns:p14="http://schemas.microsoft.com/office/powerpoint/2010/main" val="307108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9E53-7C06-5A09-3952-F62F9272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54821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Celestial</vt:lpstr>
      <vt:lpstr>Managely</vt:lpstr>
      <vt:lpstr>What is managely?</vt:lpstr>
      <vt:lpstr>Why managely?</vt:lpstr>
      <vt:lpstr>Managely’s Technology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Managely</dc:title>
  <dc:creator>Brandon George</dc:creator>
  <cp:lastModifiedBy>Brandon George</cp:lastModifiedBy>
  <cp:revision>3</cp:revision>
  <dcterms:created xsi:type="dcterms:W3CDTF">2023-01-19T14:03:47Z</dcterms:created>
  <dcterms:modified xsi:type="dcterms:W3CDTF">2023-01-24T17:39:50Z</dcterms:modified>
</cp:coreProperties>
</file>