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4" r:id="rId15"/>
    <p:sldId id="415" r:id="rId16"/>
    <p:sldId id="416" r:id="rId17"/>
    <p:sldId id="417"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93839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0368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3/30/23</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3/30/23</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3/30/23</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3/30/23</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3/30/23</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3/30/23</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3/30/23</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3/30/23</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3/30/23</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3/30/23</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3/30/23</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1331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Custom Loss functions</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921</Words>
  <Application>Microsoft Macintosh PowerPoint</Application>
  <PresentationFormat>Widescreen</PresentationFormat>
  <Paragraphs>94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95</cp:revision>
  <cp:lastPrinted>2020-10-20T21:27:15Z</cp:lastPrinted>
  <dcterms:created xsi:type="dcterms:W3CDTF">2019-12-28T13:51:56Z</dcterms:created>
  <dcterms:modified xsi:type="dcterms:W3CDTF">2023-03-30T19:04:34Z</dcterms:modified>
</cp:coreProperties>
</file>