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>
      <p:cViewPr varScale="1">
        <p:scale>
          <a:sx n="77" d="100"/>
          <a:sy n="77" d="100"/>
        </p:scale>
        <p:origin x="44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66375" y="0"/>
            <a:ext cx="7929563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3FA0-D447-B648-9BEF-1A2C58D6B275}" type="datetimeFigureOut">
              <a:rPr lang="es-EC" smtClean="0"/>
              <a:t>2/3/25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61075" y="1287463"/>
            <a:ext cx="617855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30388" y="4956175"/>
            <a:ext cx="14639925" cy="4056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66375" y="9783763"/>
            <a:ext cx="7929563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B9B9C-50EC-154D-B824-2F9E2175675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58116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B9B9C-50EC-154D-B824-2F9E2175675F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4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0296" y="2278557"/>
            <a:ext cx="6581140" cy="76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1" i="0">
                <a:solidFill>
                  <a:srgbClr val="FFAB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26112" y="1720850"/>
            <a:ext cx="6848475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99"/>
              </a:lnSpc>
              <a:spcBef>
                <a:spcPts val="95"/>
              </a:spcBef>
            </a:pPr>
            <a:r>
              <a:rPr lang="es-ES" sz="9600" spc="-140" dirty="0">
                <a:solidFill>
                  <a:srgbClr val="FFFFFF"/>
                </a:solidFill>
                <a:latin typeface="Chalkboard SE" panose="03050602040202020205" pitchFamily="66" charset="77"/>
              </a:rPr>
              <a:t>JUEGO DEL AHORCADO</a:t>
            </a:r>
            <a:endParaRPr sz="9600" dirty="0">
              <a:latin typeface="Chalkboard SE" panose="03050602040202020205" pitchFamily="66" charset="77"/>
            </a:endParaRPr>
          </a:p>
        </p:txBody>
      </p:sp>
      <p:pic>
        <p:nvPicPr>
          <p:cNvPr id="1026" name="Picture 2" descr="Ahorcado - Apps en Google Play">
            <a:extLst>
              <a:ext uri="{FF2B5EF4-FFF2-40B4-BE49-F238E27FC236}">
                <a16:creationId xmlns:a16="http://schemas.microsoft.com/office/drawing/2014/main" id="{C52577C5-DF7E-F35B-8DD4-5A2966283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50" y="4687688"/>
            <a:ext cx="4699000" cy="469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5365"/>
            <a:ext cx="9287510" cy="608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800" spc="-125" dirty="0"/>
              <a:t>Introducción</a:t>
            </a:r>
            <a:r>
              <a:rPr sz="3800" spc="-200" dirty="0"/>
              <a:t> </a:t>
            </a:r>
            <a:r>
              <a:rPr sz="3800" spc="-135" dirty="0"/>
              <a:t>al</a:t>
            </a:r>
            <a:r>
              <a:rPr sz="3800" spc="-190" dirty="0"/>
              <a:t> </a:t>
            </a:r>
            <a:r>
              <a:rPr sz="3800" spc="-25" dirty="0"/>
              <a:t>Juego</a:t>
            </a:r>
            <a:r>
              <a:rPr sz="3800" spc="-270" dirty="0"/>
              <a:t> </a:t>
            </a:r>
            <a:r>
              <a:rPr sz="3800" spc="-35" dirty="0"/>
              <a:t>del</a:t>
            </a:r>
            <a:r>
              <a:rPr sz="3800" spc="-215" dirty="0"/>
              <a:t> </a:t>
            </a:r>
            <a:r>
              <a:rPr sz="3800" spc="-10" dirty="0"/>
              <a:t>Ahorcado</a:t>
            </a:r>
            <a:endParaRPr sz="3800"/>
          </a:p>
        </p:txBody>
      </p:sp>
      <p:sp>
        <p:nvSpPr>
          <p:cNvPr id="4" name="object 4"/>
          <p:cNvSpPr txBox="1"/>
          <p:nvPr/>
        </p:nvSpPr>
        <p:spPr>
          <a:xfrm>
            <a:off x="1968614" y="2652204"/>
            <a:ext cx="4985589" cy="397929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algn="just">
              <a:lnSpc>
                <a:spcPts val="3913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 iniciar con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debemos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tener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importacion de la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biblioteca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utilizada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caso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utilizo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ramdom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para la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seleccion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las palabras que se van a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ocultar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código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ejecutará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la terminal del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dispositivo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4826025-B98F-8ED3-6E9B-7910EE274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27" y="2652204"/>
            <a:ext cx="8954749" cy="436245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2350" y="3812324"/>
            <a:ext cx="4876800" cy="112402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s-ES" sz="2400" dirty="0"/>
              <a:t>Variables de la palabra oculta </a:t>
            </a:r>
            <a:br>
              <a:rPr lang="es-ES" sz="2400" dirty="0"/>
            </a:br>
            <a:r>
              <a:rPr lang="es-ES" sz="2400" dirty="0"/>
              <a:t>variable de intentos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5859780" y="2907281"/>
            <a:ext cx="6223000" cy="5055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1299"/>
              </a:lnSpc>
              <a:spcBef>
                <a:spcPts val="100"/>
              </a:spcBef>
            </a:pPr>
            <a:r>
              <a:rPr lang="es-ES" sz="1650" dirty="0">
                <a:solidFill>
                  <a:srgbClr val="FFFFFF"/>
                </a:solidFill>
                <a:latin typeface="Verdana"/>
                <a:cs typeface="Verdana"/>
              </a:rPr>
              <a:t>Se define cada una de las variables en la cual irán almacenados para la ejecución correcta del juego</a:t>
            </a:r>
            <a:endParaRPr sz="1650" dirty="0">
              <a:latin typeface="Verdana"/>
              <a:cs typeface="Verdan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12FDDB-E81A-DA00-00F2-BCBAB2D77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5149850"/>
            <a:ext cx="6223000" cy="9398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E8032D-484E-CA28-1721-7D346C0D3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1280" y="5145809"/>
            <a:ext cx="3942287" cy="45414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6EBFDF-E6A5-8DF8-0FE5-697B51E80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22626" y="5155623"/>
            <a:ext cx="2226975" cy="4562582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B59F818F-AB2E-41C2-BEB3-089101A3584E}"/>
              </a:ext>
            </a:extLst>
          </p:cNvPr>
          <p:cNvSpPr txBox="1">
            <a:spLocks/>
          </p:cNvSpPr>
          <p:nvPr/>
        </p:nvSpPr>
        <p:spPr>
          <a:xfrm>
            <a:off x="6012180" y="1755960"/>
            <a:ext cx="6581140" cy="57772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350" b="1" i="0">
                <a:solidFill>
                  <a:srgbClr val="FFAB4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s-ES" sz="3650"/>
              <a:t>Definición de variables</a:t>
            </a:r>
            <a:endParaRPr lang="es-ES" sz="365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30A4C8A9-7533-D9D8-544F-7E412E9476FE}"/>
              </a:ext>
            </a:extLst>
          </p:cNvPr>
          <p:cNvSpPr txBox="1">
            <a:spLocks/>
          </p:cNvSpPr>
          <p:nvPr/>
        </p:nvSpPr>
        <p:spPr>
          <a:xfrm>
            <a:off x="10475167" y="3719314"/>
            <a:ext cx="4876800" cy="3853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>
            <a:lvl1pPr>
              <a:defRPr sz="4350" b="1" i="0">
                <a:solidFill>
                  <a:srgbClr val="FFAB40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25"/>
              </a:spcBef>
            </a:pPr>
            <a:r>
              <a:rPr lang="es-ES" sz="2400" dirty="0"/>
              <a:t>Dibujos del ahorcado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7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5914" y="1114361"/>
            <a:ext cx="7194436" cy="14952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z="4800" spc="-125" dirty="0"/>
              <a:t>Diseño</a:t>
            </a:r>
            <a:r>
              <a:rPr sz="4800" spc="-285" dirty="0"/>
              <a:t> </a:t>
            </a:r>
            <a:r>
              <a:rPr sz="4800" spc="-10" dirty="0"/>
              <a:t>de</a:t>
            </a:r>
            <a:r>
              <a:rPr sz="4800" spc="-370" dirty="0"/>
              <a:t> </a:t>
            </a:r>
            <a:r>
              <a:rPr sz="4800" spc="-25" dirty="0"/>
              <a:t>la</a:t>
            </a:r>
            <a:r>
              <a:rPr lang="es-ES" sz="4800" spc="-25" dirty="0"/>
              <a:t> pantalla de inicio</a:t>
            </a:r>
            <a:endParaRPr sz="4800" dirty="0"/>
          </a:p>
        </p:txBody>
      </p:sp>
      <p:sp>
        <p:nvSpPr>
          <p:cNvPr id="4" name="object 4"/>
          <p:cNvSpPr txBox="1"/>
          <p:nvPr/>
        </p:nvSpPr>
        <p:spPr>
          <a:xfrm>
            <a:off x="1955914" y="3618827"/>
            <a:ext cx="6965836" cy="14743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90"/>
              </a:spcBef>
            </a:pPr>
            <a:r>
              <a:rPr lang="es-ES" sz="2400" dirty="0">
                <a:solidFill>
                  <a:srgbClr val="FFFFFF"/>
                </a:solidFill>
                <a:latin typeface="Verdana"/>
                <a:cs typeface="Verdana"/>
              </a:rPr>
              <a:t>Este código imprime en la pantalla principal del terminal la bienvenida del juego con sus instrucciones, dando al jugador la idea para poder comenzar el juego.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11A87BE-2125-CBFC-3BCB-03E56039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914" y="6382594"/>
            <a:ext cx="10733866" cy="2614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10065" y="654050"/>
            <a:ext cx="5610225" cy="15087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850" spc="-50" dirty="0" err="1"/>
              <a:t>Lógica</a:t>
            </a:r>
            <a:r>
              <a:rPr lang="es-ES" sz="4850" spc="-10" dirty="0"/>
              <a:t> y Bucles del Juego</a:t>
            </a:r>
            <a:endParaRPr sz="4850" dirty="0"/>
          </a:p>
        </p:txBody>
      </p:sp>
      <p:sp>
        <p:nvSpPr>
          <p:cNvPr id="3" name="object 3"/>
          <p:cNvSpPr txBox="1"/>
          <p:nvPr/>
        </p:nvSpPr>
        <p:spPr>
          <a:xfrm>
            <a:off x="9110064" y="2406650"/>
            <a:ext cx="5610225" cy="12756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105"/>
              </a:spcBef>
            </a:pP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6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spc="-25" dirty="0">
                <a:solidFill>
                  <a:srgbClr val="FFFFFF"/>
                </a:solidFill>
                <a:latin typeface="Verdana"/>
                <a:cs typeface="Verdana"/>
              </a:rPr>
              <a:t>lógica</a:t>
            </a:r>
            <a:r>
              <a:rPr sz="165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spc="-25" dirty="0">
                <a:solidFill>
                  <a:srgbClr val="FFFFFF"/>
                </a:solidFill>
                <a:latin typeface="Verdana"/>
                <a:cs typeface="Verdana"/>
              </a:rPr>
              <a:t>del</a:t>
            </a:r>
            <a:r>
              <a:rPr sz="165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spc="-50" dirty="0">
                <a:solidFill>
                  <a:srgbClr val="FFFFFF"/>
                </a:solidFill>
                <a:latin typeface="Verdana"/>
                <a:cs typeface="Verdana"/>
              </a:rPr>
              <a:t>programa</a:t>
            </a:r>
            <a:r>
              <a:rPr sz="165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6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centra</a:t>
            </a:r>
            <a:r>
              <a:rPr sz="16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6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Verdana"/>
                <a:cs typeface="Verdana"/>
              </a:rPr>
              <a:t>seleccionar</a:t>
            </a:r>
            <a:r>
              <a:rPr sz="165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5" dirty="0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sz="165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spc="-55" dirty="0">
                <a:solidFill>
                  <a:srgbClr val="FFFFFF"/>
                </a:solidFill>
                <a:latin typeface="Verdana"/>
                <a:cs typeface="Verdana"/>
              </a:rPr>
              <a:t>palabra</a:t>
            </a:r>
            <a:r>
              <a:rPr sz="1650" b="1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Verdana"/>
                <a:cs typeface="Verdana"/>
              </a:rPr>
              <a:t>aleatoria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permitir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60" dirty="0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jugador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Verdana"/>
                <a:cs typeface="Verdana"/>
              </a:rPr>
              <a:t>adivine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60" dirty="0">
                <a:solidFill>
                  <a:srgbClr val="FFFFFF"/>
                </a:solidFill>
                <a:latin typeface="Verdana"/>
                <a:cs typeface="Verdana"/>
              </a:rPr>
              <a:t>letras.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Implementaremos</a:t>
            </a:r>
            <a:r>
              <a:rPr sz="165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Verdana"/>
                <a:cs typeface="Verdana"/>
              </a:rPr>
              <a:t>condiciones</a:t>
            </a:r>
            <a:r>
              <a:rPr sz="165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veriﬁcar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letra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está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palabra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5" dirty="0">
                <a:solidFill>
                  <a:srgbClr val="FFFFFF"/>
                </a:solidFill>
                <a:latin typeface="Verdana"/>
                <a:cs typeface="Verdana"/>
              </a:rPr>
              <a:t>actualizaremos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0" dirty="0">
                <a:solidFill>
                  <a:srgbClr val="FFFFFF"/>
                </a:solidFill>
                <a:latin typeface="Verdana"/>
                <a:cs typeface="Verdana"/>
              </a:rPr>
              <a:t>estado</a:t>
            </a:r>
            <a:r>
              <a:rPr sz="165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35" dirty="0">
                <a:solidFill>
                  <a:srgbClr val="FFFFFF"/>
                </a:solidFill>
                <a:latin typeface="Verdana"/>
                <a:cs typeface="Verdana"/>
              </a:rPr>
              <a:t>del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25" dirty="0">
                <a:solidFill>
                  <a:srgbClr val="FFFFFF"/>
                </a:solidFill>
                <a:latin typeface="Verdana"/>
                <a:cs typeface="Verdana"/>
              </a:rPr>
              <a:t>juego</a:t>
            </a:r>
            <a:r>
              <a:rPr sz="16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4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6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10" dirty="0">
                <a:solidFill>
                  <a:srgbClr val="FFFFFF"/>
                </a:solidFill>
                <a:latin typeface="Verdana"/>
                <a:cs typeface="Verdana"/>
              </a:rPr>
              <a:t>consecuencia.</a:t>
            </a:r>
            <a:r>
              <a:rPr sz="165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sz="1650" dirty="0">
              <a:latin typeface="Verdana"/>
              <a:cs typeface="Verdana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370832-B6B2-FBD3-3497-91313D98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576" y="3926110"/>
            <a:ext cx="8839200" cy="5888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9390" y="2406650"/>
            <a:ext cx="7581900" cy="682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pc="-130" dirty="0"/>
              <a:t>Verificación de resultado</a:t>
            </a:r>
            <a:endParaRPr spc="-95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2C4CFD-3F8E-2BD8-5715-B96F0D44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50" y="3854450"/>
            <a:ext cx="11480800" cy="4584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7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4974" y="1075931"/>
            <a:ext cx="363410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/>
              <a:t>Conclusión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1968614" y="2185613"/>
            <a:ext cx="7433603" cy="127624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800"/>
              </a:lnSpc>
              <a:spcBef>
                <a:spcPts val="110"/>
              </a:spcBef>
            </a:pP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65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desarrollo</a:t>
            </a:r>
            <a:r>
              <a:rPr sz="1650" spc="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5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1650" spc="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juego</a:t>
            </a:r>
            <a:r>
              <a:rPr sz="165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del</a:t>
            </a:r>
            <a:r>
              <a:rPr sz="1650" spc="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Verdana"/>
                <a:cs typeface="Verdana"/>
              </a:rPr>
              <a:t>Ahorcado</a:t>
            </a:r>
            <a:r>
              <a:rPr sz="1650" b="1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650" spc="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spc="-10" dirty="0">
                <a:solidFill>
                  <a:srgbClr val="FFFFFF"/>
                </a:solidFill>
                <a:latin typeface="Verdana"/>
                <a:cs typeface="Verdana"/>
              </a:rPr>
              <a:t>Visual Studio</a:t>
            </a:r>
            <a:r>
              <a:rPr sz="16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Verdana"/>
                <a:cs typeface="Verdana"/>
              </a:rPr>
              <a:t>Code</a:t>
            </a:r>
            <a:r>
              <a:rPr sz="165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6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16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excelente</a:t>
            </a:r>
            <a:r>
              <a:rPr sz="165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ejercicio</a:t>
            </a:r>
            <a:r>
              <a:rPr sz="16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65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mejorar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tus</a:t>
            </a:r>
            <a:r>
              <a:rPr sz="16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habilidades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programación.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650" spc="1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través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50" spc="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Verdana"/>
                <a:cs typeface="Verdana"/>
              </a:rPr>
              <a:t>esta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experiencia,</a:t>
            </a:r>
            <a:r>
              <a:rPr sz="1650" spc="-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has</a:t>
            </a:r>
            <a:r>
              <a:rPr sz="1650" spc="-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aprendido</a:t>
            </a:r>
            <a:r>
              <a:rPr sz="1650" spc="-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sobre</a:t>
            </a:r>
            <a:r>
              <a:rPr sz="1650" spc="-40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650" spc="-35" dirty="0">
                <a:solidFill>
                  <a:srgbClr val="FFFFFF"/>
                </a:solidFill>
                <a:latin typeface="Verdana"/>
                <a:cs typeface="Verdana"/>
              </a:rPr>
              <a:t>  </a:t>
            </a:r>
            <a:r>
              <a:rPr sz="1650" b="1" dirty="0">
                <a:solidFill>
                  <a:srgbClr val="FFFFFF"/>
                </a:solidFill>
                <a:latin typeface="Verdana"/>
                <a:cs typeface="Verdana"/>
              </a:rPr>
              <a:t>interfaz  </a:t>
            </a:r>
            <a:r>
              <a:rPr sz="1650" b="1" spc="-25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650" b="1" spc="-20" dirty="0">
                <a:solidFill>
                  <a:srgbClr val="FFFFFF"/>
                </a:solidFill>
                <a:latin typeface="Verdana"/>
                <a:cs typeface="Verdana"/>
              </a:rPr>
              <a:t>terminal</a:t>
            </a:r>
            <a:r>
              <a:rPr sz="1650" b="1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b="1" dirty="0">
                <a:solidFill>
                  <a:srgbClr val="FFFFFF"/>
                </a:solidFill>
                <a:latin typeface="Verdana"/>
                <a:cs typeface="Verdana"/>
              </a:rPr>
              <a:t>lógica</a:t>
            </a:r>
            <a:r>
              <a:rPr sz="1650" b="1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necesaria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crear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70" dirty="0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sz="16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juego </a:t>
            </a:r>
            <a:r>
              <a:rPr sz="1650" spc="-30" dirty="0">
                <a:solidFill>
                  <a:srgbClr val="FFFFFF"/>
                </a:solidFill>
                <a:latin typeface="Verdana"/>
                <a:cs typeface="Verdana"/>
              </a:rPr>
              <a:t>interactivo.</a:t>
            </a:r>
            <a:r>
              <a:rPr sz="16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30" dirty="0">
                <a:solidFill>
                  <a:srgbClr val="FFFFFF"/>
                </a:solidFill>
                <a:latin typeface="Verdana"/>
                <a:cs typeface="Verdana"/>
              </a:rPr>
              <a:t>¡Ahora</a:t>
            </a:r>
            <a:r>
              <a:rPr sz="16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6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tu</a:t>
            </a:r>
            <a:r>
              <a:rPr sz="165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dirty="0">
                <a:solidFill>
                  <a:srgbClr val="FFFFFF"/>
                </a:solidFill>
                <a:latin typeface="Verdana"/>
                <a:cs typeface="Verdana"/>
              </a:rPr>
              <a:t>turno</a:t>
            </a:r>
            <a:r>
              <a:rPr sz="16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55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65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Verdana"/>
                <a:cs typeface="Verdana"/>
              </a:rPr>
              <a:t>innovar!</a:t>
            </a:r>
            <a:endParaRPr sz="165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68614" y="711326"/>
            <a:ext cx="5187950" cy="28575"/>
          </a:xfrm>
          <a:custGeom>
            <a:avLst/>
            <a:gdLst/>
            <a:ahLst/>
            <a:cxnLst/>
            <a:rect l="l" t="t" r="r" b="b"/>
            <a:pathLst>
              <a:path w="5187950" h="28575">
                <a:moveTo>
                  <a:pt x="5187632" y="0"/>
                </a:moveTo>
                <a:lnTo>
                  <a:pt x="0" y="0"/>
                </a:lnTo>
                <a:lnTo>
                  <a:pt x="0" y="28575"/>
                </a:lnTo>
                <a:lnTo>
                  <a:pt x="5187632" y="28575"/>
                </a:lnTo>
                <a:lnTo>
                  <a:pt x="5187632" y="0"/>
                </a:lnTo>
                <a:close/>
              </a:path>
            </a:pathLst>
          </a:custGeom>
          <a:solidFill>
            <a:srgbClr val="FFAB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Python vertical logo - Iconos Social Media y Logos">
            <a:extLst>
              <a:ext uri="{FF2B5EF4-FFF2-40B4-BE49-F238E27FC236}">
                <a16:creationId xmlns:a16="http://schemas.microsoft.com/office/drawing/2014/main" id="{E1C90B8C-0F8C-8F21-D6B0-48B7299F3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9803" y="739901"/>
            <a:ext cx="4318000" cy="482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AB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220</Words>
  <Application>Microsoft Macintosh PowerPoint</Application>
  <PresentationFormat>Personalizado</PresentationFormat>
  <Paragraphs>15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Calibri</vt:lpstr>
      <vt:lpstr>Chalkboard SE</vt:lpstr>
      <vt:lpstr>Poppins</vt:lpstr>
      <vt:lpstr>Verdana</vt:lpstr>
      <vt:lpstr>Office Theme</vt:lpstr>
      <vt:lpstr>JUEGO DEL AHORCADO</vt:lpstr>
      <vt:lpstr>Introducción al Juego del Ahorcado</vt:lpstr>
      <vt:lpstr>Variables de la palabra oculta  variable de intentos</vt:lpstr>
      <vt:lpstr>Diseño de la pantalla de inicio</vt:lpstr>
      <vt:lpstr>Lógica y Bucles del Juego</vt:lpstr>
      <vt:lpstr>Verificación de resultado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Brandon Tipan </cp:lastModifiedBy>
  <cp:revision>2</cp:revision>
  <dcterms:created xsi:type="dcterms:W3CDTF">2025-03-02T22:11:11Z</dcterms:created>
  <dcterms:modified xsi:type="dcterms:W3CDTF">2025-03-03T01:43:51Z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2025-03-02T00:00:00Z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2025-03-02T00:00:00Z</vt:filetime>
  </property>
  <property fmtid="{D5CDD505-2E9C-101B-9397-08002B2CF9AE}" pid="5" name="Producer">
    <vt:lpwstr>GPL Ghostscript 10.04.0</vt:lpwstr>
  </property>
</Properties>
</file>