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558-E626-4145-A561-EE487AD1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C84BD-5F19-4B41-8090-507C593F3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48BA7-8681-432A-B1A2-C691889A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8A4B-71B4-4543-B003-703AA16A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34006-9CAE-457F-9860-93CFD20D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85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5BCB-BFF2-41D2-9372-D44F1A8F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D896-872B-4534-97F4-C6242CF96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DD62-D0CE-4B50-BAC1-68890974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E599-7C36-43A1-BE0B-AAAFDEB8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681C-53B0-44C8-97E0-3A99CE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47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D9EBD-34D8-44DE-A455-AE899C0B3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0F728-603A-4D69-AFDC-A566C76C4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949D-34DD-42C9-A12D-65294F0C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C273-020D-4C3B-9A34-999FA772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074E3-99A4-450D-A747-78CDB0D0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6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E8B3-D68D-4387-9216-13719027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AFD9-91D9-43BB-BC53-9AA89AD3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5A54-E36E-4408-B047-0845FCA0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F4DC-0E42-45D9-BA6E-F6B49DC7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1E64-73B7-4D09-B7AD-81CAA8A8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808C-04A1-4E01-BF78-E26C2C49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9841-D7BB-427E-A71A-6BC85B979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2D82-65CC-4155-8CB7-5D0BAF57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555B-B078-4E06-A8EF-0A612D83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F93A-4726-4FDB-A87D-A78124FA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1445-112B-48D0-AA1C-A3310942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6C59-15AD-426C-82CF-B701F67AA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0D1A-6FCD-4688-9F6D-F4F831E3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12B88-B6E4-4B7B-B062-1CA42393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2B93A-F59D-4589-82D0-EE96377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061D-D35E-40B8-A6DA-753E0AAE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0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3672-BA58-4782-B313-63CEF075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61C5-97E1-4DDA-AEF5-B6CEEF2E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41AAD-60F0-4261-AA61-F2F561BC1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3CF12-6259-40D7-B8D0-C401FF911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6A14F-CDAE-464A-833A-C084DA5C4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2519F-DD91-473D-B0AB-5FD0A2B8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CA9E1-4167-47D0-9352-5AB9BF38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2A9CD-1A96-40ED-8374-1959F89E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9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467A-6806-4FA0-87AB-3681B7CD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79C86-02E3-4CF6-A709-5DE5E875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82077-742D-4F6D-853F-7E19A8BE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0AC5F-FCC2-4467-BBF0-6EE913EA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8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820CC-AA3B-43C5-9E4C-BF1D1489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6EBDB-8CAD-44AC-8222-17E77272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0CBDF-B24C-45FA-A26A-B5D6F413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8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1CF2-06F0-4102-9CD1-0804D6DE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EFE0-5621-495B-ADD6-7E20616D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05182-FE8B-4E68-9A17-F2B7046A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CC84-C9F0-42AB-B1F5-8EFDEB1F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7E68D-FA1B-4034-808F-7CC6F40A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04425-8A63-4717-BE3F-74DC34FF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AD35-A01F-4652-AEFA-9A97390A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FB264-B3C5-4683-AA61-B1B4DD399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F819B-71A9-4D54-BFC4-4C585E07C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7CF0-5A97-48BD-A583-6D62696E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D478B-8862-446E-9C78-3D5C41E9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DAA17-96B3-4276-ADCB-4FC41D4F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6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464B7-E2C4-403D-9925-09161976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8F4FD-A14D-4D5A-94A4-E71F99F7F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87ED-DAD1-4C0A-A782-4AE36364B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A914-6381-4609-BB0A-AAED2174809A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B700-A7E5-456E-8C20-4ADF0C62F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16CD-9E87-4F1E-BFE1-E6DC2E4FA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D72F6-07F6-48DD-BCEA-E7633FA58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50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53F96-C8DD-4A31-97EC-D459AC8DA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6" r="3314"/>
          <a:stretch/>
        </p:blipFill>
        <p:spPr>
          <a:xfrm>
            <a:off x="8880504" y="1555953"/>
            <a:ext cx="2520000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EE4B0-819B-4D69-A462-7CE22BD12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t="23539" r="21590" b="2807"/>
          <a:stretch/>
        </p:blipFill>
        <p:spPr>
          <a:xfrm>
            <a:off x="445179" y="1555953"/>
            <a:ext cx="2520000" cy="25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742CC-9A35-438D-ADA3-F7FFFEDF6A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t="32379" r="4752"/>
          <a:stretch/>
        </p:blipFill>
        <p:spPr>
          <a:xfrm>
            <a:off x="6068729" y="1555953"/>
            <a:ext cx="2520000" cy="25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096000-5F72-4F4F-83C5-0A0BAB1508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" t="2892" r="320" b="22108"/>
          <a:stretch/>
        </p:blipFill>
        <p:spPr>
          <a:xfrm>
            <a:off x="3256954" y="1555953"/>
            <a:ext cx="2520000" cy="2520000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A52DB4B-A32E-4AB2-8D82-674A75A59209}"/>
              </a:ext>
            </a:extLst>
          </p:cNvPr>
          <p:cNvSpPr/>
          <p:nvPr/>
        </p:nvSpPr>
        <p:spPr>
          <a:xfrm>
            <a:off x="445177" y="4238915"/>
            <a:ext cx="2811775" cy="571499"/>
          </a:xfrm>
          <a:prstGeom prst="homePlate">
            <a:avLst/>
          </a:prstGeom>
          <a:solidFill>
            <a:srgbClr val="2222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900" dirty="0">
                <a:solidFill>
                  <a:schemeClr val="bg1"/>
                </a:solidFill>
              </a:rPr>
              <a:t>BactoViewer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942449E-E853-498E-85ED-335A61FB8290}"/>
              </a:ext>
            </a:extLst>
          </p:cNvPr>
          <p:cNvSpPr/>
          <p:nvPr/>
        </p:nvSpPr>
        <p:spPr>
          <a:xfrm>
            <a:off x="3256953" y="4238916"/>
            <a:ext cx="2811775" cy="571499"/>
          </a:xfrm>
          <a:prstGeom prst="chevron">
            <a:avLst/>
          </a:prstGeom>
          <a:solidFill>
            <a:srgbClr val="2222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900" dirty="0">
                <a:solidFill>
                  <a:schemeClr val="bg1"/>
                </a:solidFill>
              </a:rPr>
              <a:t>Set mirror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84A025F-DDB6-4466-9F56-A453F93DC0AB}"/>
              </a:ext>
            </a:extLst>
          </p:cNvPr>
          <p:cNvSpPr/>
          <p:nvPr/>
        </p:nvSpPr>
        <p:spPr>
          <a:xfrm>
            <a:off x="6068729" y="4238917"/>
            <a:ext cx="2811775" cy="571499"/>
          </a:xfrm>
          <a:prstGeom prst="chevron">
            <a:avLst/>
          </a:prstGeom>
          <a:solidFill>
            <a:srgbClr val="2222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900" dirty="0">
                <a:solidFill>
                  <a:schemeClr val="bg1"/>
                </a:solidFill>
              </a:rPr>
              <a:t>Set flask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7F8F154-22AD-412F-B762-7BEF57C5838E}"/>
              </a:ext>
            </a:extLst>
          </p:cNvPr>
          <p:cNvSpPr/>
          <p:nvPr/>
        </p:nvSpPr>
        <p:spPr>
          <a:xfrm>
            <a:off x="8880504" y="4238918"/>
            <a:ext cx="2811775" cy="571499"/>
          </a:xfrm>
          <a:prstGeom prst="chevron">
            <a:avLst/>
          </a:prstGeom>
          <a:solidFill>
            <a:srgbClr val="2222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900" dirty="0">
                <a:solidFill>
                  <a:schemeClr val="bg1"/>
                </a:solidFill>
              </a:rPr>
              <a:t>Incubate</a:t>
            </a:r>
          </a:p>
        </p:txBody>
      </p:sp>
    </p:spTree>
    <p:extLst>
      <p:ext uri="{BB962C8B-B14F-4D97-AF65-F5344CB8AC3E}">
        <p14:creationId xmlns:p14="http://schemas.microsoft.com/office/powerpoint/2010/main" val="52543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Guntoro, Jeremy B</dc:creator>
  <cp:lastModifiedBy>Guntoro, Jeremy B</cp:lastModifiedBy>
  <cp:revision>5</cp:revision>
  <dcterms:created xsi:type="dcterms:W3CDTF">2019-03-03T19:31:57Z</dcterms:created>
  <dcterms:modified xsi:type="dcterms:W3CDTF">2019-03-03T20:01:59Z</dcterms:modified>
</cp:coreProperties>
</file>