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0" d="100"/>
          <a:sy n="60" d="100"/>
        </p:scale>
        <p:origin x="78" y="13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D0E71-6FFA-45DF-A6FF-F3B6E3637E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A05EFD-0546-4D59-8602-80EDF371B0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50FD4-129D-47FB-ABA3-2FE5738A9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9F89-C3ED-43F2-AB7F-6C95BB92753F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D7FA3-403D-43D2-97F9-260015BB0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C42CE-571C-4105-B4F4-93E61A80C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5A856-369D-4728-B30B-E89E6DEF6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66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1A6BB-6C29-4EAA-9586-B3B7060EE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93CF3A-0D14-4156-B3DD-097545C15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41B38-18B1-4429-B225-A91251BB8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9F89-C3ED-43F2-AB7F-6C95BB92753F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30E26-3DB4-40BE-B6E1-D6D18A69B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A814A-B7B1-41D5-8697-73DC87D75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5A856-369D-4728-B30B-E89E6DEF6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21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5B2084-9126-4B00-AED6-69A4A8C5D4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A78EBD-2B3C-4792-A1B6-694C4C80D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0C5FC-CF0E-40ED-B20A-91F1B299B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9F89-C3ED-43F2-AB7F-6C95BB92753F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10E96-9F38-40DE-98C0-021F33661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A6F3B-6044-4162-BB79-9E4A26B63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5A856-369D-4728-B30B-E89E6DEF6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44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B896E-0618-4323-B7F8-76D1183F4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1E223-704D-41C3-8FAC-6EB508278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0CAB8-C242-4189-93BA-09EE6322A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9F89-C3ED-43F2-AB7F-6C95BB92753F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9D7B2-1BE4-4379-82DC-9890E5CA8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B75B6-435C-4AC2-B9C6-02CF0E105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5A856-369D-4728-B30B-E89E6DEF6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839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F1B61-AC47-486B-AE0E-9F1241616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E0C37-F557-40E8-864F-888023CA6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F8617-0755-48BF-B921-46ADCF47C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9F89-C3ED-43F2-AB7F-6C95BB92753F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790F5-4276-4968-956B-D6911513D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071FC-1188-4FB6-8E96-F6DC11822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5A856-369D-4728-B30B-E89E6DEF6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F7529-4696-46E5-BAC7-3678CE325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FB02D-92D5-4E11-9B08-DF620DD953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49C1A7-B99D-4DAD-A85A-152C34630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8EC6E-84C3-404F-94B9-67DD98349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9F89-C3ED-43F2-AB7F-6C95BB92753F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89ACD-F7D7-4AFB-890B-3657CF901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D1D3C-3E38-4EC4-A54C-1ADEA240C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5A856-369D-4728-B30B-E89E6DEF6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0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376D2-3D8D-447D-A314-F9FA84D80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EC73A-AEC9-4DDA-8F7D-97F9A0F8F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0A826-6AD7-4282-8994-6FBCEC6A4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6BC314-4DEF-44CF-9985-99B60F380F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594877-2844-4379-AEF4-D08466CAD5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DEAF9A-FD5B-4257-92BE-7FC7D4728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9F89-C3ED-43F2-AB7F-6C95BB92753F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545C7-798E-430F-B761-98E10673E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1AA26D-0E8B-44B2-B84C-C58783DCE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5A856-369D-4728-B30B-E89E6DEF6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530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D04D2-F1E8-466E-AF19-50830F0A3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F5CB3-0636-416A-A965-9674D0689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9F89-C3ED-43F2-AB7F-6C95BB92753F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A701A-AF8B-4577-99E4-A0DB03CCB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32E9C1-D279-4227-8077-AE461A65C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5A856-369D-4728-B30B-E89E6DEF6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87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55DEEE-A715-4B1D-9B04-CAD59FC3F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9F89-C3ED-43F2-AB7F-6C95BB92753F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C45811-007B-44A0-BE0C-8DA1908E8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86611-1FC3-4488-BF6B-5C5F823E3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5A856-369D-4728-B30B-E89E6DEF6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2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B52D3-9349-4433-834A-6A6621641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9B9A4-AB9E-4773-9D02-33D4806DC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A7678E-8D98-4422-ABAE-6E59D7063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57A523-ED92-40A6-9056-32D870F86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9F89-C3ED-43F2-AB7F-6C95BB92753F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26E2EB-DD4A-4249-A3C2-A12D81098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49725F-E15E-44B8-9CDA-9D0D668A0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5A856-369D-4728-B30B-E89E6DEF6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27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5164E-E232-43B7-87BA-13FF67E29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BEDED3-4FBD-41A6-8337-2011A4122E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D22A1F-37A3-4A73-AB53-D61CCD1BF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068E4F-6BE1-415D-AC6E-30EA9D97F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9F89-C3ED-43F2-AB7F-6C95BB92753F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2C1FD-17A0-40F6-BFEF-882163BBB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71C30B-57CC-489A-B86B-3B808F0BD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5A856-369D-4728-B30B-E89E6DEF6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088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69BE36-A73A-4D79-ADFE-64A37FC39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3D566-10F1-40DA-A025-0C9CEE418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3A123-444D-4B74-BC4D-550F5078D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B9F89-C3ED-43F2-AB7F-6C95BB92753F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8DF62-03ED-43C1-9061-46202D4CC7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D2A5D-EC1D-4637-B037-AE3686D6B0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5A856-369D-4728-B30B-E89E6DEF6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91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8B526-3E01-4820-B26F-CDE9C1AC44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8B21B-0C06-4E10-99A5-1C007D1CCE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483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CAC9A-CAA6-4688-99CD-40DB41D68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21167-0F69-4DCA-BC03-EC05BA1CC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cost = </a:t>
            </a:r>
            <a:r>
              <a:rPr lang="en-US" dirty="0" err="1"/>
              <a:t>raw_cost</a:t>
            </a:r>
            <a:r>
              <a:rPr lang="en-US" dirty="0"/>
              <a:t> + </a:t>
            </a:r>
            <a:r>
              <a:rPr lang="en-US" dirty="0" err="1"/>
              <a:t>elam</a:t>
            </a:r>
            <a:r>
              <a:rPr lang="en-US" dirty="0"/>
              <a:t> * </a:t>
            </a:r>
            <a:r>
              <a:rPr lang="en-US" dirty="0" err="1"/>
              <a:t>unsup_loss</a:t>
            </a:r>
            <a:endParaRPr lang="en-US" dirty="0"/>
          </a:p>
          <a:p>
            <a:r>
              <a:rPr lang="en-US" dirty="0"/>
              <a:t>The loss we use for optimization (</a:t>
            </a:r>
            <a:r>
              <a:rPr lang="en-US" dirty="0" err="1"/>
              <a:t>raw_cost</a:t>
            </a:r>
            <a:r>
              <a:rPr lang="en-US" dirty="0"/>
              <a:t> is the MSE, </a:t>
            </a:r>
            <a:r>
              <a:rPr lang="en-US" dirty="0" err="1"/>
              <a:t>elam</a:t>
            </a:r>
            <a:r>
              <a:rPr lang="en-US" dirty="0"/>
              <a:t> is a coefficient set to 0.005, </a:t>
            </a:r>
            <a:r>
              <a:rPr lang="en-US" dirty="0" err="1"/>
              <a:t>unsup_loss</a:t>
            </a:r>
            <a:r>
              <a:rPr lang="en-US" dirty="0"/>
              <a:t> is mean of </a:t>
            </a:r>
            <a:r>
              <a:rPr lang="en-US" dirty="0" err="1"/>
              <a:t>diff_per_set</a:t>
            </a:r>
            <a:r>
              <a:rPr lang="en-US" dirty="0"/>
              <a:t>  from function </a:t>
            </a:r>
            <a:r>
              <a:rPr lang="en-US" dirty="0" err="1"/>
              <a:t>calculate_ec_loss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7023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F339-DCA0-4D4D-8ACA-5947AAA28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F84897-6D28-40D1-B0F1-F759EA4F80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calculate_ec_loss is the heat violation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𝑑𝑖𝑓𝑓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𝑝𝑒𝑟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𝑠𝑒𝑡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-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𝑡h𝑟𝑒𝑠h𝑜𝑙𝑑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𝑑𝑖𝑓𝑓_𝑝𝑒𝑟_𝑠𝑒𝑡_𝑟 is the heat difference associate with ice mask, which is obtained by measurement</a:t>
                </a:r>
              </a:p>
              <a:p>
                <a:pPr marL="0" indent="0">
                  <a:buNone/>
                </a:pPr>
                <a:r>
                  <a:rPr lang="en-US" dirty="0"/>
                  <a:t>	 </a:t>
                </a:r>
                <a:r>
                  <a:rPr lang="en-US" dirty="0" err="1"/>
                  <a:t>tmp_mask</a:t>
                </a:r>
                <a:r>
                  <a:rPr lang="en-US" dirty="0"/>
                  <a:t> = 1 - </a:t>
                </a:r>
                <a:r>
                  <a:rPr lang="en-US" dirty="0" err="1"/>
                  <a:t>phys</a:t>
                </a:r>
                <a:r>
                  <a:rPr lang="en-US" dirty="0"/>
                  <a:t>[</a:t>
                </a:r>
                <a:r>
                  <a:rPr lang="en-US" dirty="0" err="1"/>
                  <a:t>start_index</a:t>
                </a:r>
                <a:r>
                  <a:rPr lang="en-US" dirty="0"/>
                  <a:t> + 1, 1:-1, 9]</a:t>
                </a:r>
              </a:p>
              <a:p>
                <a:pPr marL="0" indent="0">
                  <a:buNone/>
                </a:pPr>
                <a:r>
                  <a:rPr lang="en-US" dirty="0"/>
                  <a:t>        </a:t>
                </a:r>
                <a:r>
                  <a:rPr lang="en-US" dirty="0" err="1"/>
                  <a:t>tmp_loss</a:t>
                </a:r>
                <a:r>
                  <a:rPr lang="en-US" dirty="0"/>
                  <a:t> = </a:t>
                </a:r>
                <a:r>
                  <a:rPr lang="en-US" dirty="0" err="1"/>
                  <a:t>tf.reduce_mean</a:t>
                </a:r>
                <a:r>
                  <a:rPr lang="en-US" dirty="0"/>
                  <a:t>(</a:t>
                </a:r>
                <a:r>
                  <a:rPr lang="en-US" dirty="0" err="1"/>
                  <a:t>input_tensor</a:t>
                </a:r>
                <a:r>
                  <a:rPr lang="en-US" dirty="0"/>
                  <a:t>=</a:t>
                </a:r>
                <a:r>
                  <a:rPr lang="en-US" dirty="0" err="1"/>
                  <a:t>diff_vec</a:t>
                </a:r>
                <a:r>
                  <a:rPr lang="en-US" dirty="0"/>
                  <a:t> * 			</a:t>
                </a:r>
                <a:r>
                  <a:rPr lang="en-US" dirty="0" err="1"/>
                  <a:t>tf.cast</a:t>
                </a:r>
                <a:r>
                  <a:rPr lang="en-US" dirty="0"/>
                  <a:t>(</a:t>
                </a:r>
                <a:r>
                  <a:rPr lang="en-US" dirty="0" err="1"/>
                  <a:t>tmp_mask</a:t>
                </a:r>
                <a:r>
                  <a:rPr lang="en-US" dirty="0"/>
                  <a:t>, tf.float32))</a:t>
                </a:r>
              </a:p>
              <a:p>
                <a:r>
                  <a:rPr lang="en-US" dirty="0"/>
                  <a:t> </a:t>
                </a:r>
                <a:r>
                  <a:rPr lang="en-US" dirty="0" err="1"/>
                  <a:t>diff_vec</a:t>
                </a:r>
                <a:r>
                  <a:rPr lang="en-US" dirty="0"/>
                  <a:t> is </a:t>
                </a:r>
                <a:r>
                  <a:rPr lang="en-US" dirty="0" err="1"/>
                  <a:t>tf.abs</a:t>
                </a:r>
                <a:r>
                  <a:rPr lang="en-US" dirty="0"/>
                  <a:t>(</a:t>
                </a:r>
                <a:r>
                  <a:rPr lang="en-US" dirty="0" err="1"/>
                  <a:t>lake_energy_deltas</a:t>
                </a:r>
                <a:r>
                  <a:rPr lang="en-US" dirty="0"/>
                  <a:t> - </a:t>
                </a:r>
                <a:r>
                  <a:rPr lang="en-US" dirty="0" err="1"/>
                  <a:t>lake_energy_fluxes</a:t>
                </a:r>
                <a:r>
                  <a:rPr lang="en-US" dirty="0"/>
                  <a:t>) where </a:t>
                </a:r>
                <a:r>
                  <a:rPr lang="en-US" dirty="0" err="1"/>
                  <a:t>lake_energy_deltas</a:t>
                </a:r>
                <a:r>
                  <a:rPr lang="en-US" dirty="0"/>
                  <a:t> is the energy change and </a:t>
                </a:r>
                <a:r>
                  <a:rPr lang="en-US" dirty="0" err="1"/>
                  <a:t>lake_energy_fluxes</a:t>
                </a:r>
                <a:r>
                  <a:rPr lang="en-US" dirty="0"/>
                  <a:t> is the total heat flux (in and out)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F84897-6D28-40D1-B0F1-F759EA4F80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3844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04571-9A5C-4CFC-9090-A7E9EB970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74E56-92C2-40A1-836E-88907292B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lake_energy_fluxes</a:t>
            </a:r>
            <a:r>
              <a:rPr lang="en-US" dirty="0"/>
              <a:t> is calculated by measurement associate with the predicted surface temperature and other measurements.</a:t>
            </a:r>
          </a:p>
          <a:p>
            <a:r>
              <a:rPr lang="en-US" dirty="0"/>
              <a:t> </a:t>
            </a:r>
            <a:r>
              <a:rPr lang="en-US" dirty="0" err="1"/>
              <a:t>calculate_lake_energy_deltas</a:t>
            </a:r>
            <a:r>
              <a:rPr lang="en-US" dirty="0"/>
              <a:t> is the difference of energies obtained by </a:t>
            </a:r>
            <a:r>
              <a:rPr lang="en-US" dirty="0" err="1"/>
              <a:t>lake_energies</a:t>
            </a:r>
            <a:r>
              <a:rPr lang="en-US" dirty="0"/>
              <a:t>, which is the total energy of the lake for every timestep, sum over all layers.</a:t>
            </a:r>
          </a:p>
        </p:txBody>
      </p:sp>
    </p:spTree>
    <p:extLst>
      <p:ext uri="{BB962C8B-B14F-4D97-AF65-F5344CB8AC3E}">
        <p14:creationId xmlns:p14="http://schemas.microsoft.com/office/powerpoint/2010/main" val="2651247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28A35-DE60-4641-A6A9-6C99F2410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92BF5-38D6-4BA5-A655-4766C0E94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Raw data contained 3550 days</a:t>
            </a:r>
          </a:p>
          <a:p>
            <a:r>
              <a:rPr lang="en-US" dirty="0" err="1"/>
              <a:t>n_steps</a:t>
            </a:r>
            <a:r>
              <a:rPr lang="en-US" dirty="0"/>
              <a:t> = 353 </a:t>
            </a:r>
            <a:r>
              <a:rPr lang="en-US"/>
              <a:t>first 353 </a:t>
            </a:r>
            <a:r>
              <a:rPr lang="en-US" dirty="0"/>
              <a:t>sets of data were used for training, </a:t>
            </a:r>
          </a:p>
          <a:p>
            <a:r>
              <a:rPr lang="en-US" dirty="0" err="1"/>
              <a:t>N_sec</a:t>
            </a:r>
            <a:r>
              <a:rPr lang="en-US" dirty="0"/>
              <a:t> = 19, a coefficient used for training</a:t>
            </a:r>
          </a:p>
          <a:p>
            <a:r>
              <a:rPr lang="en-US" dirty="0" err="1"/>
              <a:t>n_depths</a:t>
            </a:r>
            <a:r>
              <a:rPr lang="en-US" dirty="0"/>
              <a:t> =50 Depths ranging from 0 to 25m (usually 20m), we wish to get data from 50 different depths with gap of 0.5 m. However, this is not always the case. If such criteria </a:t>
            </a:r>
            <a:r>
              <a:rPr lang="en-US" altLang="zh-CN" dirty="0"/>
              <a:t>is not met , we take what we have.</a:t>
            </a:r>
            <a:r>
              <a:rPr lang="en-US" dirty="0"/>
              <a:t>  </a:t>
            </a:r>
          </a:p>
          <a:p>
            <a:r>
              <a:rPr lang="en-US" dirty="0"/>
              <a:t>Raw data contained 3550 days</a:t>
            </a:r>
          </a:p>
        </p:txBody>
      </p:sp>
    </p:spTree>
    <p:extLst>
      <p:ext uri="{BB962C8B-B14F-4D97-AF65-F5344CB8AC3E}">
        <p14:creationId xmlns:p14="http://schemas.microsoft.com/office/powerpoint/2010/main" val="1868098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348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Useful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 JUNYAN</dc:creator>
  <cp:lastModifiedBy>YANG JUNYAN</cp:lastModifiedBy>
  <cp:revision>9</cp:revision>
  <dcterms:created xsi:type="dcterms:W3CDTF">2021-12-18T10:14:53Z</dcterms:created>
  <dcterms:modified xsi:type="dcterms:W3CDTF">2021-12-18T12:29:09Z</dcterms:modified>
</cp:coreProperties>
</file>