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8/27/2022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soyhenry.com/que-es-una-estructura-de-datos-en-programaci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Fundamentos de Estructura de Datos 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302834"/>
          </a:xfrm>
        </p:spPr>
        <p:txBody>
          <a:bodyPr>
            <a:normAutofit fontScale="85000" lnSpcReduction="20000"/>
          </a:bodyPr>
          <a:lstStyle/>
          <a:p>
            <a:r>
              <a:rPr lang="es-MX" dirty="0" smtClean="0"/>
              <a:t>Brandon Ruiz Silvestre</a:t>
            </a:r>
          </a:p>
          <a:p>
            <a:r>
              <a:rPr lang="es-MX" dirty="0" smtClean="0"/>
              <a:t>Tecnologías de la Información y Comunicación </a:t>
            </a:r>
          </a:p>
          <a:p>
            <a:r>
              <a:rPr lang="es-MX" dirty="0" smtClean="0"/>
              <a:t>Ing. Rosales Álvarez Domingo </a:t>
            </a:r>
          </a:p>
          <a:p>
            <a:r>
              <a:rPr lang="es-MX" dirty="0" smtClean="0"/>
              <a:t>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4667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Definición 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</a:t>
            </a:r>
            <a:r>
              <a:rPr lang="es-ES" b="1" dirty="0"/>
              <a:t> </a:t>
            </a:r>
            <a:r>
              <a:rPr lang="es-ES" dirty="0"/>
              <a:t>estructuras de datos en programación son un modo de representar información en una computadora, aunque además, cuentan con un comportamiento interno. ¿Qué significa? Que se rige por determinadas reglas/restricciones que han sido dadas por la forma en que está construida internamente</a:t>
            </a:r>
            <a:r>
              <a:rPr lang="es-ES" dirty="0" smtClean="0"/>
              <a:t>.</a:t>
            </a:r>
          </a:p>
          <a:p>
            <a:r>
              <a:rPr lang="es-ES" dirty="0"/>
              <a:t>En el ámbito de la informática, las </a:t>
            </a:r>
            <a:r>
              <a:rPr lang="es-ES" b="1" dirty="0"/>
              <a:t>estructuras de datos</a:t>
            </a:r>
            <a:r>
              <a:rPr lang="es-ES" dirty="0"/>
              <a:t> son aquellas que nos permiten, como desarrolladores, organizar la información de manera eficiente, y en definitiva diseñar la solución correcta para un determinado problema.</a:t>
            </a:r>
            <a:endParaRPr lang="es-ES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1055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Clasificación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 estructuras de datos estáticas son aquellas en las que el tamaño ocupado en memoria se define antes de que el programa se ejecute y no puede modificarse dicho tamaño durante la ejecución del </a:t>
            </a:r>
            <a:r>
              <a:rPr lang="es-ES" dirty="0" smtClean="0"/>
              <a:t>programa</a:t>
            </a:r>
            <a:r>
              <a:rPr lang="es-ES" dirty="0"/>
              <a:t>.</a:t>
            </a:r>
            <a:r>
              <a:rPr lang="es-ES" dirty="0" smtClean="0"/>
              <a:t> </a:t>
            </a:r>
          </a:p>
          <a:p>
            <a:r>
              <a:rPr lang="es-ES" dirty="0"/>
              <a:t>M</a:t>
            </a:r>
            <a:r>
              <a:rPr lang="es-ES" dirty="0" smtClean="0"/>
              <a:t>ientras </a:t>
            </a:r>
            <a:r>
              <a:rPr lang="es-ES" dirty="0"/>
              <a:t>que una estructura de datos dinámica es aquella en la que el tamaño ocupado en memoria puede modificarse durante la ejecución del programa.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6463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Estructura Estética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011681"/>
            <a:ext cx="10554574" cy="3847118"/>
          </a:xfrm>
        </p:spPr>
        <p:txBody>
          <a:bodyPr/>
          <a:lstStyle/>
          <a:p>
            <a:r>
              <a:rPr lang="es-ES" dirty="0" smtClean="0"/>
              <a:t>Array </a:t>
            </a:r>
          </a:p>
          <a:p>
            <a:r>
              <a:rPr lang="es-ES" dirty="0" smtClean="0"/>
              <a:t>¿</a:t>
            </a:r>
            <a:r>
              <a:rPr lang="es-ES" dirty="0"/>
              <a:t>Qué es un array en programación? Un array</a:t>
            </a:r>
            <a:r>
              <a:rPr lang="es-ES" b="1" dirty="0"/>
              <a:t> </a:t>
            </a:r>
            <a:r>
              <a:rPr lang="es-ES" dirty="0"/>
              <a:t>es un tipo de </a:t>
            </a:r>
            <a:r>
              <a:rPr lang="es-ES" b="1" dirty="0"/>
              <a:t>dato estructurado</a:t>
            </a:r>
            <a:r>
              <a:rPr lang="es-ES" dirty="0"/>
              <a:t> que permite almacenar un conjunto de datos homogéneo y ordenado, es decir, todos ellos del mismo tipo y relacionados. Su condición de </a:t>
            </a:r>
            <a:r>
              <a:rPr lang="es-ES" i="1" dirty="0"/>
              <a:t>homogéneo</a:t>
            </a:r>
            <a:r>
              <a:rPr lang="es-ES" dirty="0"/>
              <a:t>, indica que sus elementos están compuestos por el mismo tipo de dato, y su condición de </a:t>
            </a:r>
            <a:r>
              <a:rPr lang="es-ES" i="1" dirty="0"/>
              <a:t>ordenado </a:t>
            </a:r>
            <a:r>
              <a:rPr lang="es-ES" dirty="0"/>
              <a:t>hace que se pueda identificar del primer al último elemento que lo compone.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625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Estructura Dinámica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otro lado, vimos que en programación existen estructuras de datos dinámicas, es decir, una colección de elementos -nodos- que normalmente se utilizan para dejar asentados registros. A diferencia de un array que contiene espacio para almacenar un número fijo de elementos, una estructura dinámica de datos se amplía y contrae durante la ejecución del programa.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7073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Estructura de Datos Lineales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6755" y="2222287"/>
            <a:ext cx="8190412" cy="4426707"/>
          </a:xfrm>
        </p:spPr>
        <p:txBody>
          <a:bodyPr>
            <a:normAutofit/>
          </a:bodyPr>
          <a:lstStyle/>
          <a:p>
            <a:r>
              <a:rPr lang="es-ES" dirty="0"/>
              <a:t>Las estructuras de datos lineales</a:t>
            </a:r>
            <a:r>
              <a:rPr lang="es-ES" b="1" dirty="0"/>
              <a:t> </a:t>
            </a:r>
            <a:r>
              <a:rPr lang="es-ES" dirty="0"/>
              <a:t>son aquellas en las que los elementos ocupan lugares sucesivos en la estructura y cada uno de ellos tiene un único sucesor y un único predecesor, es decir, sus elementos están ubicados uno al lado del otro relacionados en forma lineal.</a:t>
            </a:r>
          </a:p>
          <a:p>
            <a:r>
              <a:rPr lang="es-ES" dirty="0"/>
              <a:t>Hay </a:t>
            </a:r>
            <a:r>
              <a:rPr lang="es-ES" dirty="0" smtClean="0"/>
              <a:t>dos </a:t>
            </a:r>
            <a:r>
              <a:rPr lang="es-ES" dirty="0"/>
              <a:t>tipos de estructuras de datos lineales:</a:t>
            </a:r>
          </a:p>
          <a:p>
            <a:r>
              <a:rPr lang="es-ES" dirty="0" smtClean="0"/>
              <a:t>Listas enlazadas:</a:t>
            </a:r>
            <a:r>
              <a:rPr lang="es-ES" dirty="0"/>
              <a:t> las listas enlazadas se construyen con elementos que están ubicados en una secuencia. </a:t>
            </a:r>
          </a:p>
          <a:p>
            <a:r>
              <a:rPr lang="es-ES" dirty="0" smtClean="0"/>
              <a:t>Pilas: A </a:t>
            </a:r>
            <a:r>
              <a:rPr lang="es-ES" dirty="0"/>
              <a:t>través de dos operaciones básicas: </a:t>
            </a:r>
            <a:r>
              <a:rPr lang="es-ES" dirty="0" smtClean="0"/>
              <a:t>apilar, </a:t>
            </a:r>
            <a:r>
              <a:rPr lang="es-ES" dirty="0"/>
              <a:t>que coloca un objeto en la pila, y su operación inversa, </a:t>
            </a:r>
            <a:r>
              <a:rPr lang="es-ES" dirty="0" smtClean="0"/>
              <a:t>desapilar, </a:t>
            </a:r>
            <a:r>
              <a:rPr lang="es-ES" dirty="0"/>
              <a:t>que retira el último elemento apilado</a:t>
            </a:r>
            <a:r>
              <a:rPr lang="es-ES" dirty="0" smtClean="0"/>
              <a:t>.</a:t>
            </a:r>
            <a:endParaRPr lang="es-ES" dirty="0"/>
          </a:p>
          <a:p>
            <a:endParaRPr lang="es-MX" dirty="0"/>
          </a:p>
        </p:txBody>
      </p:sp>
      <p:pic>
        <p:nvPicPr>
          <p:cNvPr id="1026" name="Picture 2" descr="Lista simplemente enlazada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572" y="2730136"/>
            <a:ext cx="3423241" cy="171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blog.soyhenry.com/content/images/2022/02/PILA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051" y="4682185"/>
            <a:ext cx="3452762" cy="172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35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Estructuras de Datos No Lineales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4512" y="2603287"/>
            <a:ext cx="5950388" cy="3636511"/>
          </a:xfrm>
        </p:spPr>
        <p:txBody>
          <a:bodyPr>
            <a:normAutofit lnSpcReduction="10000"/>
          </a:bodyPr>
          <a:lstStyle/>
          <a:p>
            <a:r>
              <a:rPr lang="es-ES" dirty="0"/>
              <a:t>Las estructuras de datos no lineales, también llamadas multienlazadas, son aquellas en las que cada elemento puede estar enlazado a cualquier otro componente. Es decir, cada elemento puede tener varios sucesores o varios predecesores.</a:t>
            </a:r>
          </a:p>
          <a:p>
            <a:r>
              <a:rPr lang="es-ES" dirty="0"/>
              <a:t>Existen dos tipos:</a:t>
            </a:r>
          </a:p>
          <a:p>
            <a:r>
              <a:rPr lang="es-ES" dirty="0" smtClean="0"/>
              <a:t>Árboles: </a:t>
            </a:r>
            <a:r>
              <a:rPr lang="es-ES" dirty="0"/>
              <a:t>R</a:t>
            </a:r>
            <a:r>
              <a:rPr lang="es-ES" dirty="0" smtClean="0"/>
              <a:t>epresentar </a:t>
            </a:r>
            <a:r>
              <a:rPr lang="es-ES" dirty="0"/>
              <a:t>datos con una relación jerárquica en la que cada elemento tiene un único antecesor y puede tener varios sucesores.</a:t>
            </a:r>
          </a:p>
          <a:p>
            <a:r>
              <a:rPr lang="es-ES" dirty="0" smtClean="0"/>
              <a:t>Grafos: </a:t>
            </a:r>
            <a:r>
              <a:rPr lang="es-ES" dirty="0"/>
              <a:t>Se trata de una estructura matemática formada por un conjunto de puntos </a:t>
            </a:r>
          </a:p>
        </p:txBody>
      </p:sp>
      <p:pic>
        <p:nvPicPr>
          <p:cNvPr id="2050" name="Picture 2" descr="https://blog.soyhenry.com/content/images/2022/02/ARB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472" y="2158787"/>
            <a:ext cx="4013628" cy="200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blog.soyhenry.com/content/images/2022/02/GRAF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472" y="4421542"/>
            <a:ext cx="4013628" cy="200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5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Bibliografía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https://blog.soyhenry.com/que-es-una-estructura-de-datos-en-programacion</a:t>
            </a:r>
            <a:r>
              <a:rPr lang="es-MX" dirty="0" smtClean="0">
                <a:hlinkClick r:id="rId2"/>
              </a:rPr>
              <a:t>/</a:t>
            </a:r>
            <a:r>
              <a:rPr lang="es-MX" dirty="0" smtClean="0"/>
              <a:t>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9096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Amaril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61</TotalTime>
  <Words>63</Words>
  <Application>Microsoft Office PowerPoint</Application>
  <PresentationFormat>Panorámica</PresentationFormat>
  <Paragraphs>28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2</vt:lpstr>
      <vt:lpstr>Citable</vt:lpstr>
      <vt:lpstr>Fundamentos de Estructura de Datos </vt:lpstr>
      <vt:lpstr>Definición  </vt:lpstr>
      <vt:lpstr>Clasificación </vt:lpstr>
      <vt:lpstr>Estructura Estética </vt:lpstr>
      <vt:lpstr>Estructura Dinámica </vt:lpstr>
      <vt:lpstr>Estructura de Datos Lineales </vt:lpstr>
      <vt:lpstr>Estructuras de Datos No Lineales </vt:lpstr>
      <vt:lpstr>Bibliografía 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Estructura de Datos</dc:title>
  <dc:creator>HOME</dc:creator>
  <cp:lastModifiedBy>HOME</cp:lastModifiedBy>
  <cp:revision>6</cp:revision>
  <dcterms:created xsi:type="dcterms:W3CDTF">2022-08-27T23:10:52Z</dcterms:created>
  <dcterms:modified xsi:type="dcterms:W3CDTF">2022-08-28T00:12:11Z</dcterms:modified>
</cp:coreProperties>
</file>