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9" r:id="rId2"/>
    <p:sldId id="257" r:id="rId3"/>
    <p:sldId id="260" r:id="rId4"/>
    <p:sldId id="261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1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9A68-BFAE-4DF8-A84B-FA468E47197D}" type="datetimeFigureOut">
              <a:rPr lang="es-MX" smtClean="0"/>
              <a:t>06/12/2023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F83D-C42A-478A-A0AB-4CAB9AE1DE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0257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9A68-BFAE-4DF8-A84B-FA468E47197D}" type="datetimeFigureOut">
              <a:rPr lang="es-MX" smtClean="0"/>
              <a:t>06/12/2023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F83D-C42A-478A-A0AB-4CAB9AE1DE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0336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9A68-BFAE-4DF8-A84B-FA468E47197D}" type="datetimeFigureOut">
              <a:rPr lang="es-MX" smtClean="0"/>
              <a:t>06/12/2023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F83D-C42A-478A-A0AB-4CAB9AE1DE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3742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9A68-BFAE-4DF8-A84B-FA468E47197D}" type="datetimeFigureOut">
              <a:rPr lang="es-MX" smtClean="0"/>
              <a:t>06/12/2023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F83D-C42A-478A-A0AB-4CAB9AE1DE3B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8532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9A68-BFAE-4DF8-A84B-FA468E47197D}" type="datetimeFigureOut">
              <a:rPr lang="es-MX" smtClean="0"/>
              <a:t>06/12/2023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F83D-C42A-478A-A0AB-4CAB9AE1DE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1652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9A68-BFAE-4DF8-A84B-FA468E47197D}" type="datetimeFigureOut">
              <a:rPr lang="es-MX" smtClean="0"/>
              <a:t>06/12/2023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F83D-C42A-478A-A0AB-4CAB9AE1DE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5636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9A68-BFAE-4DF8-A84B-FA468E47197D}" type="datetimeFigureOut">
              <a:rPr lang="es-MX" smtClean="0"/>
              <a:t>06/12/2023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F83D-C42A-478A-A0AB-4CAB9AE1DE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3506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9A68-BFAE-4DF8-A84B-FA468E47197D}" type="datetimeFigureOut">
              <a:rPr lang="es-MX" smtClean="0"/>
              <a:t>06/12/2023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F83D-C42A-478A-A0AB-4CAB9AE1DE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95321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9A68-BFAE-4DF8-A84B-FA468E47197D}" type="datetimeFigureOut">
              <a:rPr lang="es-MX" smtClean="0"/>
              <a:t>06/12/2023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F83D-C42A-478A-A0AB-4CAB9AE1DE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360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9A68-BFAE-4DF8-A84B-FA468E47197D}" type="datetimeFigureOut">
              <a:rPr lang="es-MX" smtClean="0"/>
              <a:t>06/12/2023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F83D-C42A-478A-A0AB-4CAB9AE1DE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1363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9A68-BFAE-4DF8-A84B-FA468E47197D}" type="datetimeFigureOut">
              <a:rPr lang="es-MX" smtClean="0"/>
              <a:t>06/12/2023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F83D-C42A-478A-A0AB-4CAB9AE1DE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2679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9A68-BFAE-4DF8-A84B-FA468E47197D}" type="datetimeFigureOut">
              <a:rPr lang="es-MX" smtClean="0"/>
              <a:t>06/12/2023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F83D-C42A-478A-A0AB-4CAB9AE1DE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4818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9A68-BFAE-4DF8-A84B-FA468E47197D}" type="datetimeFigureOut">
              <a:rPr lang="es-MX" smtClean="0"/>
              <a:t>06/12/2023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F83D-C42A-478A-A0AB-4CAB9AE1DE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1810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9A68-BFAE-4DF8-A84B-FA468E47197D}" type="datetimeFigureOut">
              <a:rPr lang="es-MX" smtClean="0"/>
              <a:t>06/12/2023</a:t>
            </a:fld>
            <a:endParaRPr lang="es-MX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F83D-C42A-478A-A0AB-4CAB9AE1DE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348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9A68-BFAE-4DF8-A84B-FA468E47197D}" type="datetimeFigureOut">
              <a:rPr lang="es-MX" smtClean="0"/>
              <a:t>06/12/2023</a:t>
            </a:fld>
            <a:endParaRPr lang="es-MX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F83D-C42A-478A-A0AB-4CAB9AE1DE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6270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9A68-BFAE-4DF8-A84B-FA468E47197D}" type="datetimeFigureOut">
              <a:rPr lang="es-MX" smtClean="0"/>
              <a:t>06/12/2023</a:t>
            </a:fld>
            <a:endParaRPr lang="es-MX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F83D-C42A-478A-A0AB-4CAB9AE1DE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1885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9A68-BFAE-4DF8-A84B-FA468E47197D}" type="datetimeFigureOut">
              <a:rPr lang="es-MX" smtClean="0"/>
              <a:t>06/12/2023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F83D-C42A-478A-A0AB-4CAB9AE1DE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7956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3619A68-BFAE-4DF8-A84B-FA468E47197D}" type="datetimeFigureOut">
              <a:rPr lang="es-MX" smtClean="0"/>
              <a:t>06/12/2023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AF83D-C42A-478A-A0AB-4CAB9AE1DE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43811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F4591B-1410-80C9-79C4-39D767D9C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400"/>
            <a:ext cx="9144000" cy="1946634"/>
          </a:xfrm>
        </p:spPr>
        <p:txBody>
          <a:bodyPr/>
          <a:lstStyle/>
          <a:p>
            <a:r>
              <a:rPr lang="es-MX" dirty="0"/>
              <a:t>Examen Práctico </a:t>
            </a:r>
            <a:br>
              <a:rPr lang="es-MX" dirty="0"/>
            </a:br>
            <a:r>
              <a:rPr lang="es-MX" dirty="0"/>
              <a:t>Segundo Parcial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192C95-C531-0468-4908-11D611842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0001"/>
            <a:ext cx="9144000" cy="2133599"/>
          </a:xfrm>
        </p:spPr>
        <p:txBody>
          <a:bodyPr>
            <a:normAutofit/>
          </a:bodyPr>
          <a:lstStyle/>
          <a:p>
            <a:r>
              <a:rPr lang="es-MX" dirty="0"/>
              <a:t>Nombre: García Mendoza Christian Daniela</a:t>
            </a:r>
          </a:p>
          <a:p>
            <a:r>
              <a:rPr lang="es-MX" dirty="0"/>
              <a:t>Grupo: 4041</a:t>
            </a:r>
          </a:p>
          <a:p>
            <a:r>
              <a:rPr lang="es-MX" dirty="0"/>
              <a:t>Materia: Informática </a:t>
            </a:r>
          </a:p>
          <a:p>
            <a:r>
              <a:rPr lang="es-MX" dirty="0"/>
              <a:t>Fecha:  6 de Diciembre del 2023</a:t>
            </a:r>
          </a:p>
        </p:txBody>
      </p:sp>
    </p:spTree>
    <p:extLst>
      <p:ext uri="{BB962C8B-B14F-4D97-AF65-F5344CB8AC3E}">
        <p14:creationId xmlns:p14="http://schemas.microsoft.com/office/powerpoint/2010/main" val="53069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CDEF4D33-6146-C320-E813-11C2E6BF67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8479581"/>
              </p:ext>
            </p:extLst>
          </p:nvPr>
        </p:nvGraphicFramePr>
        <p:xfrm>
          <a:off x="3766082" y="465099"/>
          <a:ext cx="75299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1244">
                  <a:extLst>
                    <a:ext uri="{9D8B030D-6E8A-4147-A177-3AD203B41FA5}">
                      <a16:colId xmlns:a16="http://schemas.microsoft.com/office/drawing/2014/main" val="369327966"/>
                    </a:ext>
                  </a:extLst>
                </a:gridCol>
                <a:gridCol w="941244">
                  <a:extLst>
                    <a:ext uri="{9D8B030D-6E8A-4147-A177-3AD203B41FA5}">
                      <a16:colId xmlns:a16="http://schemas.microsoft.com/office/drawing/2014/main" val="4010984652"/>
                    </a:ext>
                  </a:extLst>
                </a:gridCol>
                <a:gridCol w="941244">
                  <a:extLst>
                    <a:ext uri="{9D8B030D-6E8A-4147-A177-3AD203B41FA5}">
                      <a16:colId xmlns:a16="http://schemas.microsoft.com/office/drawing/2014/main" val="1483336971"/>
                    </a:ext>
                  </a:extLst>
                </a:gridCol>
                <a:gridCol w="941244">
                  <a:extLst>
                    <a:ext uri="{9D8B030D-6E8A-4147-A177-3AD203B41FA5}">
                      <a16:colId xmlns:a16="http://schemas.microsoft.com/office/drawing/2014/main" val="3374877382"/>
                    </a:ext>
                  </a:extLst>
                </a:gridCol>
                <a:gridCol w="941244">
                  <a:extLst>
                    <a:ext uri="{9D8B030D-6E8A-4147-A177-3AD203B41FA5}">
                      <a16:colId xmlns:a16="http://schemas.microsoft.com/office/drawing/2014/main" val="3169506143"/>
                    </a:ext>
                  </a:extLst>
                </a:gridCol>
                <a:gridCol w="941244">
                  <a:extLst>
                    <a:ext uri="{9D8B030D-6E8A-4147-A177-3AD203B41FA5}">
                      <a16:colId xmlns:a16="http://schemas.microsoft.com/office/drawing/2014/main" val="2826533497"/>
                    </a:ext>
                  </a:extLst>
                </a:gridCol>
                <a:gridCol w="941244">
                  <a:extLst>
                    <a:ext uri="{9D8B030D-6E8A-4147-A177-3AD203B41FA5}">
                      <a16:colId xmlns:a16="http://schemas.microsoft.com/office/drawing/2014/main" val="404583127"/>
                    </a:ext>
                  </a:extLst>
                </a:gridCol>
                <a:gridCol w="941244">
                  <a:extLst>
                    <a:ext uri="{9D8B030D-6E8A-4147-A177-3AD203B41FA5}">
                      <a16:colId xmlns:a16="http://schemas.microsoft.com/office/drawing/2014/main" val="322814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Congenial" panose="020F0502020204030204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Congenial" panose="020F0502020204030204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Congenial" panose="020F0502020204030204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Congenial" panose="020F0502020204030204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Congenial" panose="020F0502020204030204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Congenial" panose="020F0502020204030204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Congenial" panose="020F0502020204030204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Congenial" panose="020F0502020204030204" pitchFamily="2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015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Congenial" panose="020F0502020204030204" pitchFamily="2" charset="0"/>
                        </a:rPr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Congenial" panose="020F0502020204030204" pitchFamily="2" charset="0"/>
                        </a:rP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Congenial" panose="020F0502020204030204" pitchFamily="2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Congenial" panose="020F0502020204030204" pitchFamily="2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Congenial" panose="020F0502020204030204" pitchFamily="2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Congenial" panose="020F0502020204030204" pitchFamily="2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Congenial" panose="020F0502020204030204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Congenial" panose="020F0502020204030204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303911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C4F41FCA-FCC0-2C98-19D0-C325ABCA2F91}"/>
              </a:ext>
            </a:extLst>
          </p:cNvPr>
          <p:cNvSpPr txBox="1"/>
          <p:nvPr/>
        </p:nvSpPr>
        <p:spPr>
          <a:xfrm>
            <a:off x="10810567" y="434103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latin typeface="Congenial" panose="02000503040000020004" pitchFamily="2" charset="0"/>
              </a:rPr>
              <a:t>0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98C8CCD-EB0D-BBB8-FC8C-F70C8953FC1D}"/>
              </a:ext>
            </a:extLst>
          </p:cNvPr>
          <p:cNvSpPr txBox="1"/>
          <p:nvPr/>
        </p:nvSpPr>
        <p:spPr>
          <a:xfrm>
            <a:off x="9871579" y="439023"/>
            <a:ext cx="245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latin typeface="Congenial" panose="02000503040000020004" pitchFamily="2" charset="0"/>
              </a:rPr>
              <a:t>1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58E2593-AB3F-9DF3-2DBD-48ECEB5DD3EF}"/>
              </a:ext>
            </a:extLst>
          </p:cNvPr>
          <p:cNvSpPr txBox="1"/>
          <p:nvPr/>
        </p:nvSpPr>
        <p:spPr>
          <a:xfrm>
            <a:off x="8964809" y="42620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latin typeface="Congenial" panose="02000503040000020004" pitchFamily="2" charset="0"/>
              </a:rPr>
              <a:t>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6C3141E-3B92-75ED-68E3-84748FDD49E1}"/>
              </a:ext>
            </a:extLst>
          </p:cNvPr>
          <p:cNvSpPr txBox="1"/>
          <p:nvPr/>
        </p:nvSpPr>
        <p:spPr>
          <a:xfrm>
            <a:off x="8047692" y="443943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latin typeface="Congenial" panose="02000503040000020004" pitchFamily="2" charset="0"/>
              </a:rPr>
              <a:t>3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99D5FD6-D65F-78D5-BAA7-C0E0A740151B}"/>
              </a:ext>
            </a:extLst>
          </p:cNvPr>
          <p:cNvSpPr txBox="1"/>
          <p:nvPr/>
        </p:nvSpPr>
        <p:spPr>
          <a:xfrm>
            <a:off x="7093971" y="448863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latin typeface="Congenial" panose="02000503040000020004" pitchFamily="2" charset="0"/>
              </a:rPr>
              <a:t>4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EBA15DB-09CD-3F22-26DC-5764882D6FF0}"/>
              </a:ext>
            </a:extLst>
          </p:cNvPr>
          <p:cNvSpPr txBox="1"/>
          <p:nvPr/>
        </p:nvSpPr>
        <p:spPr>
          <a:xfrm>
            <a:off x="6164416" y="42620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latin typeface="Congenial" panose="02000503040000020004" pitchFamily="2" charset="0"/>
              </a:rPr>
              <a:t>5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1161BC0-198B-9B89-9C7C-22CEB2272311}"/>
              </a:ext>
            </a:extLst>
          </p:cNvPr>
          <p:cNvSpPr txBox="1"/>
          <p:nvPr/>
        </p:nvSpPr>
        <p:spPr>
          <a:xfrm>
            <a:off x="5225428" y="455261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latin typeface="Congenial" panose="02000503040000020004" pitchFamily="2" charset="0"/>
              </a:rPr>
              <a:t>6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7CD083E-E187-D140-DDED-251C62EAB185}"/>
              </a:ext>
            </a:extLst>
          </p:cNvPr>
          <p:cNvSpPr txBox="1"/>
          <p:nvPr/>
        </p:nvSpPr>
        <p:spPr>
          <a:xfrm>
            <a:off x="4286440" y="43410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latin typeface="Congenial" panose="02000503040000020004" pitchFamily="2" charset="0"/>
              </a:rPr>
              <a:t>7</a:t>
            </a:r>
          </a:p>
        </p:txBody>
      </p:sp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4F5E8FF4-356B-82DD-857E-2606B04C08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56572"/>
              </p:ext>
            </p:extLst>
          </p:nvPr>
        </p:nvGraphicFramePr>
        <p:xfrm>
          <a:off x="1778000" y="1653440"/>
          <a:ext cx="9490084" cy="360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17227">
                  <a:extLst>
                    <a:ext uri="{9D8B030D-6E8A-4147-A177-3AD203B41FA5}">
                      <a16:colId xmlns:a16="http://schemas.microsoft.com/office/drawing/2014/main" val="3532687543"/>
                    </a:ext>
                  </a:extLst>
                </a:gridCol>
                <a:gridCol w="805912">
                  <a:extLst>
                    <a:ext uri="{9D8B030D-6E8A-4147-A177-3AD203B41FA5}">
                      <a16:colId xmlns:a16="http://schemas.microsoft.com/office/drawing/2014/main" val="3409412478"/>
                    </a:ext>
                  </a:extLst>
                </a:gridCol>
                <a:gridCol w="436985">
                  <a:extLst>
                    <a:ext uri="{9D8B030D-6E8A-4147-A177-3AD203B41FA5}">
                      <a16:colId xmlns:a16="http://schemas.microsoft.com/office/drawing/2014/main" val="3602795400"/>
                    </a:ext>
                  </a:extLst>
                </a:gridCol>
                <a:gridCol w="941245">
                  <a:extLst>
                    <a:ext uri="{9D8B030D-6E8A-4147-A177-3AD203B41FA5}">
                      <a16:colId xmlns:a16="http://schemas.microsoft.com/office/drawing/2014/main" val="4231672687"/>
                    </a:ext>
                  </a:extLst>
                </a:gridCol>
                <a:gridCol w="941245">
                  <a:extLst>
                    <a:ext uri="{9D8B030D-6E8A-4147-A177-3AD203B41FA5}">
                      <a16:colId xmlns:a16="http://schemas.microsoft.com/office/drawing/2014/main" val="3095654404"/>
                    </a:ext>
                  </a:extLst>
                </a:gridCol>
                <a:gridCol w="941245">
                  <a:extLst>
                    <a:ext uri="{9D8B030D-6E8A-4147-A177-3AD203B41FA5}">
                      <a16:colId xmlns:a16="http://schemas.microsoft.com/office/drawing/2014/main" val="399480749"/>
                    </a:ext>
                  </a:extLst>
                </a:gridCol>
                <a:gridCol w="941245">
                  <a:extLst>
                    <a:ext uri="{9D8B030D-6E8A-4147-A177-3AD203B41FA5}">
                      <a16:colId xmlns:a16="http://schemas.microsoft.com/office/drawing/2014/main" val="3391340981"/>
                    </a:ext>
                  </a:extLst>
                </a:gridCol>
                <a:gridCol w="941245">
                  <a:extLst>
                    <a:ext uri="{9D8B030D-6E8A-4147-A177-3AD203B41FA5}">
                      <a16:colId xmlns:a16="http://schemas.microsoft.com/office/drawing/2014/main" val="3139545295"/>
                    </a:ext>
                  </a:extLst>
                </a:gridCol>
                <a:gridCol w="941245">
                  <a:extLst>
                    <a:ext uri="{9D8B030D-6E8A-4147-A177-3AD203B41FA5}">
                      <a16:colId xmlns:a16="http://schemas.microsoft.com/office/drawing/2014/main" val="3509236734"/>
                    </a:ext>
                  </a:extLst>
                </a:gridCol>
                <a:gridCol w="941245">
                  <a:extLst>
                    <a:ext uri="{9D8B030D-6E8A-4147-A177-3AD203B41FA5}">
                      <a16:colId xmlns:a16="http://schemas.microsoft.com/office/drawing/2014/main" val="756434221"/>
                    </a:ext>
                  </a:extLst>
                </a:gridCol>
                <a:gridCol w="941245">
                  <a:extLst>
                    <a:ext uri="{9D8B030D-6E8A-4147-A177-3AD203B41FA5}">
                      <a16:colId xmlns:a16="http://schemas.microsoft.com/office/drawing/2014/main" val="3601526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Letra 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Valor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33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1554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737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69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162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69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9984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69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4469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0619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84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7417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73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3992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1308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4F5E8FF4-356B-82DD-857E-2606B04C08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589785"/>
              </p:ext>
            </p:extLst>
          </p:nvPr>
        </p:nvGraphicFramePr>
        <p:xfrm>
          <a:off x="905933" y="1653440"/>
          <a:ext cx="10362151" cy="33375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5375">
                  <a:extLst>
                    <a:ext uri="{9D8B030D-6E8A-4147-A177-3AD203B41FA5}">
                      <a16:colId xmlns:a16="http://schemas.microsoft.com/office/drawing/2014/main" val="3532687543"/>
                    </a:ext>
                  </a:extLst>
                </a:gridCol>
                <a:gridCol w="1045571">
                  <a:extLst>
                    <a:ext uri="{9D8B030D-6E8A-4147-A177-3AD203B41FA5}">
                      <a16:colId xmlns:a16="http://schemas.microsoft.com/office/drawing/2014/main" val="3409412478"/>
                    </a:ext>
                  </a:extLst>
                </a:gridCol>
                <a:gridCol w="941245">
                  <a:extLst>
                    <a:ext uri="{9D8B030D-6E8A-4147-A177-3AD203B41FA5}">
                      <a16:colId xmlns:a16="http://schemas.microsoft.com/office/drawing/2014/main" val="3602795400"/>
                    </a:ext>
                  </a:extLst>
                </a:gridCol>
                <a:gridCol w="941245">
                  <a:extLst>
                    <a:ext uri="{9D8B030D-6E8A-4147-A177-3AD203B41FA5}">
                      <a16:colId xmlns:a16="http://schemas.microsoft.com/office/drawing/2014/main" val="4231672687"/>
                    </a:ext>
                  </a:extLst>
                </a:gridCol>
                <a:gridCol w="941245">
                  <a:extLst>
                    <a:ext uri="{9D8B030D-6E8A-4147-A177-3AD203B41FA5}">
                      <a16:colId xmlns:a16="http://schemas.microsoft.com/office/drawing/2014/main" val="3095654404"/>
                    </a:ext>
                  </a:extLst>
                </a:gridCol>
                <a:gridCol w="941245">
                  <a:extLst>
                    <a:ext uri="{9D8B030D-6E8A-4147-A177-3AD203B41FA5}">
                      <a16:colId xmlns:a16="http://schemas.microsoft.com/office/drawing/2014/main" val="399480749"/>
                    </a:ext>
                  </a:extLst>
                </a:gridCol>
                <a:gridCol w="941245">
                  <a:extLst>
                    <a:ext uri="{9D8B030D-6E8A-4147-A177-3AD203B41FA5}">
                      <a16:colId xmlns:a16="http://schemas.microsoft.com/office/drawing/2014/main" val="3391340981"/>
                    </a:ext>
                  </a:extLst>
                </a:gridCol>
                <a:gridCol w="941245">
                  <a:extLst>
                    <a:ext uri="{9D8B030D-6E8A-4147-A177-3AD203B41FA5}">
                      <a16:colId xmlns:a16="http://schemas.microsoft.com/office/drawing/2014/main" val="3139545295"/>
                    </a:ext>
                  </a:extLst>
                </a:gridCol>
                <a:gridCol w="941245">
                  <a:extLst>
                    <a:ext uri="{9D8B030D-6E8A-4147-A177-3AD203B41FA5}">
                      <a16:colId xmlns:a16="http://schemas.microsoft.com/office/drawing/2014/main" val="3509236734"/>
                    </a:ext>
                  </a:extLst>
                </a:gridCol>
                <a:gridCol w="941245">
                  <a:extLst>
                    <a:ext uri="{9D8B030D-6E8A-4147-A177-3AD203B41FA5}">
                      <a16:colId xmlns:a16="http://schemas.microsoft.com/office/drawing/2014/main" val="756434221"/>
                    </a:ext>
                  </a:extLst>
                </a:gridCol>
                <a:gridCol w="941245">
                  <a:extLst>
                    <a:ext uri="{9D8B030D-6E8A-4147-A177-3AD203B41FA5}">
                      <a16:colId xmlns:a16="http://schemas.microsoft.com/office/drawing/2014/main" val="3601526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Letra 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Valor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33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1554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73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737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83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162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9984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79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864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0619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69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7417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3992489"/>
                  </a:ext>
                </a:extLst>
              </a:tr>
            </a:tbl>
          </a:graphicData>
        </a:graphic>
      </p:graphicFrame>
      <p:graphicFrame>
        <p:nvGraphicFramePr>
          <p:cNvPr id="17" name="Marcador de contenido 3">
            <a:extLst>
              <a:ext uri="{FF2B5EF4-FFF2-40B4-BE49-F238E27FC236}">
                <a16:creationId xmlns:a16="http://schemas.microsoft.com/office/drawing/2014/main" id="{2BC3EABB-3E29-28F5-8754-F485EBDE36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5387797"/>
              </p:ext>
            </p:extLst>
          </p:nvPr>
        </p:nvGraphicFramePr>
        <p:xfrm>
          <a:off x="3766082" y="465099"/>
          <a:ext cx="75299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1244">
                  <a:extLst>
                    <a:ext uri="{9D8B030D-6E8A-4147-A177-3AD203B41FA5}">
                      <a16:colId xmlns:a16="http://schemas.microsoft.com/office/drawing/2014/main" val="369327966"/>
                    </a:ext>
                  </a:extLst>
                </a:gridCol>
                <a:gridCol w="941244">
                  <a:extLst>
                    <a:ext uri="{9D8B030D-6E8A-4147-A177-3AD203B41FA5}">
                      <a16:colId xmlns:a16="http://schemas.microsoft.com/office/drawing/2014/main" val="4010984652"/>
                    </a:ext>
                  </a:extLst>
                </a:gridCol>
                <a:gridCol w="941244">
                  <a:extLst>
                    <a:ext uri="{9D8B030D-6E8A-4147-A177-3AD203B41FA5}">
                      <a16:colId xmlns:a16="http://schemas.microsoft.com/office/drawing/2014/main" val="1483336971"/>
                    </a:ext>
                  </a:extLst>
                </a:gridCol>
                <a:gridCol w="941244">
                  <a:extLst>
                    <a:ext uri="{9D8B030D-6E8A-4147-A177-3AD203B41FA5}">
                      <a16:colId xmlns:a16="http://schemas.microsoft.com/office/drawing/2014/main" val="3374877382"/>
                    </a:ext>
                  </a:extLst>
                </a:gridCol>
                <a:gridCol w="941244">
                  <a:extLst>
                    <a:ext uri="{9D8B030D-6E8A-4147-A177-3AD203B41FA5}">
                      <a16:colId xmlns:a16="http://schemas.microsoft.com/office/drawing/2014/main" val="3169506143"/>
                    </a:ext>
                  </a:extLst>
                </a:gridCol>
                <a:gridCol w="941244">
                  <a:extLst>
                    <a:ext uri="{9D8B030D-6E8A-4147-A177-3AD203B41FA5}">
                      <a16:colId xmlns:a16="http://schemas.microsoft.com/office/drawing/2014/main" val="2826533497"/>
                    </a:ext>
                  </a:extLst>
                </a:gridCol>
                <a:gridCol w="941244">
                  <a:extLst>
                    <a:ext uri="{9D8B030D-6E8A-4147-A177-3AD203B41FA5}">
                      <a16:colId xmlns:a16="http://schemas.microsoft.com/office/drawing/2014/main" val="404583127"/>
                    </a:ext>
                  </a:extLst>
                </a:gridCol>
                <a:gridCol w="941244">
                  <a:extLst>
                    <a:ext uri="{9D8B030D-6E8A-4147-A177-3AD203B41FA5}">
                      <a16:colId xmlns:a16="http://schemas.microsoft.com/office/drawing/2014/main" val="322814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Congenial" panose="020F0502020204030204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Congenial" panose="020F0502020204030204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Congenial" panose="020F0502020204030204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Congenial" panose="020F0502020204030204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Congenial" panose="020F0502020204030204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Congenial" panose="020F0502020204030204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Congenial" panose="020F0502020204030204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Congenial" panose="020F0502020204030204" pitchFamily="2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015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Congenial" panose="020F0502020204030204" pitchFamily="2" charset="0"/>
                        </a:rPr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Congenial" panose="020F0502020204030204" pitchFamily="2" charset="0"/>
                        </a:rP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Congenial" panose="020F0502020204030204" pitchFamily="2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Congenial" panose="020F0502020204030204" pitchFamily="2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Congenial" panose="020F0502020204030204" pitchFamily="2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Congenial" panose="020F0502020204030204" pitchFamily="2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Congenial" panose="020F0502020204030204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Congenial" panose="020F0502020204030204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303911"/>
                  </a:ext>
                </a:extLst>
              </a:tr>
            </a:tbl>
          </a:graphicData>
        </a:graphic>
      </p:graphicFrame>
      <p:sp>
        <p:nvSpPr>
          <p:cNvPr id="18" name="CuadroTexto 17">
            <a:extLst>
              <a:ext uri="{FF2B5EF4-FFF2-40B4-BE49-F238E27FC236}">
                <a16:creationId xmlns:a16="http://schemas.microsoft.com/office/drawing/2014/main" id="{ED3B238A-18BA-D146-04AD-42213DE12E8C}"/>
              </a:ext>
            </a:extLst>
          </p:cNvPr>
          <p:cNvSpPr txBox="1"/>
          <p:nvPr/>
        </p:nvSpPr>
        <p:spPr>
          <a:xfrm>
            <a:off x="10810567" y="434103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latin typeface="Congenial" panose="02000503040000020004" pitchFamily="2" charset="0"/>
              </a:rPr>
              <a:t>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EB157CB-3E5A-956B-0F45-A9902A62210B}"/>
              </a:ext>
            </a:extLst>
          </p:cNvPr>
          <p:cNvSpPr txBox="1"/>
          <p:nvPr/>
        </p:nvSpPr>
        <p:spPr>
          <a:xfrm>
            <a:off x="9871579" y="439023"/>
            <a:ext cx="245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latin typeface="Congenial" panose="02000503040000020004" pitchFamily="2" charset="0"/>
              </a:rPr>
              <a:t>1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DECA748-2383-DFCA-70EF-B6FE1A4CDDD8}"/>
              </a:ext>
            </a:extLst>
          </p:cNvPr>
          <p:cNvSpPr txBox="1"/>
          <p:nvPr/>
        </p:nvSpPr>
        <p:spPr>
          <a:xfrm>
            <a:off x="8964809" y="42620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latin typeface="Congenial" panose="02000503040000020004" pitchFamily="2" charset="0"/>
              </a:rPr>
              <a:t>2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534B4DA-2695-E114-E76C-8AF463F437DD}"/>
              </a:ext>
            </a:extLst>
          </p:cNvPr>
          <p:cNvSpPr txBox="1"/>
          <p:nvPr/>
        </p:nvSpPr>
        <p:spPr>
          <a:xfrm>
            <a:off x="8047692" y="443943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latin typeface="Congenial" panose="02000503040000020004" pitchFamily="2" charset="0"/>
              </a:rPr>
              <a:t>3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571500F-5BBD-59D2-5E7B-A11DE08417D1}"/>
              </a:ext>
            </a:extLst>
          </p:cNvPr>
          <p:cNvSpPr txBox="1"/>
          <p:nvPr/>
        </p:nvSpPr>
        <p:spPr>
          <a:xfrm>
            <a:off x="7093971" y="448863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latin typeface="Congenial" panose="02000503040000020004" pitchFamily="2" charset="0"/>
              </a:rPr>
              <a:t>4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E0DFC0A-EF00-ED02-C78D-883D2312076C}"/>
              </a:ext>
            </a:extLst>
          </p:cNvPr>
          <p:cNvSpPr txBox="1"/>
          <p:nvPr/>
        </p:nvSpPr>
        <p:spPr>
          <a:xfrm>
            <a:off x="6164416" y="42620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latin typeface="Congenial" panose="02000503040000020004" pitchFamily="2" charset="0"/>
              </a:rPr>
              <a:t>5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49D2B74-FCCB-E29A-1013-AA0492CDABA3}"/>
              </a:ext>
            </a:extLst>
          </p:cNvPr>
          <p:cNvSpPr txBox="1"/>
          <p:nvPr/>
        </p:nvSpPr>
        <p:spPr>
          <a:xfrm>
            <a:off x="5225428" y="455261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latin typeface="Congenial" panose="02000503040000020004" pitchFamily="2" charset="0"/>
              </a:rPr>
              <a:t>6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18254E7-8565-7778-CF6D-FF491BF1AB64}"/>
              </a:ext>
            </a:extLst>
          </p:cNvPr>
          <p:cNvSpPr txBox="1"/>
          <p:nvPr/>
        </p:nvSpPr>
        <p:spPr>
          <a:xfrm>
            <a:off x="4286440" y="43410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latin typeface="Congenial" panose="02000503040000020004" pitchFamily="2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991441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4F5E8FF4-356B-82DD-857E-2606B04C08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133242"/>
              </p:ext>
            </p:extLst>
          </p:nvPr>
        </p:nvGraphicFramePr>
        <p:xfrm>
          <a:off x="922867" y="1653440"/>
          <a:ext cx="10345217" cy="3708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74936">
                  <a:extLst>
                    <a:ext uri="{9D8B030D-6E8A-4147-A177-3AD203B41FA5}">
                      <a16:colId xmlns:a16="http://schemas.microsoft.com/office/drawing/2014/main" val="3532687543"/>
                    </a:ext>
                  </a:extLst>
                </a:gridCol>
                <a:gridCol w="999076">
                  <a:extLst>
                    <a:ext uri="{9D8B030D-6E8A-4147-A177-3AD203B41FA5}">
                      <a16:colId xmlns:a16="http://schemas.microsoft.com/office/drawing/2014/main" val="3409412478"/>
                    </a:ext>
                  </a:extLst>
                </a:gridCol>
                <a:gridCol w="941245">
                  <a:extLst>
                    <a:ext uri="{9D8B030D-6E8A-4147-A177-3AD203B41FA5}">
                      <a16:colId xmlns:a16="http://schemas.microsoft.com/office/drawing/2014/main" val="3602795400"/>
                    </a:ext>
                  </a:extLst>
                </a:gridCol>
                <a:gridCol w="941245">
                  <a:extLst>
                    <a:ext uri="{9D8B030D-6E8A-4147-A177-3AD203B41FA5}">
                      <a16:colId xmlns:a16="http://schemas.microsoft.com/office/drawing/2014/main" val="4231672687"/>
                    </a:ext>
                  </a:extLst>
                </a:gridCol>
                <a:gridCol w="941245">
                  <a:extLst>
                    <a:ext uri="{9D8B030D-6E8A-4147-A177-3AD203B41FA5}">
                      <a16:colId xmlns:a16="http://schemas.microsoft.com/office/drawing/2014/main" val="3095654404"/>
                    </a:ext>
                  </a:extLst>
                </a:gridCol>
                <a:gridCol w="941245">
                  <a:extLst>
                    <a:ext uri="{9D8B030D-6E8A-4147-A177-3AD203B41FA5}">
                      <a16:colId xmlns:a16="http://schemas.microsoft.com/office/drawing/2014/main" val="399480749"/>
                    </a:ext>
                  </a:extLst>
                </a:gridCol>
                <a:gridCol w="941245">
                  <a:extLst>
                    <a:ext uri="{9D8B030D-6E8A-4147-A177-3AD203B41FA5}">
                      <a16:colId xmlns:a16="http://schemas.microsoft.com/office/drawing/2014/main" val="3391340981"/>
                    </a:ext>
                  </a:extLst>
                </a:gridCol>
                <a:gridCol w="941245">
                  <a:extLst>
                    <a:ext uri="{9D8B030D-6E8A-4147-A177-3AD203B41FA5}">
                      <a16:colId xmlns:a16="http://schemas.microsoft.com/office/drawing/2014/main" val="3139545295"/>
                    </a:ext>
                  </a:extLst>
                </a:gridCol>
                <a:gridCol w="941245">
                  <a:extLst>
                    <a:ext uri="{9D8B030D-6E8A-4147-A177-3AD203B41FA5}">
                      <a16:colId xmlns:a16="http://schemas.microsoft.com/office/drawing/2014/main" val="3509236734"/>
                    </a:ext>
                  </a:extLst>
                </a:gridCol>
                <a:gridCol w="941245">
                  <a:extLst>
                    <a:ext uri="{9D8B030D-6E8A-4147-A177-3AD203B41FA5}">
                      <a16:colId xmlns:a16="http://schemas.microsoft.com/office/drawing/2014/main" val="756434221"/>
                    </a:ext>
                  </a:extLst>
                </a:gridCol>
                <a:gridCol w="941245">
                  <a:extLst>
                    <a:ext uri="{9D8B030D-6E8A-4147-A177-3AD203B41FA5}">
                      <a16:colId xmlns:a16="http://schemas.microsoft.com/office/drawing/2014/main" val="3601526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Letra 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Valor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33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1554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737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81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9984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85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864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69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4469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69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9928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7417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69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3992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83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324572"/>
                  </a:ext>
                </a:extLst>
              </a:tr>
            </a:tbl>
          </a:graphicData>
        </a:graphic>
      </p:graphicFrame>
      <p:graphicFrame>
        <p:nvGraphicFramePr>
          <p:cNvPr id="17" name="Marcador de contenido 3">
            <a:extLst>
              <a:ext uri="{FF2B5EF4-FFF2-40B4-BE49-F238E27FC236}">
                <a16:creationId xmlns:a16="http://schemas.microsoft.com/office/drawing/2014/main" id="{009A8BEB-BF65-A9CE-ACD6-F206F6A98F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5387797"/>
              </p:ext>
            </p:extLst>
          </p:nvPr>
        </p:nvGraphicFramePr>
        <p:xfrm>
          <a:off x="3766082" y="465099"/>
          <a:ext cx="75299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1244">
                  <a:extLst>
                    <a:ext uri="{9D8B030D-6E8A-4147-A177-3AD203B41FA5}">
                      <a16:colId xmlns:a16="http://schemas.microsoft.com/office/drawing/2014/main" val="369327966"/>
                    </a:ext>
                  </a:extLst>
                </a:gridCol>
                <a:gridCol w="941244">
                  <a:extLst>
                    <a:ext uri="{9D8B030D-6E8A-4147-A177-3AD203B41FA5}">
                      <a16:colId xmlns:a16="http://schemas.microsoft.com/office/drawing/2014/main" val="4010984652"/>
                    </a:ext>
                  </a:extLst>
                </a:gridCol>
                <a:gridCol w="941244">
                  <a:extLst>
                    <a:ext uri="{9D8B030D-6E8A-4147-A177-3AD203B41FA5}">
                      <a16:colId xmlns:a16="http://schemas.microsoft.com/office/drawing/2014/main" val="1483336971"/>
                    </a:ext>
                  </a:extLst>
                </a:gridCol>
                <a:gridCol w="941244">
                  <a:extLst>
                    <a:ext uri="{9D8B030D-6E8A-4147-A177-3AD203B41FA5}">
                      <a16:colId xmlns:a16="http://schemas.microsoft.com/office/drawing/2014/main" val="3374877382"/>
                    </a:ext>
                  </a:extLst>
                </a:gridCol>
                <a:gridCol w="941244">
                  <a:extLst>
                    <a:ext uri="{9D8B030D-6E8A-4147-A177-3AD203B41FA5}">
                      <a16:colId xmlns:a16="http://schemas.microsoft.com/office/drawing/2014/main" val="3169506143"/>
                    </a:ext>
                  </a:extLst>
                </a:gridCol>
                <a:gridCol w="941244">
                  <a:extLst>
                    <a:ext uri="{9D8B030D-6E8A-4147-A177-3AD203B41FA5}">
                      <a16:colId xmlns:a16="http://schemas.microsoft.com/office/drawing/2014/main" val="2826533497"/>
                    </a:ext>
                  </a:extLst>
                </a:gridCol>
                <a:gridCol w="941244">
                  <a:extLst>
                    <a:ext uri="{9D8B030D-6E8A-4147-A177-3AD203B41FA5}">
                      <a16:colId xmlns:a16="http://schemas.microsoft.com/office/drawing/2014/main" val="404583127"/>
                    </a:ext>
                  </a:extLst>
                </a:gridCol>
                <a:gridCol w="941244">
                  <a:extLst>
                    <a:ext uri="{9D8B030D-6E8A-4147-A177-3AD203B41FA5}">
                      <a16:colId xmlns:a16="http://schemas.microsoft.com/office/drawing/2014/main" val="322814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Congenial" panose="020F0502020204030204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Congenial" panose="020F0502020204030204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Congenial" panose="020F0502020204030204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Congenial" panose="020F0502020204030204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Congenial" panose="020F0502020204030204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Congenial" panose="020F0502020204030204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Congenial" panose="020F0502020204030204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Congenial" panose="020F0502020204030204" pitchFamily="2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015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Congenial" panose="020F0502020204030204" pitchFamily="2" charset="0"/>
                        </a:rPr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Congenial" panose="020F0502020204030204" pitchFamily="2" charset="0"/>
                        </a:rP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Congenial" panose="020F0502020204030204" pitchFamily="2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Congenial" panose="020F0502020204030204" pitchFamily="2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Congenial" panose="020F0502020204030204" pitchFamily="2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Congenial" panose="020F0502020204030204" pitchFamily="2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Congenial" panose="020F0502020204030204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Congenial" panose="020F0502020204030204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303911"/>
                  </a:ext>
                </a:extLst>
              </a:tr>
            </a:tbl>
          </a:graphicData>
        </a:graphic>
      </p:graphicFrame>
      <p:sp>
        <p:nvSpPr>
          <p:cNvPr id="18" name="CuadroTexto 17">
            <a:extLst>
              <a:ext uri="{FF2B5EF4-FFF2-40B4-BE49-F238E27FC236}">
                <a16:creationId xmlns:a16="http://schemas.microsoft.com/office/drawing/2014/main" id="{B85B36CC-93E8-7DF0-25D2-8577F140F7A8}"/>
              </a:ext>
            </a:extLst>
          </p:cNvPr>
          <p:cNvSpPr txBox="1"/>
          <p:nvPr/>
        </p:nvSpPr>
        <p:spPr>
          <a:xfrm>
            <a:off x="10810567" y="434103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latin typeface="Congenial" panose="02000503040000020004" pitchFamily="2" charset="0"/>
              </a:rPr>
              <a:t>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C768A82-2A14-24C7-5486-E344418C87A9}"/>
              </a:ext>
            </a:extLst>
          </p:cNvPr>
          <p:cNvSpPr txBox="1"/>
          <p:nvPr/>
        </p:nvSpPr>
        <p:spPr>
          <a:xfrm>
            <a:off x="9871579" y="439023"/>
            <a:ext cx="245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latin typeface="Congenial" panose="02000503040000020004" pitchFamily="2" charset="0"/>
              </a:rPr>
              <a:t>1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01A8C90-DA82-6DCE-9868-B2BBC9D70AE8}"/>
              </a:ext>
            </a:extLst>
          </p:cNvPr>
          <p:cNvSpPr txBox="1"/>
          <p:nvPr/>
        </p:nvSpPr>
        <p:spPr>
          <a:xfrm>
            <a:off x="8964809" y="42620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latin typeface="Congenial" panose="02000503040000020004" pitchFamily="2" charset="0"/>
              </a:rPr>
              <a:t>2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955CE3A-7AE0-145A-6B66-D5E7081BA18C}"/>
              </a:ext>
            </a:extLst>
          </p:cNvPr>
          <p:cNvSpPr txBox="1"/>
          <p:nvPr/>
        </p:nvSpPr>
        <p:spPr>
          <a:xfrm>
            <a:off x="8047692" y="443943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latin typeface="Congenial" panose="02000503040000020004" pitchFamily="2" charset="0"/>
              </a:rPr>
              <a:t>3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622EF2B-3D15-E013-42D8-736F99EF6153}"/>
              </a:ext>
            </a:extLst>
          </p:cNvPr>
          <p:cNvSpPr txBox="1"/>
          <p:nvPr/>
        </p:nvSpPr>
        <p:spPr>
          <a:xfrm>
            <a:off x="7093971" y="448863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latin typeface="Congenial" panose="02000503040000020004" pitchFamily="2" charset="0"/>
              </a:rPr>
              <a:t>4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231CBC9-3D10-CF49-9DFE-4FBE2CEDC768}"/>
              </a:ext>
            </a:extLst>
          </p:cNvPr>
          <p:cNvSpPr txBox="1"/>
          <p:nvPr/>
        </p:nvSpPr>
        <p:spPr>
          <a:xfrm>
            <a:off x="6164416" y="42620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latin typeface="Congenial" panose="02000503040000020004" pitchFamily="2" charset="0"/>
              </a:rPr>
              <a:t>5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72A399C-479D-1DCC-7D2A-9DB683F702B7}"/>
              </a:ext>
            </a:extLst>
          </p:cNvPr>
          <p:cNvSpPr txBox="1"/>
          <p:nvPr/>
        </p:nvSpPr>
        <p:spPr>
          <a:xfrm>
            <a:off x="5225428" y="455261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latin typeface="Congenial" panose="02000503040000020004" pitchFamily="2" charset="0"/>
              </a:rPr>
              <a:t>6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DCA6E61-504F-FA6A-D1F8-F9D5574CF3BA}"/>
              </a:ext>
            </a:extLst>
          </p:cNvPr>
          <p:cNvSpPr txBox="1"/>
          <p:nvPr/>
        </p:nvSpPr>
        <p:spPr>
          <a:xfrm>
            <a:off x="4286440" y="43410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latin typeface="Congenial" panose="02000503040000020004" pitchFamily="2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799116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E7876-2223-B798-96A3-F0D6B166E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Conversiones a Octal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05CBD0-B4BE-00F0-D691-F30C2900D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456  = 710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264  = 410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349  = 535</a:t>
            </a:r>
          </a:p>
        </p:txBody>
      </p:sp>
    </p:spTree>
    <p:extLst>
      <p:ext uri="{BB962C8B-B14F-4D97-AF65-F5344CB8AC3E}">
        <p14:creationId xmlns:p14="http://schemas.microsoft.com/office/powerpoint/2010/main" val="6065898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66</TotalTime>
  <Words>363</Words>
  <Application>Microsoft Office PowerPoint</Application>
  <PresentationFormat>Panorámica</PresentationFormat>
  <Paragraphs>338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Congenial</vt:lpstr>
      <vt:lpstr>Wingdings 3</vt:lpstr>
      <vt:lpstr>Ion</vt:lpstr>
      <vt:lpstr>Examen Práctico  Segundo Parcial </vt:lpstr>
      <vt:lpstr>Presentación de PowerPoint</vt:lpstr>
      <vt:lpstr>Presentación de PowerPoint</vt:lpstr>
      <vt:lpstr>Presentación de PowerPoint</vt:lpstr>
      <vt:lpstr>Conversiones a Octal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Conversiones</dc:title>
  <dc:creator>Ana Mateos</dc:creator>
  <cp:lastModifiedBy>T-</cp:lastModifiedBy>
  <cp:revision>9</cp:revision>
  <dcterms:created xsi:type="dcterms:W3CDTF">2023-11-15T03:08:16Z</dcterms:created>
  <dcterms:modified xsi:type="dcterms:W3CDTF">2023-12-06T13:46:47Z</dcterms:modified>
</cp:coreProperties>
</file>