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427b7e6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427b7e6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da41fe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da41fe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427b7e6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427b7e6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427b7e6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427b7e6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427b7e6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427b7e6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427b7e6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427b7e6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427b7e6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427b7e6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427b7e6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427b7e6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dda41fe94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dda41fe9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lash-carma.web.ap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Carma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Adrian West, Brandon Sitz, Joseph Ramos-Garcia, and Josh Moore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Demonstration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https://flash-carma.web.app/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Flash Carma?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Block Diagram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Model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Essential Technologies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Areas for Improvement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Questions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Live Demonstration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Flash Carma?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Traditional Flash Cards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Time consuming to create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Materials add unnecessary cost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Bland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Flash Carma?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Flash Carma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Utilizes digital flashcards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cost for additional cards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Entertaining features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75" y="1073962"/>
            <a:ext cx="7251149" cy="38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08250"/>
            <a:ext cx="4903625" cy="40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</a:t>
            </a:r>
            <a:r>
              <a:rPr lang="en"/>
              <a:t>Technologies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Firebase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Chakra UI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React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 JS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for Improvement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White flash when loading certain pages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Animation for flashcards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Responsiveness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Overall UI maintenance and updating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Additional features (e.g., search bar, study recommendations)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Questions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Comments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Concerns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Without further ado, here is Flash Carma</a:t>
            </a:r>
            <a:r>
              <a:rPr lang="en" sz="1700"/>
              <a:t>!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