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06a227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06a227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06a227d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06a227d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01d4ab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01d4ab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01d4ab3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01d4ab3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00c5afce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00c5afce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00c5afce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00c5afce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00c5afce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00c5afce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00c5afce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00c5afce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00c5afceb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00c5afceb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user can create an unlimited number of flash cards.</a:t>
            </a:r>
            <a:endParaRPr/>
          </a:p>
          <a:p>
            <a:pPr indent="-298450" lvl="0" marL="457200" rtl="0" algn="l">
              <a:spcBef>
                <a:spcPts val="0"/>
              </a:spcBef>
              <a:spcAft>
                <a:spcPts val="0"/>
              </a:spcAft>
              <a:buSzPts val="1100"/>
              <a:buChar char="●"/>
            </a:pPr>
            <a:r>
              <a:rPr lang="en"/>
              <a:t>The user can separate their flash cards by category into multiple “study decks”, which they can also create an unlimited number of.</a:t>
            </a:r>
            <a:endParaRPr/>
          </a:p>
          <a:p>
            <a:pPr indent="-298450" lvl="0" marL="457200" rtl="0" algn="l">
              <a:spcBef>
                <a:spcPts val="0"/>
              </a:spcBef>
              <a:spcAft>
                <a:spcPts val="0"/>
              </a:spcAft>
              <a:buSzPts val="1100"/>
              <a:buChar char="●"/>
            </a:pPr>
            <a:r>
              <a:rPr lang="en"/>
              <a:t>While the user studies any one of their study decks, they are awarded points during that “study session”. These points are displayed to the user at the end of the session to show the user’s proficiency with that deck and then added to a cumulative score displayed on the home screen.</a:t>
            </a:r>
            <a:endParaRPr/>
          </a:p>
          <a:p>
            <a:pPr indent="-298450" lvl="0" marL="457200" rtl="0" algn="l">
              <a:spcBef>
                <a:spcPts val="0"/>
              </a:spcBef>
              <a:spcAft>
                <a:spcPts val="0"/>
              </a:spcAft>
              <a:buSzPts val="1100"/>
              <a:buChar char="●"/>
            </a:pPr>
            <a:r>
              <a:rPr lang="en"/>
              <a:t>During a study session, if the user gives two or more correct answers in a row, a symbol resembling a fire will appear at the top of the screen next to the flash card number- which, at any given time, shows the user what number flash card they are on out of the total number of flash cards in the study deck- to indicate the user has started a correct answer streak. Within the fire will be a counter showing how many correct answers have been given during that streak. As the streak continues, the counter will increase, and the icon will slightly increase in size.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00c5afce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00c5afce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00c5afce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00c5afce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username/</a:t>
            </a:r>
            <a:r>
              <a:rPr lang="en"/>
              <a:t>password</a:t>
            </a:r>
            <a:endParaRPr/>
          </a:p>
          <a:p>
            <a:pPr indent="0" lvl="0" marL="0" rtl="0" algn="l">
              <a:spcBef>
                <a:spcPts val="0"/>
              </a:spcBef>
              <a:spcAft>
                <a:spcPts val="0"/>
              </a:spcAft>
              <a:buNone/>
            </a:pPr>
            <a:r>
              <a:rPr lang="en"/>
              <a:t>l</a:t>
            </a:r>
            <a:r>
              <a:rPr lang="en"/>
              <a:t>ight / dark mode</a:t>
            </a:r>
            <a:endParaRPr/>
          </a:p>
          <a:p>
            <a:pPr indent="0" lvl="0" marL="0" rtl="0" algn="l">
              <a:spcBef>
                <a:spcPts val="0"/>
              </a:spcBef>
              <a:spcAft>
                <a:spcPts val="0"/>
              </a:spcAft>
              <a:buNone/>
            </a:pPr>
            <a:r>
              <a:rPr lang="en"/>
              <a:t>Possible swap between grid and list formats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00c5afce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00c5afce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00c5afc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00c5afc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00c5afce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00c5afce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Flash Carma</a:t>
            </a:r>
            <a:endParaRPr/>
          </a:p>
        </p:txBody>
      </p:sp>
      <p:sp>
        <p:nvSpPr>
          <p:cNvPr id="135" name="Google Shape;135;p13"/>
          <p:cNvSpPr txBox="1"/>
          <p:nvPr>
            <p:ph idx="1" type="subTitle"/>
          </p:nvPr>
        </p:nvSpPr>
        <p:spPr>
          <a:xfrm>
            <a:off x="5083950" y="3924925"/>
            <a:ext cx="3470700" cy="6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Adrian West, Brandon Sitz, Joseph Ramos-Garcia, and Josh Moore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Firebase</a:t>
            </a:r>
            <a:endParaRPr/>
          </a:p>
        </p:txBody>
      </p:sp>
      <p:sp>
        <p:nvSpPr>
          <p:cNvPr id="190" name="Google Shape;190;p22"/>
          <p:cNvSpPr txBox="1"/>
          <p:nvPr>
            <p:ph idx="1" type="body"/>
          </p:nvPr>
        </p:nvSpPr>
        <p:spPr>
          <a:xfrm>
            <a:off x="1297500" y="1588325"/>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Realtime database storing information stored in JSON</a:t>
            </a:r>
            <a:endParaRPr/>
          </a:p>
          <a:p>
            <a:pPr indent="-304800" lvl="1" marL="914400" rtl="0" algn="l">
              <a:lnSpc>
                <a:spcPct val="200000"/>
              </a:lnSpc>
              <a:spcBef>
                <a:spcPts val="0"/>
              </a:spcBef>
              <a:spcAft>
                <a:spcPts val="0"/>
              </a:spcAft>
              <a:buSzPts val="1200"/>
              <a:buChar char="○"/>
            </a:pPr>
            <a:r>
              <a:rPr lang="en" sz="1200"/>
              <a:t>User Authentication</a:t>
            </a:r>
            <a:endParaRPr sz="1200"/>
          </a:p>
          <a:p>
            <a:pPr indent="-304800" lvl="1" marL="914400" rtl="0" algn="l">
              <a:lnSpc>
                <a:spcPct val="200000"/>
              </a:lnSpc>
              <a:spcBef>
                <a:spcPts val="0"/>
              </a:spcBef>
              <a:spcAft>
                <a:spcPts val="0"/>
              </a:spcAft>
              <a:buSzPts val="1200"/>
              <a:buChar char="○"/>
            </a:pPr>
            <a:r>
              <a:rPr lang="en" sz="1200"/>
              <a:t>User information</a:t>
            </a:r>
            <a:endParaRPr sz="1200"/>
          </a:p>
          <a:p>
            <a:pPr indent="-304800" lvl="1" marL="914400" rtl="0" algn="l">
              <a:lnSpc>
                <a:spcPct val="200000"/>
              </a:lnSpc>
              <a:spcBef>
                <a:spcPts val="0"/>
              </a:spcBef>
              <a:spcAft>
                <a:spcPts val="0"/>
              </a:spcAft>
              <a:buSzPts val="1200"/>
              <a:buChar char="○"/>
            </a:pPr>
            <a:r>
              <a:rPr lang="en" sz="1200"/>
              <a:t>Flashcard data</a:t>
            </a:r>
            <a:endParaRPr sz="1200"/>
          </a:p>
          <a:p>
            <a:pPr indent="-311150" lvl="0" marL="457200" rtl="0" algn="l">
              <a:lnSpc>
                <a:spcPct val="200000"/>
              </a:lnSpc>
              <a:spcBef>
                <a:spcPts val="0"/>
              </a:spcBef>
              <a:spcAft>
                <a:spcPts val="0"/>
              </a:spcAft>
              <a:buSzPts val="1300"/>
              <a:buChar char="●"/>
            </a:pPr>
            <a:r>
              <a:rPr lang="en"/>
              <a:t>Website hosting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Technologies Used</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React</a:t>
            </a:r>
            <a:endParaRPr/>
          </a:p>
          <a:p>
            <a:pPr indent="-304800" lvl="1" marL="914400" rtl="0" algn="l">
              <a:lnSpc>
                <a:spcPct val="200000"/>
              </a:lnSpc>
              <a:spcBef>
                <a:spcPts val="0"/>
              </a:spcBef>
              <a:spcAft>
                <a:spcPts val="0"/>
              </a:spcAft>
              <a:buSzPts val="1200"/>
              <a:buChar char="○"/>
            </a:pPr>
            <a:r>
              <a:rPr lang="en" sz="1200"/>
              <a:t>Libraries for better use of components</a:t>
            </a:r>
            <a:endParaRPr sz="1200"/>
          </a:p>
          <a:p>
            <a:pPr indent="-304800" lvl="2" marL="1371600" rtl="0" algn="l">
              <a:lnSpc>
                <a:spcPct val="200000"/>
              </a:lnSpc>
              <a:spcBef>
                <a:spcPts val="0"/>
              </a:spcBef>
              <a:spcAft>
                <a:spcPts val="0"/>
              </a:spcAft>
              <a:buSzPts val="1200"/>
              <a:buChar char="■"/>
            </a:pPr>
            <a:r>
              <a:rPr lang="en" sz="1200"/>
              <a:t>Chakra UI</a:t>
            </a:r>
            <a:endParaRPr sz="1200"/>
          </a:p>
          <a:p>
            <a:pPr indent="-304800" lvl="2" marL="1371600" rtl="0" algn="l">
              <a:lnSpc>
                <a:spcPct val="200000"/>
              </a:lnSpc>
              <a:spcBef>
                <a:spcPts val="0"/>
              </a:spcBef>
              <a:spcAft>
                <a:spcPts val="0"/>
              </a:spcAft>
              <a:buSzPts val="1200"/>
              <a:buChar char="■"/>
            </a:pPr>
            <a:r>
              <a:rPr lang="en" sz="1200"/>
              <a:t>Tailwind CSS</a:t>
            </a:r>
            <a:endParaRPr sz="1200"/>
          </a:p>
          <a:p>
            <a:pPr indent="-311150" lvl="0" marL="457200" rtl="0" algn="l">
              <a:lnSpc>
                <a:spcPct val="200000"/>
              </a:lnSpc>
              <a:spcBef>
                <a:spcPts val="0"/>
              </a:spcBef>
              <a:spcAft>
                <a:spcPts val="0"/>
              </a:spcAft>
              <a:buSzPts val="1300"/>
              <a:buChar char="●"/>
            </a:pPr>
            <a:r>
              <a:rPr lang="en"/>
              <a:t>Node JS</a:t>
            </a:r>
            <a:endParaRPr/>
          </a:p>
          <a:p>
            <a:pPr indent="-304800" lvl="1" marL="914400" rtl="0" algn="l">
              <a:lnSpc>
                <a:spcPct val="200000"/>
              </a:lnSpc>
              <a:spcBef>
                <a:spcPts val="0"/>
              </a:spcBef>
              <a:spcAft>
                <a:spcPts val="0"/>
              </a:spcAft>
              <a:buSzPts val="1200"/>
              <a:buChar char="○"/>
            </a:pPr>
            <a:r>
              <a:rPr lang="en" sz="1200"/>
              <a:t>Framework</a:t>
            </a:r>
            <a:endParaRPr sz="1200"/>
          </a:p>
          <a:p>
            <a:pPr indent="-304800" lvl="2" marL="1371600" rtl="0" algn="l">
              <a:lnSpc>
                <a:spcPct val="200000"/>
              </a:lnSpc>
              <a:spcBef>
                <a:spcPts val="0"/>
              </a:spcBef>
              <a:spcAft>
                <a:spcPts val="0"/>
              </a:spcAft>
              <a:buSzPts val="1200"/>
              <a:buChar char="■"/>
            </a:pPr>
            <a:r>
              <a:rPr lang="en" sz="1200"/>
              <a:t>Express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Risks and Solutions</a:t>
            </a:r>
            <a:endParaRPr/>
          </a:p>
        </p:txBody>
      </p:sp>
      <p:sp>
        <p:nvSpPr>
          <p:cNvPr id="202" name="Google Shape;202;p24"/>
          <p:cNvSpPr txBox="1"/>
          <p:nvPr>
            <p:ph idx="1" type="body"/>
          </p:nvPr>
        </p:nvSpPr>
        <p:spPr>
          <a:xfrm>
            <a:off x="1297500" y="1567550"/>
            <a:ext cx="7038900" cy="30324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Firebase</a:t>
            </a:r>
            <a:endParaRPr/>
          </a:p>
          <a:p>
            <a:pPr indent="-304800" lvl="1" marL="914400" rtl="0" algn="l">
              <a:lnSpc>
                <a:spcPct val="200000"/>
              </a:lnSpc>
              <a:spcBef>
                <a:spcPts val="0"/>
              </a:spcBef>
              <a:spcAft>
                <a:spcPts val="0"/>
              </a:spcAft>
              <a:buSzPts val="1200"/>
              <a:buChar char="○"/>
            </a:pPr>
            <a:r>
              <a:rPr lang="en" sz="1200"/>
              <a:t>Unpredictable pricing</a:t>
            </a:r>
            <a:endParaRPr sz="1200"/>
          </a:p>
          <a:p>
            <a:pPr indent="-304800" lvl="2" marL="1371600" rtl="0" algn="l">
              <a:lnSpc>
                <a:spcPct val="200000"/>
              </a:lnSpc>
              <a:spcBef>
                <a:spcPts val="0"/>
              </a:spcBef>
              <a:spcAft>
                <a:spcPts val="0"/>
              </a:spcAft>
              <a:buSzPts val="1200"/>
              <a:buChar char="■"/>
            </a:pPr>
            <a:r>
              <a:rPr lang="en" sz="1200"/>
              <a:t>Spark plan is free</a:t>
            </a:r>
            <a:endParaRPr sz="1200"/>
          </a:p>
          <a:p>
            <a:pPr indent="-304800" lvl="2" marL="1371600" rtl="0" algn="l">
              <a:lnSpc>
                <a:spcPct val="200000"/>
              </a:lnSpc>
              <a:spcBef>
                <a:spcPts val="0"/>
              </a:spcBef>
              <a:spcAft>
                <a:spcPts val="0"/>
              </a:spcAft>
              <a:buSzPts val="1200"/>
              <a:buChar char="■"/>
            </a:pPr>
            <a:r>
              <a:rPr lang="en" sz="1200"/>
              <a:t>Blaze plan is “pay as you go”</a:t>
            </a:r>
            <a:endParaRPr sz="1200"/>
          </a:p>
          <a:p>
            <a:pPr indent="-304800" lvl="1" marL="914400" rtl="0" algn="l">
              <a:lnSpc>
                <a:spcPct val="200000"/>
              </a:lnSpc>
              <a:spcBef>
                <a:spcPts val="0"/>
              </a:spcBef>
              <a:spcAft>
                <a:spcPts val="0"/>
              </a:spcAft>
              <a:buSzPts val="1200"/>
              <a:buChar char="○"/>
            </a:pPr>
            <a:r>
              <a:rPr lang="en" sz="1200"/>
              <a:t>Storing data</a:t>
            </a:r>
            <a:endParaRPr sz="1200"/>
          </a:p>
          <a:p>
            <a:pPr indent="-304800" lvl="2" marL="1371600" rtl="0" algn="l">
              <a:lnSpc>
                <a:spcPct val="200000"/>
              </a:lnSpc>
              <a:spcBef>
                <a:spcPts val="0"/>
              </a:spcBef>
              <a:spcAft>
                <a:spcPts val="0"/>
              </a:spcAft>
              <a:buSzPts val="1200"/>
              <a:buChar char="■"/>
            </a:pPr>
            <a:r>
              <a:rPr lang="en" sz="1200"/>
              <a:t>Stored as JSON file</a:t>
            </a:r>
            <a:endParaRPr sz="1200"/>
          </a:p>
          <a:p>
            <a:pPr indent="-304800" lvl="1" marL="914400" rtl="0" algn="l">
              <a:lnSpc>
                <a:spcPct val="200000"/>
              </a:lnSpc>
              <a:spcBef>
                <a:spcPts val="0"/>
              </a:spcBef>
              <a:spcAft>
                <a:spcPts val="0"/>
              </a:spcAft>
              <a:buSzPts val="1200"/>
              <a:buChar char="○"/>
            </a:pPr>
            <a:r>
              <a:rPr lang="en" sz="1200"/>
              <a:t>Firebase has features that don’t exist elsewhere</a:t>
            </a:r>
            <a:endParaRPr sz="1200"/>
          </a:p>
          <a:p>
            <a:pPr indent="0" lvl="0" marL="0" rtl="0" algn="l">
              <a:spcBef>
                <a:spcPts val="1200"/>
              </a:spcBef>
              <a:spcAft>
                <a:spcPts val="12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Risks and Solutions</a:t>
            </a:r>
            <a:endParaRPr/>
          </a:p>
        </p:txBody>
      </p:sp>
      <p:sp>
        <p:nvSpPr>
          <p:cNvPr id="208" name="Google Shape;208;p25"/>
          <p:cNvSpPr txBox="1"/>
          <p:nvPr>
            <p:ph idx="1" type="body"/>
          </p:nvPr>
        </p:nvSpPr>
        <p:spPr>
          <a:xfrm>
            <a:off x="1297500" y="1567550"/>
            <a:ext cx="7038900" cy="30810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Migrate to a server on linode</a:t>
            </a:r>
            <a:endParaRPr sz="1200"/>
          </a:p>
          <a:p>
            <a:pPr indent="-304800" lvl="1" marL="914400" rtl="0" algn="l">
              <a:lnSpc>
                <a:spcPct val="200000"/>
              </a:lnSpc>
              <a:spcBef>
                <a:spcPts val="0"/>
              </a:spcBef>
              <a:spcAft>
                <a:spcPts val="0"/>
              </a:spcAft>
              <a:buSzPts val="1200"/>
              <a:buChar char="○"/>
            </a:pPr>
            <a:r>
              <a:rPr lang="en" sz="1200"/>
              <a:t>User authentication is more difficult</a:t>
            </a:r>
            <a:endParaRPr sz="1200"/>
          </a:p>
          <a:p>
            <a:pPr indent="-304800" lvl="0" marL="457200" rtl="0" algn="l">
              <a:lnSpc>
                <a:spcPct val="200000"/>
              </a:lnSpc>
              <a:spcBef>
                <a:spcPts val="0"/>
              </a:spcBef>
              <a:spcAft>
                <a:spcPts val="0"/>
              </a:spcAft>
              <a:buSzPts val="1200"/>
              <a:buChar char="●"/>
            </a:pPr>
            <a:r>
              <a:rPr lang="en" sz="1200"/>
              <a:t>Migrate to a SQL database</a:t>
            </a:r>
            <a:endParaRPr sz="1200"/>
          </a:p>
          <a:p>
            <a:pPr indent="-304800" lvl="1" marL="914400" rtl="0" algn="l">
              <a:lnSpc>
                <a:spcPct val="200000"/>
              </a:lnSpc>
              <a:spcBef>
                <a:spcPts val="0"/>
              </a:spcBef>
              <a:spcAft>
                <a:spcPts val="0"/>
              </a:spcAft>
              <a:buSzPts val="1200"/>
              <a:buChar char="○"/>
            </a:pPr>
            <a:r>
              <a:rPr lang="en" sz="1200"/>
              <a:t>mySQL or MariaDB</a:t>
            </a:r>
            <a:endParaRPr sz="1200"/>
          </a:p>
          <a:p>
            <a:pPr indent="-311150" lvl="0" marL="457200" rtl="0" algn="l">
              <a:lnSpc>
                <a:spcPct val="200000"/>
              </a:lnSpc>
              <a:spcBef>
                <a:spcPts val="0"/>
              </a:spcBef>
              <a:spcAft>
                <a:spcPts val="0"/>
              </a:spcAft>
              <a:buSzPts val="1300"/>
              <a:buChar char="●"/>
            </a:pPr>
            <a:r>
              <a:rPr lang="en"/>
              <a:t>CSS Animations</a:t>
            </a:r>
            <a:endParaRPr/>
          </a:p>
          <a:p>
            <a:pPr indent="-298450" lvl="1" marL="914400" rtl="0" algn="l">
              <a:lnSpc>
                <a:spcPct val="200000"/>
              </a:lnSpc>
              <a:spcBef>
                <a:spcPts val="0"/>
              </a:spcBef>
              <a:spcAft>
                <a:spcPts val="0"/>
              </a:spcAft>
              <a:buSzPts val="1100"/>
              <a:buChar char="○"/>
            </a:pPr>
            <a:r>
              <a:rPr lang="en"/>
              <a:t>Streak icon growing in size</a:t>
            </a:r>
            <a:endParaRPr/>
          </a:p>
          <a:p>
            <a:pPr indent="-298450" lvl="1" marL="914400" rtl="0" algn="l">
              <a:lnSpc>
                <a:spcPct val="200000"/>
              </a:lnSpc>
              <a:spcBef>
                <a:spcPts val="0"/>
              </a:spcBef>
              <a:spcAft>
                <a:spcPts val="0"/>
              </a:spcAft>
              <a:buSzPts val="1100"/>
              <a:buChar char="○"/>
            </a:pPr>
            <a:r>
              <a:rPr lang="en"/>
              <a:t>Flash card animation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What is Flash Carma?</a:t>
            </a:r>
            <a:endParaRPr/>
          </a:p>
          <a:p>
            <a:pPr indent="-311150" lvl="0" marL="457200" rtl="0" algn="l">
              <a:lnSpc>
                <a:spcPct val="200000"/>
              </a:lnSpc>
              <a:spcBef>
                <a:spcPts val="0"/>
              </a:spcBef>
              <a:spcAft>
                <a:spcPts val="0"/>
              </a:spcAft>
              <a:buSzPts val="1300"/>
              <a:buChar char="●"/>
            </a:pPr>
            <a:r>
              <a:rPr lang="en"/>
              <a:t>Features and Pages</a:t>
            </a:r>
            <a:endParaRPr/>
          </a:p>
          <a:p>
            <a:pPr indent="-311150" lvl="0" marL="457200" rtl="0" algn="l">
              <a:lnSpc>
                <a:spcPct val="200000"/>
              </a:lnSpc>
              <a:spcBef>
                <a:spcPts val="0"/>
              </a:spcBef>
              <a:spcAft>
                <a:spcPts val="0"/>
              </a:spcAft>
              <a:buSzPts val="1300"/>
              <a:buChar char="●"/>
            </a:pPr>
            <a:r>
              <a:rPr lang="en"/>
              <a:t>Technologies Used</a:t>
            </a:r>
            <a:endParaRPr/>
          </a:p>
          <a:p>
            <a:pPr indent="-311150" lvl="0" marL="457200" rtl="0" algn="l">
              <a:lnSpc>
                <a:spcPct val="200000"/>
              </a:lnSpc>
              <a:spcBef>
                <a:spcPts val="0"/>
              </a:spcBef>
              <a:spcAft>
                <a:spcPts val="0"/>
              </a:spcAft>
              <a:buSzPts val="1300"/>
              <a:buChar char="●"/>
            </a:pPr>
            <a:r>
              <a:rPr lang="en"/>
              <a:t>Risks and Solutions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Questions</a:t>
            </a:r>
            <a:endParaRPr/>
          </a:p>
          <a:p>
            <a:pPr indent="-304800" lvl="1" marL="914400" rtl="0" algn="l">
              <a:lnSpc>
                <a:spcPct val="200000"/>
              </a:lnSpc>
              <a:spcBef>
                <a:spcPts val="0"/>
              </a:spcBef>
              <a:spcAft>
                <a:spcPts val="0"/>
              </a:spcAft>
              <a:buSzPts val="1200"/>
              <a:buChar char="○"/>
            </a:pPr>
            <a:r>
              <a:rPr lang="en" sz="1200"/>
              <a:t>Comments</a:t>
            </a:r>
            <a:endParaRPr sz="1200"/>
          </a:p>
          <a:p>
            <a:pPr indent="-304800" lvl="1" marL="914400" rtl="0" algn="l">
              <a:lnSpc>
                <a:spcPct val="200000"/>
              </a:lnSpc>
              <a:spcBef>
                <a:spcPts val="0"/>
              </a:spcBef>
              <a:spcAft>
                <a:spcPts val="0"/>
              </a:spcAft>
              <a:buSzPts val="1200"/>
              <a:buChar char="○"/>
            </a:pPr>
            <a:r>
              <a:rPr lang="en" sz="1200"/>
              <a:t>Concerns</a:t>
            </a:r>
            <a:endParaRPr sz="1200"/>
          </a:p>
          <a:p>
            <a:pPr indent="-311150" lvl="0" marL="457200" rtl="0" algn="l">
              <a:lnSpc>
                <a:spcPct val="200000"/>
              </a:lnSpc>
              <a:spcBef>
                <a:spcPts val="0"/>
              </a:spcBef>
              <a:spcAft>
                <a:spcPts val="0"/>
              </a:spcAft>
              <a:buSzPts val="1300"/>
              <a:buChar char="●"/>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What is Flash Carma?</a:t>
            </a:r>
            <a:endParaRPr/>
          </a:p>
          <a:p>
            <a:pPr indent="-311150" lvl="0" marL="457200" rtl="0" algn="l">
              <a:lnSpc>
                <a:spcPct val="200000"/>
              </a:lnSpc>
              <a:spcBef>
                <a:spcPts val="0"/>
              </a:spcBef>
              <a:spcAft>
                <a:spcPts val="0"/>
              </a:spcAft>
              <a:buSzPts val="1300"/>
              <a:buChar char="●"/>
            </a:pPr>
            <a:r>
              <a:rPr lang="en"/>
              <a:t>Features and Pages</a:t>
            </a:r>
            <a:endParaRPr/>
          </a:p>
          <a:p>
            <a:pPr indent="-311150" lvl="0" marL="457200" rtl="0" algn="l">
              <a:lnSpc>
                <a:spcPct val="200000"/>
              </a:lnSpc>
              <a:spcBef>
                <a:spcPts val="0"/>
              </a:spcBef>
              <a:spcAft>
                <a:spcPts val="0"/>
              </a:spcAft>
              <a:buSzPts val="1300"/>
              <a:buChar char="●"/>
            </a:pPr>
            <a:r>
              <a:rPr lang="en"/>
              <a:t>Technologies Used</a:t>
            </a:r>
            <a:endParaRPr/>
          </a:p>
          <a:p>
            <a:pPr indent="-311150" lvl="0" marL="457200" rtl="0" algn="l">
              <a:lnSpc>
                <a:spcPct val="200000"/>
              </a:lnSpc>
              <a:spcBef>
                <a:spcPts val="0"/>
              </a:spcBef>
              <a:spcAft>
                <a:spcPts val="0"/>
              </a:spcAft>
              <a:buSzPts val="1300"/>
              <a:buChar char="●"/>
            </a:pPr>
            <a:r>
              <a:rPr lang="en"/>
              <a:t>Risks and Solutions</a:t>
            </a:r>
            <a:endParaRPr/>
          </a:p>
          <a:p>
            <a:pPr indent="-311150" lvl="0" marL="457200" rtl="0" algn="l">
              <a:lnSpc>
                <a:spcPct val="200000"/>
              </a:lnSpc>
              <a:spcBef>
                <a:spcPts val="0"/>
              </a:spcBef>
              <a:spcAft>
                <a:spcPts val="0"/>
              </a:spcAft>
              <a:buSzPts val="1300"/>
              <a:buChar char="●"/>
            </a:pPr>
            <a:r>
              <a:rPr lang="en"/>
              <a:t>Summary </a:t>
            </a:r>
            <a:endParaRPr/>
          </a:p>
          <a:p>
            <a:pPr indent="-311150" lvl="0" marL="457200" rtl="0" algn="l">
              <a:lnSpc>
                <a:spcPct val="200000"/>
              </a:lnSpc>
              <a:spcBef>
                <a:spcPts val="0"/>
              </a:spcBef>
              <a:spcAft>
                <a:spcPts val="0"/>
              </a:spcAft>
              <a:buSzPts val="1300"/>
              <a:buChar char="●"/>
            </a:pPr>
            <a:r>
              <a:rPr lang="en"/>
              <a:t>Questions and Closing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Flash Carma?</a:t>
            </a:r>
            <a:endParaRPr/>
          </a:p>
        </p:txBody>
      </p:sp>
      <p:sp>
        <p:nvSpPr>
          <p:cNvPr id="147" name="Google Shape;147;p15"/>
          <p:cNvSpPr txBox="1"/>
          <p:nvPr>
            <p:ph idx="1" type="body"/>
          </p:nvPr>
        </p:nvSpPr>
        <p:spPr>
          <a:xfrm>
            <a:off x="1297500" y="1567550"/>
            <a:ext cx="7038900" cy="30729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Traditional Flash Cards</a:t>
            </a:r>
            <a:endParaRPr/>
          </a:p>
          <a:p>
            <a:pPr indent="-304800" lvl="1" marL="914400" rtl="0" algn="l">
              <a:lnSpc>
                <a:spcPct val="200000"/>
              </a:lnSpc>
              <a:spcBef>
                <a:spcPts val="0"/>
              </a:spcBef>
              <a:spcAft>
                <a:spcPts val="0"/>
              </a:spcAft>
              <a:buSzPts val="1200"/>
              <a:buChar char="○"/>
            </a:pPr>
            <a:r>
              <a:rPr lang="en" sz="1200"/>
              <a:t>Time consuming to create</a:t>
            </a:r>
            <a:endParaRPr sz="1200"/>
          </a:p>
          <a:p>
            <a:pPr indent="-304800" lvl="1" marL="914400" rtl="0" algn="l">
              <a:lnSpc>
                <a:spcPct val="200000"/>
              </a:lnSpc>
              <a:spcBef>
                <a:spcPts val="0"/>
              </a:spcBef>
              <a:spcAft>
                <a:spcPts val="0"/>
              </a:spcAft>
              <a:buSzPts val="1200"/>
              <a:buChar char="○"/>
            </a:pPr>
            <a:r>
              <a:rPr lang="en" sz="1200"/>
              <a:t>Materials add </a:t>
            </a:r>
            <a:r>
              <a:rPr lang="en" sz="1200"/>
              <a:t>unnecessary</a:t>
            </a:r>
            <a:r>
              <a:rPr lang="en" sz="1200"/>
              <a:t> cost</a:t>
            </a:r>
            <a:endParaRPr sz="1200"/>
          </a:p>
          <a:p>
            <a:pPr indent="-304800" lvl="1" marL="914400" rtl="0" algn="l">
              <a:lnSpc>
                <a:spcPct val="200000"/>
              </a:lnSpc>
              <a:spcBef>
                <a:spcPts val="0"/>
              </a:spcBef>
              <a:spcAft>
                <a:spcPts val="0"/>
              </a:spcAft>
              <a:buSzPts val="1200"/>
              <a:buChar char="○"/>
            </a:pPr>
            <a:r>
              <a:rPr lang="en" sz="1200"/>
              <a:t>Bland</a:t>
            </a:r>
            <a:endParaRPr sz="1200"/>
          </a:p>
          <a:p>
            <a:pPr indent="-311150" lvl="0" marL="457200" rtl="0" algn="l">
              <a:lnSpc>
                <a:spcPct val="200000"/>
              </a:lnSpc>
              <a:spcBef>
                <a:spcPts val="0"/>
              </a:spcBef>
              <a:spcAft>
                <a:spcPts val="0"/>
              </a:spcAft>
              <a:buSzPts val="1300"/>
              <a:buChar char="●"/>
            </a:pPr>
            <a:r>
              <a:rPr lang="en"/>
              <a:t>Flash Carma</a:t>
            </a:r>
            <a:endParaRPr/>
          </a:p>
          <a:p>
            <a:pPr indent="-304800" lvl="1" marL="914400" rtl="0" algn="l">
              <a:lnSpc>
                <a:spcPct val="200000"/>
              </a:lnSpc>
              <a:spcBef>
                <a:spcPts val="0"/>
              </a:spcBef>
              <a:spcAft>
                <a:spcPts val="0"/>
              </a:spcAft>
              <a:buSzPts val="1200"/>
              <a:buChar char="○"/>
            </a:pPr>
            <a:r>
              <a:rPr lang="en" sz="1200"/>
              <a:t>Utilizes digital </a:t>
            </a:r>
            <a:r>
              <a:rPr lang="en" sz="1200"/>
              <a:t>flashcards</a:t>
            </a:r>
            <a:endParaRPr sz="1200"/>
          </a:p>
          <a:p>
            <a:pPr indent="-304800" lvl="1" marL="914400" rtl="0" algn="l">
              <a:lnSpc>
                <a:spcPct val="200000"/>
              </a:lnSpc>
              <a:spcBef>
                <a:spcPts val="0"/>
              </a:spcBef>
              <a:spcAft>
                <a:spcPts val="0"/>
              </a:spcAft>
              <a:buSzPts val="1200"/>
              <a:buChar char="○"/>
            </a:pPr>
            <a:r>
              <a:rPr lang="en" sz="1200"/>
              <a:t>No cost for additional cards</a:t>
            </a:r>
            <a:endParaRPr sz="1200"/>
          </a:p>
          <a:p>
            <a:pPr indent="-304800" lvl="1" marL="914400" rtl="0" algn="l">
              <a:lnSpc>
                <a:spcPct val="200000"/>
              </a:lnSpc>
              <a:spcBef>
                <a:spcPts val="0"/>
              </a:spcBef>
              <a:spcAft>
                <a:spcPts val="0"/>
              </a:spcAft>
              <a:buSzPts val="1200"/>
              <a:buChar char="○"/>
            </a:pPr>
            <a:r>
              <a:rPr lang="en" sz="1200"/>
              <a:t>Entertaining features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69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53" name="Google Shape;153;p16"/>
          <p:cNvSpPr txBox="1"/>
          <p:nvPr>
            <p:ph idx="1" type="body"/>
          </p:nvPr>
        </p:nvSpPr>
        <p:spPr>
          <a:xfrm>
            <a:off x="1297500" y="1415150"/>
            <a:ext cx="7038900" cy="3420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Digital Flash Cards</a:t>
            </a:r>
            <a:endParaRPr/>
          </a:p>
          <a:p>
            <a:pPr indent="-304800" lvl="1" marL="914400" rtl="0" algn="l">
              <a:lnSpc>
                <a:spcPct val="200000"/>
              </a:lnSpc>
              <a:spcBef>
                <a:spcPts val="0"/>
              </a:spcBef>
              <a:spcAft>
                <a:spcPts val="0"/>
              </a:spcAft>
              <a:buSzPts val="1200"/>
              <a:buChar char="○"/>
            </a:pPr>
            <a:r>
              <a:rPr lang="en" sz="1200"/>
              <a:t>Unlimited number of cards</a:t>
            </a:r>
            <a:endParaRPr sz="1200"/>
          </a:p>
          <a:p>
            <a:pPr indent="-304800" lvl="1" marL="914400" rtl="0" algn="l">
              <a:lnSpc>
                <a:spcPct val="200000"/>
              </a:lnSpc>
              <a:spcBef>
                <a:spcPts val="0"/>
              </a:spcBef>
              <a:spcAft>
                <a:spcPts val="0"/>
              </a:spcAft>
              <a:buSzPts val="1200"/>
              <a:buChar char="○"/>
            </a:pPr>
            <a:r>
              <a:rPr lang="en" sz="1200"/>
              <a:t>Unlimited number of study decks</a:t>
            </a:r>
            <a:endParaRPr sz="1200"/>
          </a:p>
          <a:p>
            <a:pPr indent="-311150" lvl="0" marL="457200" rtl="0" algn="l">
              <a:lnSpc>
                <a:spcPct val="200000"/>
              </a:lnSpc>
              <a:spcBef>
                <a:spcPts val="0"/>
              </a:spcBef>
              <a:spcAft>
                <a:spcPts val="0"/>
              </a:spcAft>
              <a:buSzPts val="1300"/>
              <a:buChar char="●"/>
            </a:pPr>
            <a:r>
              <a:rPr lang="en"/>
              <a:t>Score</a:t>
            </a:r>
            <a:endParaRPr/>
          </a:p>
          <a:p>
            <a:pPr indent="-304800" lvl="1" marL="914400" rtl="0" algn="l">
              <a:lnSpc>
                <a:spcPct val="200000"/>
              </a:lnSpc>
              <a:spcBef>
                <a:spcPts val="0"/>
              </a:spcBef>
              <a:spcAft>
                <a:spcPts val="0"/>
              </a:spcAft>
              <a:buSzPts val="1200"/>
              <a:buChar char="○"/>
            </a:pPr>
            <a:r>
              <a:rPr lang="en" sz="1200"/>
              <a:t>Points for correct answers</a:t>
            </a:r>
            <a:endParaRPr sz="1200"/>
          </a:p>
          <a:p>
            <a:pPr indent="-304800" lvl="1" marL="914400" rtl="0" algn="l">
              <a:lnSpc>
                <a:spcPct val="200000"/>
              </a:lnSpc>
              <a:spcBef>
                <a:spcPts val="0"/>
              </a:spcBef>
              <a:spcAft>
                <a:spcPts val="0"/>
              </a:spcAft>
              <a:buSzPts val="1200"/>
              <a:buChar char="○"/>
            </a:pPr>
            <a:r>
              <a:rPr lang="en" sz="1200"/>
              <a:t>Cumulative score</a:t>
            </a:r>
            <a:endParaRPr sz="1200"/>
          </a:p>
          <a:p>
            <a:pPr indent="-311150" lvl="0" marL="457200" rtl="0" algn="l">
              <a:lnSpc>
                <a:spcPct val="200000"/>
              </a:lnSpc>
              <a:spcBef>
                <a:spcPts val="0"/>
              </a:spcBef>
              <a:spcAft>
                <a:spcPts val="0"/>
              </a:spcAft>
              <a:buSzPts val="1300"/>
              <a:buChar char="●"/>
            </a:pPr>
            <a:r>
              <a:rPr lang="en"/>
              <a:t>Correct answer streak</a:t>
            </a:r>
            <a:endParaRPr/>
          </a:p>
          <a:p>
            <a:pPr indent="-304800" lvl="1" marL="914400" rtl="0" algn="l">
              <a:lnSpc>
                <a:spcPct val="200000"/>
              </a:lnSpc>
              <a:spcBef>
                <a:spcPts val="0"/>
              </a:spcBef>
              <a:spcAft>
                <a:spcPts val="0"/>
              </a:spcAft>
              <a:buSzPts val="1200"/>
              <a:buChar char="○"/>
            </a:pPr>
            <a:r>
              <a:rPr lang="en" sz="1200"/>
              <a:t>Fire symbol</a:t>
            </a:r>
            <a:endParaRPr sz="1200"/>
          </a:p>
          <a:p>
            <a:pPr indent="-304800" lvl="1" marL="914400" rtl="0" algn="l">
              <a:lnSpc>
                <a:spcPct val="200000"/>
              </a:lnSpc>
              <a:spcBef>
                <a:spcPts val="0"/>
              </a:spcBef>
              <a:spcAft>
                <a:spcPts val="0"/>
              </a:spcAft>
              <a:buSzPts val="1200"/>
              <a:buChar char="○"/>
            </a:pPr>
            <a:r>
              <a:rPr lang="en" sz="1200"/>
              <a:t>Correct answer counter</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 and Homepage</a:t>
            </a:r>
            <a:endParaRPr/>
          </a:p>
        </p:txBody>
      </p:sp>
      <p:sp>
        <p:nvSpPr>
          <p:cNvPr id="159" name="Google Shape;159;p17"/>
          <p:cNvSpPr txBox="1"/>
          <p:nvPr>
            <p:ph idx="1" type="body"/>
          </p:nvPr>
        </p:nvSpPr>
        <p:spPr>
          <a:xfrm>
            <a:off x="1297500" y="1567550"/>
            <a:ext cx="7038900" cy="3325200"/>
          </a:xfrm>
          <a:prstGeom prst="rect">
            <a:avLst/>
          </a:prstGeom>
        </p:spPr>
        <p:txBody>
          <a:bodyPr anchorCtr="0" anchor="t" bIns="91425" lIns="91425" spcFirstLastPara="1" rIns="91425" wrap="square" tIns="91425">
            <a:normAutofit fontScale="92500" lnSpcReduction="10000"/>
          </a:bodyPr>
          <a:lstStyle/>
          <a:p>
            <a:pPr indent="-311308" lvl="0" marL="457200" rtl="0" algn="l">
              <a:lnSpc>
                <a:spcPct val="200000"/>
              </a:lnSpc>
              <a:spcBef>
                <a:spcPts val="0"/>
              </a:spcBef>
              <a:spcAft>
                <a:spcPts val="0"/>
              </a:spcAft>
              <a:buSzPct val="100000"/>
              <a:buChar char="●"/>
            </a:pPr>
            <a:r>
              <a:rPr lang="en" sz="1408"/>
              <a:t>Login / sign up options</a:t>
            </a:r>
            <a:endParaRPr sz="1408"/>
          </a:p>
          <a:p>
            <a:pPr indent="-305435" lvl="1" marL="914400" rtl="0" algn="l">
              <a:lnSpc>
                <a:spcPct val="200000"/>
              </a:lnSpc>
              <a:spcBef>
                <a:spcPts val="0"/>
              </a:spcBef>
              <a:spcAft>
                <a:spcPts val="0"/>
              </a:spcAft>
              <a:buSzPct val="100000"/>
              <a:buChar char="○"/>
            </a:pPr>
            <a:r>
              <a:rPr lang="en" sz="1308"/>
              <a:t>Forgot password option</a:t>
            </a:r>
            <a:endParaRPr sz="1308"/>
          </a:p>
          <a:p>
            <a:pPr indent="-305435" lvl="1" marL="914400" rtl="0" algn="l">
              <a:lnSpc>
                <a:spcPct val="200000"/>
              </a:lnSpc>
              <a:spcBef>
                <a:spcPts val="0"/>
              </a:spcBef>
              <a:spcAft>
                <a:spcPts val="0"/>
              </a:spcAft>
              <a:buSzPct val="100000"/>
              <a:buChar char="○"/>
            </a:pPr>
            <a:r>
              <a:rPr lang="en" sz="1308"/>
              <a:t>Redirects to Homepage</a:t>
            </a:r>
            <a:endParaRPr sz="1308"/>
          </a:p>
          <a:p>
            <a:pPr indent="-318779" lvl="0" marL="457200" rtl="0" algn="l">
              <a:lnSpc>
                <a:spcPct val="200000"/>
              </a:lnSpc>
              <a:spcBef>
                <a:spcPts val="0"/>
              </a:spcBef>
              <a:spcAft>
                <a:spcPts val="0"/>
              </a:spcAft>
              <a:buSzPct val="100000"/>
              <a:buChar char="●"/>
            </a:pPr>
            <a:r>
              <a:rPr lang="en" sz="1535"/>
              <a:t>Homepage</a:t>
            </a:r>
            <a:endParaRPr sz="1535"/>
          </a:p>
          <a:p>
            <a:pPr indent="-305435" lvl="1" marL="914400" rtl="0" algn="l">
              <a:lnSpc>
                <a:spcPct val="200000"/>
              </a:lnSpc>
              <a:spcBef>
                <a:spcPts val="0"/>
              </a:spcBef>
              <a:spcAft>
                <a:spcPts val="0"/>
              </a:spcAft>
              <a:buSzPct val="100000"/>
              <a:buChar char="○"/>
            </a:pPr>
            <a:r>
              <a:rPr lang="en" sz="1308"/>
              <a:t>S</a:t>
            </a:r>
            <a:r>
              <a:rPr lang="en" sz="1308"/>
              <a:t>tudy streak</a:t>
            </a:r>
            <a:endParaRPr sz="1308"/>
          </a:p>
          <a:p>
            <a:pPr indent="-305435" lvl="1" marL="914400" rtl="0" algn="l">
              <a:lnSpc>
                <a:spcPct val="200000"/>
              </a:lnSpc>
              <a:spcBef>
                <a:spcPts val="0"/>
              </a:spcBef>
              <a:spcAft>
                <a:spcPts val="0"/>
              </a:spcAft>
              <a:buSzPct val="100000"/>
              <a:buChar char="○"/>
            </a:pPr>
            <a:r>
              <a:rPr lang="en" sz="1308"/>
              <a:t>Study score</a:t>
            </a:r>
            <a:endParaRPr sz="1308"/>
          </a:p>
          <a:p>
            <a:pPr indent="-305435" lvl="1" marL="914400" rtl="0" algn="l">
              <a:lnSpc>
                <a:spcPct val="200000"/>
              </a:lnSpc>
              <a:spcBef>
                <a:spcPts val="0"/>
              </a:spcBef>
              <a:spcAft>
                <a:spcPts val="0"/>
              </a:spcAft>
              <a:buSzPct val="100000"/>
              <a:buChar char="○"/>
            </a:pPr>
            <a:r>
              <a:rPr lang="en" sz="1308"/>
              <a:t>Link to study decks list</a:t>
            </a:r>
            <a:endParaRPr sz="1308"/>
          </a:p>
          <a:p>
            <a:pPr indent="-305435" lvl="1" marL="914400" rtl="0" algn="l">
              <a:lnSpc>
                <a:spcPct val="200000"/>
              </a:lnSpc>
              <a:spcBef>
                <a:spcPts val="0"/>
              </a:spcBef>
              <a:spcAft>
                <a:spcPts val="0"/>
              </a:spcAft>
              <a:buSzPct val="100000"/>
              <a:buChar char="○"/>
            </a:pPr>
            <a:r>
              <a:rPr lang="en" sz="1308"/>
              <a:t>Link to settings</a:t>
            </a:r>
            <a:endParaRPr sz="1308"/>
          </a:p>
          <a:p>
            <a:pPr indent="-305435" lvl="1" marL="914400" rtl="0" algn="l">
              <a:lnSpc>
                <a:spcPct val="200000"/>
              </a:lnSpc>
              <a:spcBef>
                <a:spcPts val="0"/>
              </a:spcBef>
              <a:spcAft>
                <a:spcPts val="0"/>
              </a:spcAft>
              <a:buSzPct val="100000"/>
              <a:buChar char="○"/>
            </a:pPr>
            <a:r>
              <a:rPr lang="en" sz="1308"/>
              <a:t>Recent decks</a:t>
            </a:r>
            <a:endParaRPr sz="1308"/>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Settings Page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Profile settings</a:t>
            </a:r>
            <a:endParaRPr/>
          </a:p>
          <a:p>
            <a:pPr indent="-304800" lvl="1" marL="914400" rtl="0" algn="l">
              <a:lnSpc>
                <a:spcPct val="200000"/>
              </a:lnSpc>
              <a:spcBef>
                <a:spcPts val="0"/>
              </a:spcBef>
              <a:spcAft>
                <a:spcPts val="0"/>
              </a:spcAft>
              <a:buSzPts val="1200"/>
              <a:buChar char="○"/>
            </a:pPr>
            <a:r>
              <a:rPr lang="en" sz="1200"/>
              <a:t>Change password/username</a:t>
            </a:r>
            <a:endParaRPr sz="1200"/>
          </a:p>
          <a:p>
            <a:pPr indent="-311150" lvl="0" marL="457200" rtl="0" algn="l">
              <a:lnSpc>
                <a:spcPct val="200000"/>
              </a:lnSpc>
              <a:spcBef>
                <a:spcPts val="0"/>
              </a:spcBef>
              <a:spcAft>
                <a:spcPts val="0"/>
              </a:spcAft>
              <a:buSzPts val="1300"/>
              <a:buChar char="●"/>
            </a:pPr>
            <a:r>
              <a:rPr lang="en"/>
              <a:t>Website settings</a:t>
            </a:r>
            <a:endParaRPr/>
          </a:p>
          <a:p>
            <a:pPr indent="-304800" lvl="1" marL="914400" rtl="0" algn="l">
              <a:lnSpc>
                <a:spcPct val="200000"/>
              </a:lnSpc>
              <a:spcBef>
                <a:spcPts val="0"/>
              </a:spcBef>
              <a:spcAft>
                <a:spcPts val="0"/>
              </a:spcAft>
              <a:buSzPts val="1200"/>
              <a:buChar char="○"/>
            </a:pPr>
            <a:r>
              <a:rPr lang="en" sz="1200"/>
              <a:t>Theme swap</a:t>
            </a:r>
            <a:endParaRPr sz="1200"/>
          </a:p>
          <a:p>
            <a:pPr indent="-304800" lvl="1" marL="914400" rtl="0" algn="l">
              <a:lnSpc>
                <a:spcPct val="200000"/>
              </a:lnSpc>
              <a:spcBef>
                <a:spcPts val="0"/>
              </a:spcBef>
              <a:spcAft>
                <a:spcPts val="0"/>
              </a:spcAft>
              <a:buSzPts val="1200"/>
              <a:buChar char="○"/>
            </a:pPr>
            <a:r>
              <a:rPr lang="en" sz="1200"/>
              <a:t>Layout change</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Study Deck Page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View all study decks in a grid layout</a:t>
            </a:r>
            <a:endParaRPr/>
          </a:p>
          <a:p>
            <a:pPr indent="-304800" lvl="1" marL="914400" rtl="0" algn="l">
              <a:lnSpc>
                <a:spcPct val="200000"/>
              </a:lnSpc>
              <a:spcBef>
                <a:spcPts val="0"/>
              </a:spcBef>
              <a:spcAft>
                <a:spcPts val="0"/>
              </a:spcAft>
              <a:buSzPts val="1200"/>
              <a:buChar char="○"/>
            </a:pPr>
            <a:r>
              <a:rPr lang="en" sz="1200"/>
              <a:t>Create new</a:t>
            </a:r>
            <a:endParaRPr sz="1200"/>
          </a:p>
          <a:p>
            <a:pPr indent="-304800" lvl="1" marL="914400" rtl="0" algn="l">
              <a:lnSpc>
                <a:spcPct val="200000"/>
              </a:lnSpc>
              <a:spcBef>
                <a:spcPts val="0"/>
              </a:spcBef>
              <a:spcAft>
                <a:spcPts val="0"/>
              </a:spcAft>
              <a:buSzPts val="1200"/>
              <a:buChar char="○"/>
            </a:pPr>
            <a:r>
              <a:rPr lang="en" sz="1200"/>
              <a:t>Edit existing</a:t>
            </a:r>
            <a:endParaRPr sz="1200"/>
          </a:p>
          <a:p>
            <a:pPr indent="-304800" lvl="1" marL="914400" rtl="0" algn="l">
              <a:lnSpc>
                <a:spcPct val="200000"/>
              </a:lnSpc>
              <a:spcBef>
                <a:spcPts val="0"/>
              </a:spcBef>
              <a:spcAft>
                <a:spcPts val="0"/>
              </a:spcAft>
              <a:buSzPts val="1200"/>
              <a:buChar char="○"/>
            </a:pPr>
            <a:r>
              <a:rPr lang="en" sz="1200"/>
              <a:t>Study a deck</a:t>
            </a:r>
            <a:endParaRPr sz="1200"/>
          </a:p>
          <a:p>
            <a:pPr indent="-304800" lvl="1" marL="914400" rtl="0" algn="l">
              <a:lnSpc>
                <a:spcPct val="200000"/>
              </a:lnSpc>
              <a:spcBef>
                <a:spcPts val="0"/>
              </a:spcBef>
              <a:spcAft>
                <a:spcPts val="0"/>
              </a:spcAft>
              <a:buSzPts val="1200"/>
              <a:buChar char="○"/>
            </a:pPr>
            <a:r>
              <a:rPr lang="en" sz="1200"/>
              <a:t>Delete a deck</a:t>
            </a:r>
            <a:endParaRPr sz="1200"/>
          </a:p>
          <a:p>
            <a:pPr indent="-304800" lvl="1" marL="914400" rtl="0" algn="l">
              <a:lnSpc>
                <a:spcPct val="200000"/>
              </a:lnSpc>
              <a:spcBef>
                <a:spcPts val="0"/>
              </a:spcBef>
              <a:spcAft>
                <a:spcPts val="0"/>
              </a:spcAft>
              <a:buSzPts val="1200"/>
              <a:buChar char="○"/>
            </a:pPr>
            <a:r>
              <a:rPr lang="en" sz="1200"/>
              <a:t>Search for a deck</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Editing Decks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Deck name</a:t>
            </a:r>
            <a:endParaRPr/>
          </a:p>
          <a:p>
            <a:pPr indent="-311150" lvl="0" marL="457200" rtl="0" algn="l">
              <a:lnSpc>
                <a:spcPct val="200000"/>
              </a:lnSpc>
              <a:spcBef>
                <a:spcPts val="0"/>
              </a:spcBef>
              <a:spcAft>
                <a:spcPts val="0"/>
              </a:spcAft>
              <a:buSzPts val="1300"/>
              <a:buChar char="●"/>
            </a:pPr>
            <a:r>
              <a:rPr lang="en"/>
              <a:t>Display Flashcard</a:t>
            </a:r>
            <a:endParaRPr/>
          </a:p>
          <a:p>
            <a:pPr indent="-304800" lvl="1" marL="914400" rtl="0" algn="l">
              <a:lnSpc>
                <a:spcPct val="200000"/>
              </a:lnSpc>
              <a:spcBef>
                <a:spcPts val="0"/>
              </a:spcBef>
              <a:spcAft>
                <a:spcPts val="0"/>
              </a:spcAft>
              <a:buSzPts val="1200"/>
              <a:buChar char="○"/>
            </a:pPr>
            <a:r>
              <a:rPr lang="en" sz="1200"/>
              <a:t>Edit text on both sides</a:t>
            </a:r>
            <a:endParaRPr sz="1200"/>
          </a:p>
          <a:p>
            <a:pPr indent="-304800" lvl="1" marL="914400" rtl="0" algn="l">
              <a:lnSpc>
                <a:spcPct val="200000"/>
              </a:lnSpc>
              <a:spcBef>
                <a:spcPts val="0"/>
              </a:spcBef>
              <a:spcAft>
                <a:spcPts val="0"/>
              </a:spcAft>
              <a:buSzPts val="1200"/>
              <a:buChar char="○"/>
            </a:pPr>
            <a:r>
              <a:rPr lang="en" sz="1200"/>
              <a:t>Swap through</a:t>
            </a:r>
            <a:endParaRPr sz="1200"/>
          </a:p>
          <a:p>
            <a:pPr indent="-304800" lvl="1" marL="914400" rtl="0" algn="l">
              <a:lnSpc>
                <a:spcPct val="200000"/>
              </a:lnSpc>
              <a:spcBef>
                <a:spcPts val="0"/>
              </a:spcBef>
              <a:spcAft>
                <a:spcPts val="0"/>
              </a:spcAft>
              <a:buSzPts val="1200"/>
              <a:buChar char="○"/>
            </a:pPr>
            <a:r>
              <a:rPr lang="en" sz="1200"/>
              <a:t>Add new</a:t>
            </a:r>
            <a:endParaRPr sz="1200"/>
          </a:p>
          <a:p>
            <a:pPr indent="-304800" lvl="1" marL="914400" rtl="0" algn="l">
              <a:lnSpc>
                <a:spcPct val="200000"/>
              </a:lnSpc>
              <a:spcBef>
                <a:spcPts val="0"/>
              </a:spcBef>
              <a:spcAft>
                <a:spcPts val="0"/>
              </a:spcAft>
              <a:buSzPts val="1200"/>
              <a:buChar char="○"/>
            </a:pPr>
            <a:r>
              <a:rPr lang="en" sz="1200"/>
              <a:t>Save and quit</a:t>
            </a:r>
            <a:endParaRPr sz="1200"/>
          </a:p>
          <a:p>
            <a:pPr indent="-304800" lvl="1" marL="914400" rtl="0" algn="l">
              <a:lnSpc>
                <a:spcPct val="200000"/>
              </a:lnSpc>
              <a:spcBef>
                <a:spcPts val="0"/>
              </a:spcBef>
              <a:spcAft>
                <a:spcPts val="0"/>
              </a:spcAft>
              <a:buSzPts val="1200"/>
              <a:buChar char="○"/>
            </a:pPr>
            <a:r>
              <a:rPr lang="en" sz="1200"/>
              <a:t>Delete card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Study Session</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Deck Name</a:t>
            </a:r>
            <a:endParaRPr/>
          </a:p>
          <a:p>
            <a:pPr indent="-311150" lvl="0" marL="457200" rtl="0" algn="l">
              <a:lnSpc>
                <a:spcPct val="200000"/>
              </a:lnSpc>
              <a:spcBef>
                <a:spcPts val="0"/>
              </a:spcBef>
              <a:spcAft>
                <a:spcPts val="0"/>
              </a:spcAft>
              <a:buSzPts val="1300"/>
              <a:buChar char="●"/>
            </a:pPr>
            <a:r>
              <a:rPr lang="en"/>
              <a:t>Score for session &amp; Streak</a:t>
            </a:r>
            <a:endParaRPr/>
          </a:p>
          <a:p>
            <a:pPr indent="-311150" lvl="0" marL="457200" rtl="0" algn="l">
              <a:lnSpc>
                <a:spcPct val="200000"/>
              </a:lnSpc>
              <a:spcBef>
                <a:spcPts val="0"/>
              </a:spcBef>
              <a:spcAft>
                <a:spcPts val="0"/>
              </a:spcAft>
              <a:buSzPts val="1300"/>
              <a:buChar char="●"/>
            </a:pPr>
            <a:r>
              <a:rPr lang="en" sz="1200"/>
              <a:t>Card number</a:t>
            </a:r>
            <a:endParaRPr/>
          </a:p>
          <a:p>
            <a:pPr indent="-311150" lvl="0" marL="457200" rtl="0" algn="l">
              <a:lnSpc>
                <a:spcPct val="200000"/>
              </a:lnSpc>
              <a:spcBef>
                <a:spcPts val="0"/>
              </a:spcBef>
              <a:spcAft>
                <a:spcPts val="0"/>
              </a:spcAft>
              <a:buSzPts val="1300"/>
              <a:buChar char="●"/>
            </a:pPr>
            <a:r>
              <a:rPr lang="en"/>
              <a:t>Display Flashcard</a:t>
            </a:r>
            <a:endParaRPr/>
          </a:p>
          <a:p>
            <a:pPr indent="-304800" lvl="1" marL="914400" rtl="0" algn="l">
              <a:lnSpc>
                <a:spcPct val="200000"/>
              </a:lnSpc>
              <a:spcBef>
                <a:spcPts val="0"/>
              </a:spcBef>
              <a:spcAft>
                <a:spcPts val="0"/>
              </a:spcAft>
              <a:buSzPts val="1200"/>
              <a:buChar char="○"/>
            </a:pPr>
            <a:r>
              <a:rPr lang="en" sz="1200"/>
              <a:t>Swap sides</a:t>
            </a:r>
            <a:endParaRPr sz="1200"/>
          </a:p>
          <a:p>
            <a:pPr indent="-311150" lvl="0" marL="457200" rtl="0" algn="l">
              <a:lnSpc>
                <a:spcPct val="200000"/>
              </a:lnSpc>
              <a:spcBef>
                <a:spcPts val="0"/>
              </a:spcBef>
              <a:spcAft>
                <a:spcPts val="0"/>
              </a:spcAft>
              <a:buSzPts val="1300"/>
              <a:buChar char="●"/>
            </a:pPr>
            <a:r>
              <a:rPr lang="en"/>
              <a:t>Correct/Incorrect answer</a:t>
            </a:r>
            <a:endParaRPr/>
          </a:p>
          <a:p>
            <a:pPr indent="-311150" lvl="0" marL="457200" rtl="0" algn="l">
              <a:lnSpc>
                <a:spcPct val="200000"/>
              </a:lnSpc>
              <a:spcBef>
                <a:spcPts val="0"/>
              </a:spcBef>
              <a:spcAft>
                <a:spcPts val="0"/>
              </a:spcAft>
              <a:buSzPts val="1300"/>
              <a:buChar char="●"/>
            </a:pPr>
            <a:r>
              <a:rPr lang="en"/>
              <a:t>Cancel session</a:t>
            </a:r>
            <a:endParaRPr/>
          </a:p>
        </p:txBody>
      </p:sp>
      <p:pic>
        <p:nvPicPr>
          <p:cNvPr id="184" name="Google Shape;184;p21"/>
          <p:cNvPicPr preferRelativeResize="0"/>
          <p:nvPr/>
        </p:nvPicPr>
        <p:blipFill rotWithShape="1">
          <a:blip r:embed="rId3">
            <a:alphaModFix/>
          </a:blip>
          <a:srcRect b="0" l="3681" r="3579" t="0"/>
          <a:stretch/>
        </p:blipFill>
        <p:spPr>
          <a:xfrm>
            <a:off x="5222925" y="640900"/>
            <a:ext cx="2814300" cy="42117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