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427b7e6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427b7e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da41fe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da41fe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27b7e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27b7e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427b7e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427b7e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27b7e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427b7e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427b7e6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427b7e6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427b7e6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427b7e6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427b7e6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427b7e6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dda41fe94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dda41fe94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ash-carma.web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Carma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Adrian West, Brandon Sitz, Joseph Ramos-Garcia, and Josh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https://flash-carma.web.app/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Flash Carma?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Block Diagram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Model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Essential Technologies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Areas for Improvement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Live Demonstration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Flash Carma?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 Flash Cards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Time consuming to create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Materials add unnecessary cost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Bland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Flash Carma?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Flash Carma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Utilizes digital flashcards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cost for additional cards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Entertaining features</a:t>
            </a:r>
            <a:endParaRPr sz="17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9292" l="23350" r="27083" t="5926"/>
          <a:stretch/>
        </p:blipFill>
        <p:spPr>
          <a:xfrm>
            <a:off x="5626300" y="1491350"/>
            <a:ext cx="2687702" cy="25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75" y="1073962"/>
            <a:ext cx="7251149" cy="38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8250"/>
            <a:ext cx="4903625" cy="40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</a:t>
            </a:r>
            <a:r>
              <a:rPr lang="en"/>
              <a:t>Technologies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Firebase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Chakra UI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React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 JS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White flash when loading certain pages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Animation for flashcards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Responsiveness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UI maintenance and updating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Additional features (e.g., search bar, study recommendations)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Questions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Comments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Concerns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Without further ado, here is Flash Carma</a:t>
            </a:r>
            <a:r>
              <a:rPr lang="en" sz="1700"/>
              <a:t>!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