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9" autoAdjust="0"/>
    <p:restoredTop sz="94660"/>
  </p:normalViewPr>
  <p:slideViewPr>
    <p:cSldViewPr snapToGrid="0">
      <p:cViewPr>
        <p:scale>
          <a:sx n="33" d="100"/>
          <a:sy n="33" d="100"/>
        </p:scale>
        <p:origin x="416" y="-3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11/4/22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11/4/22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11/4/22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11/4/22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11/4/22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1585049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Flash Carma is a web-based application that utilizes digital flashcards and helps the user study their custom material in an entertaining and enjoyable manner. Using Flash Carma, the user is able to create multiple digital flashcards with their custom questions and answers that they can then store in a study deck. A study deck is simply a collection of flashcards created by the user. When the user wants to study, they simply select a study deck and are taken through a study session, which presents each flashcard in the study deck in a sequential order. What if the user needs to study multiple subjects? No problem! The user is able to create up to 200 different study decks, each containing up to 200 flashcards. These study decks are stored with the user’s profile, so unless the user chooses to delete their study decks, they will be available for the user to review time and time again. </a:t>
            </a:r>
          </a:p>
          <a:p>
            <a:pPr algn="just"/>
            <a:endParaRPr lang="en-US" sz="3200" dirty="0"/>
          </a:p>
          <a:p>
            <a:pPr algn="just"/>
            <a:r>
              <a:rPr lang="en-US" sz="3200" dirty="0"/>
              <a:t>During a study session, the user will gain points for each correct answer they give and be given a score at the end of the study session to help them assess their proficiency with that study deck. They can even start a streak by giving successive correct answers! With Flash Carma, the user can reduce their study expenses and enjoy their time studying. </a:t>
            </a:r>
          </a:p>
        </p:txBody>
      </p:sp>
      <p:sp>
        <p:nvSpPr>
          <p:cNvPr id="42" name="TextBox 41"/>
          <p:cNvSpPr txBox="1"/>
          <p:nvPr/>
        </p:nvSpPr>
        <p:spPr>
          <a:xfrm>
            <a:off x="1371600" y="6400800"/>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Abstract or 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Flash Carma</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Adrian West, Brandon </a:t>
            </a:r>
            <a:r>
              <a:rPr lang="en-US" sz="5400" dirty="0" err="1"/>
              <a:t>Sitz</a:t>
            </a:r>
            <a:r>
              <a:rPr lang="en-US" sz="5400" dirty="0"/>
              <a:t>, Joseph Ramos-Garcia, and Josh Moore</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a:t>
            </a:r>
            <a:r>
              <a:rPr lang="en-US" sz="5400"/>
              <a:t>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18312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Node JS</a:t>
            </a:r>
          </a:p>
          <a:p>
            <a:pPr algn="just"/>
            <a:r>
              <a:rPr lang="en-US" sz="3200" dirty="0"/>
              <a:t>React</a:t>
            </a:r>
          </a:p>
          <a:p>
            <a:pPr algn="just"/>
            <a:r>
              <a:rPr lang="en-US" sz="3200" dirty="0"/>
              <a:t>Visual Studio Code</a:t>
            </a:r>
          </a:p>
          <a:p>
            <a:pPr algn="just"/>
            <a:r>
              <a:rPr lang="en-US" sz="3200" dirty="0"/>
              <a:t>Chakra UI</a:t>
            </a:r>
          </a:p>
          <a:p>
            <a:pPr algn="just"/>
            <a:r>
              <a:rPr lang="en-US" sz="3200" dirty="0"/>
              <a:t>GNU Image Manipulator (Logo)</a:t>
            </a:r>
          </a:p>
          <a:p>
            <a:pPr algn="just"/>
            <a:r>
              <a:rPr lang="en-US" sz="3200" dirty="0"/>
              <a:t>Microsoft Word (images)</a:t>
            </a:r>
          </a:p>
          <a:p>
            <a:pPr algn="just"/>
            <a:r>
              <a:rPr lang="en-US" sz="3200" dirty="0"/>
              <a:t>Firebase API</a:t>
            </a:r>
          </a:p>
          <a:p>
            <a:pPr algn="just"/>
            <a:endParaRPr lang="en-US" sz="3200" dirty="0"/>
          </a:p>
          <a:p>
            <a:pPr algn="just"/>
            <a:endParaRPr lang="en-US" sz="3200" dirty="0"/>
          </a:p>
          <a:p>
            <a:pPr algn="just"/>
            <a:r>
              <a:rPr lang="en-US" sz="3200" dirty="0"/>
              <a:t>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r>
              <a:rPr lang="en-US" sz="3200" dirty="0" err="1"/>
              <a:t>Aliquam</a:t>
            </a:r>
            <a:r>
              <a:rPr lang="en-US" sz="3200" dirty="0"/>
              <a:t> </a:t>
            </a:r>
            <a:r>
              <a:rPr lang="en-US" sz="3200" dirty="0" err="1"/>
              <a:t>hendrerit</a:t>
            </a:r>
            <a:r>
              <a:rPr lang="en-US" sz="3200" dirty="0"/>
              <a:t> </a:t>
            </a:r>
            <a:r>
              <a:rPr lang="en-US" sz="3200" dirty="0" err="1"/>
              <a:t>laoreet</a:t>
            </a:r>
            <a:r>
              <a:rPr lang="en-US" sz="3200" dirty="0"/>
              <a:t> ante </a:t>
            </a:r>
            <a:r>
              <a:rPr lang="en-US" sz="3200" dirty="0" err="1"/>
              <a:t>eget</a:t>
            </a:r>
            <a:r>
              <a:rPr lang="en-US" sz="3200" dirty="0"/>
              <a:t> </a:t>
            </a:r>
            <a:r>
              <a:rPr lang="en-US" sz="3200" dirty="0" err="1"/>
              <a:t>commodo</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Curabitur</a:t>
            </a:r>
            <a:r>
              <a:rPr lang="en-US" sz="3200" dirty="0"/>
              <a:t> </a:t>
            </a:r>
            <a:r>
              <a:rPr lang="en-US" sz="3200" dirty="0" err="1"/>
              <a:t>nunc</a:t>
            </a:r>
            <a:r>
              <a:rPr lang="en-US" sz="3200" dirty="0"/>
              <a:t> </a:t>
            </a:r>
            <a:r>
              <a:rPr lang="en-US" sz="3200" dirty="0" err="1"/>
              <a:t>nibh</a:t>
            </a:r>
            <a:r>
              <a:rPr lang="en-US" sz="3200" dirty="0"/>
              <a:t>, </a:t>
            </a:r>
            <a:r>
              <a:rPr lang="en-US" sz="3200" dirty="0" err="1"/>
              <a:t>luctus</a:t>
            </a:r>
            <a:r>
              <a:rPr lang="en-US" sz="3200" dirty="0"/>
              <a:t> </a:t>
            </a:r>
            <a:r>
              <a:rPr lang="en-US" sz="3200" dirty="0" err="1"/>
              <a:t>quis</a:t>
            </a:r>
            <a:r>
              <a:rPr lang="en-US" sz="3200" dirty="0"/>
              <a:t> eros vel, </a:t>
            </a:r>
            <a:r>
              <a:rPr lang="en-US" sz="3200" dirty="0" err="1"/>
              <a:t>aliquet</a:t>
            </a:r>
            <a:r>
              <a:rPr lang="en-US" sz="3200" dirty="0"/>
              <a:t> </a:t>
            </a:r>
            <a:r>
              <a:rPr lang="en-US" sz="3200" dirty="0" err="1"/>
              <a:t>laoreet</a:t>
            </a:r>
            <a:r>
              <a:rPr lang="en-US" sz="3200" dirty="0"/>
              <a:t> </a:t>
            </a:r>
            <a:r>
              <a:rPr lang="en-US" sz="3200" dirty="0" err="1"/>
              <a:t>urna</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Mauris</a:t>
            </a:r>
            <a:r>
              <a:rPr lang="en-US" sz="3200" dirty="0"/>
              <a:t> </a:t>
            </a:r>
            <a:r>
              <a:rPr lang="en-US" sz="3200" dirty="0" err="1"/>
              <a:t>ultrices</a:t>
            </a:r>
            <a:r>
              <a:rPr lang="en-US" sz="3200" dirty="0"/>
              <a:t> mi id </a:t>
            </a:r>
            <a:r>
              <a:rPr lang="en-US" sz="3200" dirty="0" err="1"/>
              <a:t>erat</a:t>
            </a:r>
            <a:r>
              <a:rPr lang="en-US" sz="3200" dirty="0"/>
              <a:t> </a:t>
            </a:r>
            <a:r>
              <a:rPr lang="en-US" sz="3200" dirty="0" err="1"/>
              <a:t>efficitur</a:t>
            </a:r>
            <a:r>
              <a:rPr lang="en-US" sz="3200" dirty="0"/>
              <a:t>, at </a:t>
            </a:r>
            <a:r>
              <a:rPr lang="en-US" sz="3200" dirty="0" err="1"/>
              <a:t>mattis</a:t>
            </a:r>
            <a:r>
              <a:rPr lang="en-US" sz="3200" dirty="0"/>
              <a:t> lorem </a:t>
            </a:r>
            <a:r>
              <a:rPr lang="en-US" sz="3200" dirty="0" err="1"/>
              <a:t>mattis</a:t>
            </a:r>
            <a:r>
              <a:rPr lang="en-US" sz="3200" dirty="0"/>
              <a:t>. </a:t>
            </a:r>
            <a:r>
              <a:rPr lang="en-US" sz="3200" dirty="0" err="1"/>
              <a:t>Aliquam</a:t>
            </a:r>
            <a:r>
              <a:rPr lang="en-US" sz="3200" dirty="0"/>
              <a:t> </a:t>
            </a:r>
            <a:r>
              <a:rPr lang="en-US" sz="3200" dirty="0" err="1"/>
              <a:t>eu</a:t>
            </a:r>
            <a:r>
              <a:rPr lang="en-US" sz="3200" dirty="0"/>
              <a:t> lacinia eros. Sed </a:t>
            </a:r>
            <a:r>
              <a:rPr lang="en-US" sz="3200" dirty="0" err="1"/>
              <a:t>facilisis</a:t>
            </a:r>
            <a:r>
              <a:rPr lang="en-US" sz="3200" dirty="0"/>
              <a:t> </a:t>
            </a:r>
            <a:r>
              <a:rPr lang="en-US" sz="3200" dirty="0" err="1"/>
              <a:t>neque</a:t>
            </a:r>
            <a:r>
              <a:rPr lang="en-US" sz="3200" dirty="0"/>
              <a:t> </a:t>
            </a:r>
            <a:r>
              <a:rPr lang="en-US" sz="3200" dirty="0" err="1"/>
              <a:t>tortor</a:t>
            </a:r>
            <a:r>
              <a:rPr lang="en-US" sz="3200" dirty="0"/>
              <a:t>, id porta </a:t>
            </a:r>
            <a:r>
              <a:rPr lang="en-US" sz="3200" dirty="0" err="1"/>
              <a:t>sem</a:t>
            </a:r>
            <a:r>
              <a:rPr lang="en-US" sz="3200" dirty="0"/>
              <a:t> </a:t>
            </a:r>
            <a:r>
              <a:rPr lang="en-US" sz="3200" dirty="0" err="1"/>
              <a:t>pellentesque</a:t>
            </a:r>
            <a:r>
              <a:rPr lang="en-US" sz="3200" dirty="0"/>
              <a:t> dictum. </a:t>
            </a:r>
            <a:r>
              <a:rPr lang="en-US" sz="3200" dirty="0" err="1"/>
              <a:t>Pellentesque</a:t>
            </a:r>
            <a:r>
              <a:rPr lang="en-US" sz="3200" dirty="0"/>
              <a:t> habitant </a:t>
            </a:r>
            <a:r>
              <a:rPr lang="en-US" sz="3200" dirty="0" err="1"/>
              <a:t>morbi</a:t>
            </a:r>
            <a:r>
              <a:rPr lang="en-US" sz="3200" dirty="0"/>
              <a:t> </a:t>
            </a:r>
            <a:r>
              <a:rPr lang="en-US" sz="3200" dirty="0" err="1"/>
              <a:t>tristique</a:t>
            </a:r>
            <a:r>
              <a:rPr lang="en-US" sz="3200" dirty="0"/>
              <a:t> </a:t>
            </a:r>
            <a:r>
              <a:rPr lang="en-US" sz="3200" dirty="0" err="1"/>
              <a:t>senectus</a:t>
            </a:r>
            <a:r>
              <a:rPr lang="en-US" sz="3200" dirty="0"/>
              <a:t> et </a:t>
            </a:r>
            <a:r>
              <a:rPr lang="en-US" sz="3200" dirty="0" err="1"/>
              <a:t>netus</a:t>
            </a:r>
            <a:r>
              <a:rPr lang="en-US" sz="3200" dirty="0"/>
              <a:t> et </a:t>
            </a:r>
            <a:r>
              <a:rPr lang="en-US" sz="3200" dirty="0" err="1"/>
              <a:t>malesuada</a:t>
            </a:r>
            <a:r>
              <a:rPr lang="en-US" sz="3200" dirty="0"/>
              <a:t> fames ac </a:t>
            </a:r>
            <a:r>
              <a:rPr lang="en-US" sz="3200" dirty="0" err="1"/>
              <a:t>turpis</a:t>
            </a:r>
            <a:r>
              <a:rPr lang="en-US" sz="3200" dirty="0"/>
              <a:t> </a:t>
            </a:r>
            <a:r>
              <a:rPr lang="en-US" sz="3200" dirty="0" err="1"/>
              <a:t>egestas</a:t>
            </a:r>
            <a:r>
              <a:rPr lang="en-US" sz="3200" dirty="0"/>
              <a:t>. Vestibulum </a:t>
            </a:r>
            <a:r>
              <a:rPr lang="en-US" sz="3200" dirty="0" err="1"/>
              <a:t>sem</a:t>
            </a:r>
            <a:r>
              <a:rPr lang="en-US" sz="3200" dirty="0"/>
              <a:t> </a:t>
            </a:r>
            <a:r>
              <a:rPr lang="en-US" sz="3200" dirty="0" err="1"/>
              <a:t>turpis</a:t>
            </a:r>
            <a:r>
              <a:rPr lang="en-US" sz="3200" dirty="0"/>
              <a:t>, </a:t>
            </a:r>
            <a:r>
              <a:rPr lang="en-US" sz="3200" dirty="0" err="1"/>
              <a:t>iaculis</a:t>
            </a:r>
            <a:r>
              <a:rPr lang="en-US" sz="3200" dirty="0"/>
              <a:t> et </a:t>
            </a:r>
            <a:r>
              <a:rPr lang="en-US" sz="3200" dirty="0" err="1"/>
              <a:t>lacus</a:t>
            </a:r>
            <a:r>
              <a:rPr lang="en-US" sz="3200" dirty="0"/>
              <a:t> </a:t>
            </a:r>
            <a:r>
              <a:rPr lang="en-US" sz="3200" dirty="0" err="1"/>
              <a:t>nec</a:t>
            </a:r>
            <a:r>
              <a:rPr lang="en-US" sz="3200" dirty="0"/>
              <a:t>, </a:t>
            </a:r>
            <a:r>
              <a:rPr lang="en-US" sz="3200" dirty="0" err="1"/>
              <a:t>rutrum</a:t>
            </a:r>
            <a:r>
              <a:rPr lang="en-US" sz="3200" dirty="0"/>
              <a:t> </a:t>
            </a:r>
            <a:r>
              <a:rPr lang="en-US" sz="3200" dirty="0" err="1"/>
              <a:t>laoreet</a:t>
            </a:r>
            <a:r>
              <a:rPr lang="en-US" sz="3200" dirty="0"/>
              <a:t> mi. Donec ligula </a:t>
            </a:r>
            <a:r>
              <a:rPr lang="en-US" sz="3200" dirty="0" err="1"/>
              <a:t>felis</a:t>
            </a:r>
            <a:r>
              <a:rPr lang="en-US" sz="3200" dirty="0"/>
              <a:t>, </a:t>
            </a:r>
            <a:r>
              <a:rPr lang="en-US" sz="3200" dirty="0" err="1"/>
              <a:t>eleifend</a:t>
            </a:r>
            <a:r>
              <a:rPr lang="en-US" sz="3200" dirty="0"/>
              <a:t> </a:t>
            </a:r>
            <a:r>
              <a:rPr lang="en-US" sz="3200" dirty="0" err="1"/>
              <a:t>imperdiet</a:t>
            </a:r>
            <a:r>
              <a:rPr lang="en-US" sz="3200" dirty="0"/>
              <a:t> </a:t>
            </a:r>
            <a:r>
              <a:rPr lang="en-US" sz="3200" dirty="0" err="1"/>
              <a:t>ullamcorper</a:t>
            </a:r>
            <a:r>
              <a:rPr lang="en-US" sz="3200" dirty="0"/>
              <a:t> non, </a:t>
            </a:r>
            <a:r>
              <a:rPr lang="en-US" sz="3200" dirty="0" err="1"/>
              <a:t>tincidunt</a:t>
            </a:r>
            <a:r>
              <a:rPr lang="en-US" sz="3200" dirty="0"/>
              <a:t> vel </a:t>
            </a:r>
            <a:r>
              <a:rPr lang="en-US" sz="3200" dirty="0" err="1"/>
              <a:t>nunc</a:t>
            </a:r>
            <a:r>
              <a:rPr lang="en-US" sz="3200" dirty="0"/>
              <a:t>. Sed sed </a:t>
            </a:r>
            <a:r>
              <a:rPr lang="en-US" sz="3200" dirty="0" err="1"/>
              <a:t>congue</a:t>
            </a:r>
            <a:r>
              <a:rPr lang="en-US" sz="3200" dirty="0"/>
              <a:t> </a:t>
            </a:r>
            <a:r>
              <a:rPr lang="en-US" sz="3200" dirty="0" err="1"/>
              <a:t>lacus</a:t>
            </a:r>
            <a:r>
              <a:rPr lang="en-US" sz="3200" dirty="0"/>
              <a:t>, sit </a:t>
            </a:r>
            <a:r>
              <a:rPr lang="en-US" sz="3200" dirty="0" err="1"/>
              <a:t>amet</a:t>
            </a:r>
            <a:r>
              <a:rPr lang="en-US" sz="3200" dirty="0"/>
              <a:t> </a:t>
            </a:r>
            <a:r>
              <a:rPr lang="en-US" sz="3200" dirty="0" err="1"/>
              <a:t>elementum</a:t>
            </a:r>
            <a:r>
              <a:rPr lang="en-US" sz="3200" dirty="0"/>
              <a:t> </a:t>
            </a:r>
            <a:r>
              <a:rPr lang="en-US" sz="3200" dirty="0" err="1"/>
              <a:t>purus</a:t>
            </a:r>
            <a:r>
              <a:rPr lang="en-US" sz="3200" dirty="0"/>
              <a:t>. </a:t>
            </a:r>
            <a:r>
              <a:rPr lang="en-US" sz="3200" dirty="0" err="1"/>
              <a:t>Orci</a:t>
            </a:r>
            <a:r>
              <a:rPr lang="en-US" sz="3200" dirty="0"/>
              <a:t> </a:t>
            </a:r>
            <a:r>
              <a:rPr lang="en-US" sz="3200" dirty="0" err="1"/>
              <a:t>varius</a:t>
            </a:r>
            <a:r>
              <a:rPr lang="en-US" sz="3200" dirty="0"/>
              <a:t> </a:t>
            </a:r>
            <a:r>
              <a:rPr lang="en-US" sz="3200" dirty="0" err="1"/>
              <a:t>natoque</a:t>
            </a:r>
            <a:r>
              <a:rPr lang="en-US" sz="3200" dirty="0"/>
              <a:t> </a:t>
            </a:r>
            <a:r>
              <a:rPr lang="en-US" sz="3200" dirty="0" err="1"/>
              <a:t>penatibus</a:t>
            </a:r>
            <a:r>
              <a:rPr lang="en-US" sz="3200" dirty="0"/>
              <a:t> et </a:t>
            </a:r>
            <a:r>
              <a:rPr lang="en-US" sz="3200" dirty="0" err="1"/>
              <a:t>magnis</a:t>
            </a:r>
            <a:r>
              <a:rPr lang="en-US" sz="3200" dirty="0"/>
              <a:t> dis parturient </a:t>
            </a:r>
            <a:r>
              <a:rPr lang="en-US" sz="3200" dirty="0" err="1"/>
              <a:t>montes</a:t>
            </a:r>
            <a:r>
              <a:rPr lang="en-US" sz="3200" dirty="0"/>
              <a:t>, </a:t>
            </a:r>
            <a:r>
              <a:rPr lang="en-US" sz="3200" dirty="0" err="1"/>
              <a:t>nascetur</a:t>
            </a:r>
            <a:r>
              <a:rPr lang="en-US" sz="3200" dirty="0"/>
              <a:t> </a:t>
            </a:r>
            <a:r>
              <a:rPr lang="en-US" sz="3200" dirty="0" err="1"/>
              <a:t>ridiculus</a:t>
            </a:r>
            <a:r>
              <a:rPr lang="en-US" sz="3200" dirty="0"/>
              <a:t> mus. In vel </a:t>
            </a:r>
            <a:r>
              <a:rPr lang="en-US" sz="3200" dirty="0" err="1"/>
              <a:t>ultrices</a:t>
            </a:r>
            <a:r>
              <a:rPr lang="en-US" sz="3200" dirty="0"/>
              <a:t> magna. In vel </a:t>
            </a:r>
            <a:r>
              <a:rPr lang="en-US" sz="3200" dirty="0" err="1"/>
              <a:t>justo</a:t>
            </a:r>
            <a:r>
              <a:rPr lang="en-US" sz="3200" dirty="0"/>
              <a:t> </a:t>
            </a:r>
            <a:r>
              <a:rPr lang="en-US" sz="3200" dirty="0" err="1"/>
              <a:t>nec</a:t>
            </a:r>
            <a:r>
              <a:rPr lang="en-US" sz="3200" dirty="0"/>
              <a:t> </a:t>
            </a:r>
            <a:r>
              <a:rPr lang="en-US" sz="3200" dirty="0" err="1"/>
              <a:t>turpis</a:t>
            </a:r>
            <a:r>
              <a:rPr lang="en-US" sz="3200" dirty="0"/>
              <a:t> </a:t>
            </a:r>
            <a:r>
              <a:rPr lang="en-US" sz="3200" dirty="0" err="1"/>
              <a:t>malesuada</a:t>
            </a:r>
            <a:r>
              <a:rPr lang="en-US" sz="3200" dirty="0"/>
              <a:t> </a:t>
            </a:r>
            <a:r>
              <a:rPr lang="en-US" sz="3200" dirty="0" err="1"/>
              <a:t>elementum</a:t>
            </a:r>
            <a:r>
              <a:rPr lang="en-US" sz="3200" dirty="0"/>
              <a:t>. Sed </a:t>
            </a:r>
            <a:r>
              <a:rPr lang="en-US" sz="3200" dirty="0" err="1"/>
              <a:t>ultricies</a:t>
            </a:r>
            <a:r>
              <a:rPr lang="en-US" sz="3200" dirty="0"/>
              <a:t> ipsum </a:t>
            </a:r>
            <a:r>
              <a:rPr lang="en-US" sz="3200" dirty="0" err="1"/>
              <a:t>ut</a:t>
            </a:r>
            <a:r>
              <a:rPr lang="en-US" sz="3200" dirty="0"/>
              <a:t> </a:t>
            </a:r>
            <a:r>
              <a:rPr lang="en-US" sz="3200" dirty="0" err="1"/>
              <a:t>malesuada</a:t>
            </a:r>
            <a:r>
              <a:rPr lang="en-US" sz="3200" dirty="0"/>
              <a:t> </a:t>
            </a:r>
            <a:r>
              <a:rPr lang="en-US" sz="3200" dirty="0" err="1"/>
              <a:t>eleifend</a:t>
            </a:r>
            <a:r>
              <a:rPr lang="en-US" sz="3200" dirty="0"/>
              <a:t>.</a:t>
            </a:r>
          </a:p>
          <a:p>
            <a:pPr algn="just"/>
            <a:endParaRPr lang="en-US" sz="3200" dirty="0"/>
          </a:p>
          <a:p>
            <a:pPr algn="just"/>
            <a:r>
              <a:rPr lang="en-US" sz="3200" dirty="0" err="1"/>
              <a:t>Vivamus</a:t>
            </a:r>
            <a:r>
              <a:rPr lang="en-US" sz="3200" dirty="0"/>
              <a:t> </a:t>
            </a:r>
            <a:r>
              <a:rPr lang="en-US" sz="3200" dirty="0" err="1"/>
              <a:t>pellentesque</a:t>
            </a:r>
            <a:r>
              <a:rPr lang="en-US" sz="3200" dirty="0"/>
              <a:t> </a:t>
            </a:r>
            <a:r>
              <a:rPr lang="en-US" sz="3200" dirty="0" err="1"/>
              <a:t>fringilla</a:t>
            </a:r>
            <a:r>
              <a:rPr lang="en-US" sz="3200" dirty="0"/>
              <a:t> </a:t>
            </a:r>
            <a:r>
              <a:rPr lang="en-US" sz="3200" dirty="0" err="1"/>
              <a:t>sapien</a:t>
            </a:r>
            <a:r>
              <a:rPr lang="en-US" sz="3200" dirty="0"/>
              <a:t> </a:t>
            </a:r>
            <a:r>
              <a:rPr lang="en-US" sz="3200" dirty="0" err="1"/>
              <a:t>ut</a:t>
            </a:r>
            <a:r>
              <a:rPr lang="en-US" sz="3200" dirty="0"/>
              <a:t> </a:t>
            </a:r>
            <a:r>
              <a:rPr lang="en-US" sz="3200" dirty="0" err="1"/>
              <a:t>vehicula</a:t>
            </a:r>
            <a:r>
              <a:rPr lang="en-US" sz="3200" dirty="0"/>
              <a:t>. </a:t>
            </a:r>
            <a:r>
              <a:rPr lang="en-US" sz="3200" dirty="0" err="1"/>
              <a:t>Phasellus</a:t>
            </a:r>
            <a:r>
              <a:rPr lang="en-US" sz="3200" dirty="0"/>
              <a:t> id </a:t>
            </a:r>
            <a:r>
              <a:rPr lang="en-US" sz="3200" dirty="0" err="1"/>
              <a:t>est</a:t>
            </a:r>
            <a:r>
              <a:rPr lang="en-US" sz="3200" dirty="0"/>
              <a:t> </a:t>
            </a:r>
            <a:r>
              <a:rPr lang="en-US" sz="3200" dirty="0" err="1"/>
              <a:t>accumsan</a:t>
            </a:r>
            <a:r>
              <a:rPr lang="en-US" sz="3200" dirty="0"/>
              <a:t>, vestibulum </a:t>
            </a:r>
            <a:r>
              <a:rPr lang="en-US" sz="3200" dirty="0" err="1"/>
              <a:t>leo</a:t>
            </a:r>
            <a:r>
              <a:rPr lang="en-US" sz="3200" dirty="0"/>
              <a:t> </a:t>
            </a:r>
            <a:r>
              <a:rPr lang="en-US" sz="3200" dirty="0" err="1"/>
              <a:t>eu</a:t>
            </a:r>
            <a:r>
              <a:rPr lang="en-US" sz="3200" dirty="0"/>
              <a:t>, fermentum </a:t>
            </a:r>
            <a:r>
              <a:rPr lang="en-US" sz="3200" dirty="0" err="1"/>
              <a:t>erat</a:t>
            </a:r>
            <a:r>
              <a:rPr lang="en-US" sz="3200" dirty="0"/>
              <a:t>. Aenean </a:t>
            </a:r>
            <a:r>
              <a:rPr lang="en-US" sz="3200" dirty="0" err="1"/>
              <a:t>ullamcorper</a:t>
            </a:r>
            <a:r>
              <a:rPr lang="en-US" sz="3200" dirty="0"/>
              <a:t> </a:t>
            </a:r>
            <a:r>
              <a:rPr lang="en-US" sz="3200" dirty="0" err="1"/>
              <a:t>neque</a:t>
            </a:r>
            <a:r>
              <a:rPr lang="en-US" sz="3200" dirty="0"/>
              <a:t> vel </a:t>
            </a:r>
            <a:r>
              <a:rPr lang="en-US" sz="3200" dirty="0" err="1"/>
              <a:t>elit</a:t>
            </a:r>
            <a:r>
              <a:rPr lang="en-US" sz="3200" dirty="0"/>
              <a:t> </a:t>
            </a:r>
            <a:r>
              <a:rPr lang="en-US" sz="3200" dirty="0" err="1"/>
              <a:t>elementum</a:t>
            </a:r>
            <a:r>
              <a:rPr lang="en-US" sz="3200" dirty="0"/>
              <a:t>, id </a:t>
            </a:r>
            <a:r>
              <a:rPr lang="en-US" sz="3200" dirty="0" err="1"/>
              <a:t>congue</a:t>
            </a:r>
            <a:r>
              <a:rPr lang="en-US" sz="3200" dirty="0"/>
              <a:t> </a:t>
            </a:r>
            <a:r>
              <a:rPr lang="en-US" sz="3200" dirty="0" err="1"/>
              <a:t>nibh</a:t>
            </a:r>
            <a:r>
              <a:rPr lang="en-US" sz="3200" dirty="0"/>
              <a:t> </a:t>
            </a:r>
            <a:r>
              <a:rPr lang="en-US" sz="3200" dirty="0" err="1"/>
              <a:t>tristique</a:t>
            </a:r>
            <a:r>
              <a:rPr lang="en-US" sz="3200" dirty="0"/>
              <a:t>. 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104336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r>
              <a:rPr lang="en-US" sz="3200" dirty="0" err="1"/>
              <a:t>Aliquam</a:t>
            </a:r>
            <a:r>
              <a:rPr lang="en-US" sz="3200" dirty="0"/>
              <a:t> </a:t>
            </a:r>
            <a:r>
              <a:rPr lang="en-US" sz="3200" dirty="0" err="1"/>
              <a:t>hendrerit</a:t>
            </a:r>
            <a:r>
              <a:rPr lang="en-US" sz="3200" dirty="0"/>
              <a:t> </a:t>
            </a:r>
            <a:r>
              <a:rPr lang="en-US" sz="3200" dirty="0" err="1"/>
              <a:t>laoreet</a:t>
            </a:r>
            <a:r>
              <a:rPr lang="en-US" sz="3200" dirty="0"/>
              <a:t> ante </a:t>
            </a:r>
            <a:r>
              <a:rPr lang="en-US" sz="3200" dirty="0" err="1"/>
              <a:t>eget</a:t>
            </a:r>
            <a:r>
              <a:rPr lang="en-US" sz="3200" dirty="0"/>
              <a:t> </a:t>
            </a:r>
            <a:r>
              <a:rPr lang="en-US" sz="3200" dirty="0" err="1"/>
              <a:t>commodo</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Curabitur</a:t>
            </a:r>
            <a:r>
              <a:rPr lang="en-US" sz="3200" dirty="0"/>
              <a:t> </a:t>
            </a:r>
            <a:r>
              <a:rPr lang="en-US" sz="3200" dirty="0" err="1"/>
              <a:t>nunc</a:t>
            </a:r>
            <a:r>
              <a:rPr lang="en-US" sz="3200" dirty="0"/>
              <a:t> </a:t>
            </a:r>
            <a:r>
              <a:rPr lang="en-US" sz="3200" dirty="0" err="1"/>
              <a:t>nibh</a:t>
            </a:r>
            <a:r>
              <a:rPr lang="en-US" sz="3200" dirty="0"/>
              <a:t>, </a:t>
            </a:r>
            <a:r>
              <a:rPr lang="en-US" sz="3200" dirty="0" err="1"/>
              <a:t>luctus</a:t>
            </a:r>
            <a:r>
              <a:rPr lang="en-US" sz="3200" dirty="0"/>
              <a:t> </a:t>
            </a:r>
            <a:r>
              <a:rPr lang="en-US" sz="3200" dirty="0" err="1"/>
              <a:t>quis</a:t>
            </a:r>
            <a:r>
              <a:rPr lang="en-US" sz="3200" dirty="0"/>
              <a:t> eros vel, </a:t>
            </a:r>
            <a:r>
              <a:rPr lang="en-US" sz="3200" dirty="0" err="1"/>
              <a:t>aliquet</a:t>
            </a:r>
            <a:r>
              <a:rPr lang="en-US" sz="3200" dirty="0"/>
              <a:t> </a:t>
            </a:r>
            <a:r>
              <a:rPr lang="en-US" sz="3200" dirty="0" err="1"/>
              <a:t>laoreet</a:t>
            </a:r>
            <a:r>
              <a:rPr lang="en-US" sz="3200" dirty="0"/>
              <a:t> </a:t>
            </a:r>
            <a:r>
              <a:rPr lang="en-US" sz="3200" dirty="0" err="1"/>
              <a:t>urna</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Mauris</a:t>
            </a:r>
            <a:r>
              <a:rPr lang="en-US" sz="3200" dirty="0"/>
              <a:t> </a:t>
            </a:r>
            <a:r>
              <a:rPr lang="en-US" sz="3200" dirty="0" err="1"/>
              <a:t>ultrices</a:t>
            </a:r>
            <a:r>
              <a:rPr lang="en-US" sz="3200" dirty="0"/>
              <a:t> mi id </a:t>
            </a:r>
            <a:r>
              <a:rPr lang="en-US" sz="3200" dirty="0" err="1"/>
              <a:t>erat</a:t>
            </a:r>
            <a:r>
              <a:rPr lang="en-US" sz="3200" dirty="0"/>
              <a:t> </a:t>
            </a:r>
            <a:r>
              <a:rPr lang="en-US" sz="3200" dirty="0" err="1"/>
              <a:t>efficitur</a:t>
            </a:r>
            <a:r>
              <a:rPr lang="en-US" sz="3200" dirty="0"/>
              <a:t>, at </a:t>
            </a:r>
            <a:r>
              <a:rPr lang="en-US" sz="3200" dirty="0" err="1"/>
              <a:t>mattis</a:t>
            </a:r>
            <a:r>
              <a:rPr lang="en-US" sz="3200" dirty="0"/>
              <a:t> lorem </a:t>
            </a:r>
            <a:r>
              <a:rPr lang="en-US" sz="3200" dirty="0" err="1"/>
              <a:t>mattis</a:t>
            </a:r>
            <a:r>
              <a:rPr lang="en-US" sz="3200" dirty="0"/>
              <a:t>. </a:t>
            </a:r>
            <a:r>
              <a:rPr lang="en-US" sz="3200" dirty="0" err="1"/>
              <a:t>Aliquam</a:t>
            </a:r>
            <a:r>
              <a:rPr lang="en-US" sz="3200" dirty="0"/>
              <a:t> </a:t>
            </a:r>
            <a:r>
              <a:rPr lang="en-US" sz="3200" dirty="0" err="1"/>
              <a:t>eu</a:t>
            </a:r>
            <a:r>
              <a:rPr lang="en-US" sz="3200" dirty="0"/>
              <a:t> lacinia eros. Sed </a:t>
            </a:r>
            <a:r>
              <a:rPr lang="en-US" sz="3200" dirty="0" err="1"/>
              <a:t>facilisis</a:t>
            </a:r>
            <a:r>
              <a:rPr lang="en-US" sz="3200" dirty="0"/>
              <a:t> </a:t>
            </a:r>
            <a:r>
              <a:rPr lang="en-US" sz="3200" dirty="0" err="1"/>
              <a:t>neque</a:t>
            </a:r>
            <a:r>
              <a:rPr lang="en-US" sz="3200" dirty="0"/>
              <a:t> </a:t>
            </a:r>
            <a:r>
              <a:rPr lang="en-US" sz="3200" dirty="0" err="1"/>
              <a:t>tortor</a:t>
            </a:r>
            <a:r>
              <a:rPr lang="en-US" sz="3200" dirty="0"/>
              <a:t>, id porta </a:t>
            </a:r>
            <a:r>
              <a:rPr lang="en-US" sz="3200" dirty="0" err="1"/>
              <a:t>sem</a:t>
            </a:r>
            <a:r>
              <a:rPr lang="en-US" sz="3200" dirty="0"/>
              <a:t> </a:t>
            </a:r>
            <a:r>
              <a:rPr lang="en-US" sz="3200" dirty="0" err="1"/>
              <a:t>pellentesque</a:t>
            </a:r>
            <a:r>
              <a:rPr lang="en-US" sz="3200" dirty="0"/>
              <a:t> dictum. </a:t>
            </a:r>
            <a:r>
              <a:rPr lang="en-US" sz="3200" dirty="0" err="1"/>
              <a:t>Pellentesque</a:t>
            </a:r>
            <a:r>
              <a:rPr lang="en-US" sz="3200" dirty="0"/>
              <a:t> habitant </a:t>
            </a:r>
            <a:r>
              <a:rPr lang="en-US" sz="3200" dirty="0" err="1"/>
              <a:t>morbi</a:t>
            </a:r>
            <a:r>
              <a:rPr lang="en-US" sz="3200" dirty="0"/>
              <a:t> </a:t>
            </a:r>
            <a:r>
              <a:rPr lang="en-US" sz="3200" dirty="0" err="1"/>
              <a:t>tristique</a:t>
            </a:r>
            <a:r>
              <a:rPr lang="en-US" sz="3200" dirty="0"/>
              <a:t> </a:t>
            </a:r>
            <a:r>
              <a:rPr lang="en-US" sz="3200" dirty="0" err="1"/>
              <a:t>senectus</a:t>
            </a:r>
            <a:r>
              <a:rPr lang="en-US" sz="3200" dirty="0"/>
              <a:t> et </a:t>
            </a:r>
            <a:r>
              <a:rPr lang="en-US" sz="3200" dirty="0" err="1"/>
              <a:t>netus</a:t>
            </a:r>
            <a:r>
              <a:rPr lang="en-US" sz="3200" dirty="0"/>
              <a:t> et </a:t>
            </a:r>
            <a:r>
              <a:rPr lang="en-US" sz="3200" dirty="0" err="1"/>
              <a:t>malesuada</a:t>
            </a:r>
            <a:r>
              <a:rPr lang="en-US" sz="3200" dirty="0"/>
              <a:t> fames ac </a:t>
            </a:r>
            <a:r>
              <a:rPr lang="en-US" sz="3200" dirty="0" err="1"/>
              <a:t>turpis</a:t>
            </a:r>
            <a:r>
              <a:rPr lang="en-US" sz="3200" dirty="0"/>
              <a:t> </a:t>
            </a:r>
            <a:r>
              <a:rPr lang="en-US" sz="3200" dirty="0" err="1"/>
              <a:t>egestas</a:t>
            </a:r>
            <a:r>
              <a:rPr lang="en-US" sz="3200" dirty="0"/>
              <a:t>. Vestibulum </a:t>
            </a:r>
            <a:r>
              <a:rPr lang="en-US" sz="3200" dirty="0" err="1"/>
              <a:t>sem</a:t>
            </a:r>
            <a:r>
              <a:rPr lang="en-US" sz="3200" dirty="0"/>
              <a:t> </a:t>
            </a:r>
            <a:r>
              <a:rPr lang="en-US" sz="3200" dirty="0" err="1"/>
              <a:t>turpis</a:t>
            </a:r>
            <a:r>
              <a:rPr lang="en-US" sz="3200" dirty="0"/>
              <a:t>, </a:t>
            </a:r>
            <a:r>
              <a:rPr lang="en-US" sz="3200" dirty="0" err="1"/>
              <a:t>iaculis</a:t>
            </a:r>
            <a:r>
              <a:rPr lang="en-US" sz="3200" dirty="0"/>
              <a:t> et </a:t>
            </a:r>
            <a:r>
              <a:rPr lang="en-US" sz="3200" dirty="0" err="1"/>
              <a:t>lacus</a:t>
            </a:r>
            <a:r>
              <a:rPr lang="en-US" sz="3200" dirty="0"/>
              <a:t> </a:t>
            </a:r>
            <a:r>
              <a:rPr lang="en-US" sz="3200" dirty="0" err="1"/>
              <a:t>nec</a:t>
            </a:r>
            <a:r>
              <a:rPr lang="en-US" sz="3200" dirty="0"/>
              <a:t>, </a:t>
            </a:r>
            <a:r>
              <a:rPr lang="en-US" sz="3200" dirty="0" err="1"/>
              <a:t>rutrum</a:t>
            </a:r>
            <a:r>
              <a:rPr lang="en-US" sz="3200" dirty="0"/>
              <a:t> </a:t>
            </a:r>
            <a:r>
              <a:rPr lang="en-US" sz="3200" dirty="0" err="1"/>
              <a:t>laoreet</a:t>
            </a:r>
            <a:r>
              <a:rPr lang="en-US" sz="3200" dirty="0"/>
              <a:t> mi. Donec ligula </a:t>
            </a:r>
            <a:r>
              <a:rPr lang="en-US" sz="3200" dirty="0" err="1"/>
              <a:t>felis</a:t>
            </a:r>
            <a:r>
              <a:rPr lang="en-US" sz="3200" dirty="0"/>
              <a:t>, </a:t>
            </a:r>
            <a:r>
              <a:rPr lang="en-US" sz="3200" dirty="0" err="1"/>
              <a:t>eleifend</a:t>
            </a:r>
            <a:r>
              <a:rPr lang="en-US" sz="3200" dirty="0"/>
              <a:t> </a:t>
            </a:r>
            <a:r>
              <a:rPr lang="en-US" sz="3200" dirty="0" err="1"/>
              <a:t>imperdiet</a:t>
            </a:r>
            <a:r>
              <a:rPr lang="en-US" sz="3200" dirty="0"/>
              <a:t> </a:t>
            </a:r>
            <a:r>
              <a:rPr lang="en-US" sz="3200" dirty="0" err="1"/>
              <a:t>ullamcorper</a:t>
            </a:r>
            <a:r>
              <a:rPr lang="en-US" sz="3200" dirty="0"/>
              <a:t> non, </a:t>
            </a:r>
            <a:r>
              <a:rPr lang="en-US" sz="3200" dirty="0" err="1"/>
              <a:t>tincidunt</a:t>
            </a:r>
            <a:r>
              <a:rPr lang="en-US" sz="3200" dirty="0"/>
              <a:t> vel </a:t>
            </a:r>
            <a:r>
              <a:rPr lang="en-US" sz="3200" dirty="0" err="1"/>
              <a:t>nunc</a:t>
            </a:r>
            <a:r>
              <a:rPr lang="en-US" sz="3200" dirty="0"/>
              <a:t>. Sed sed </a:t>
            </a:r>
            <a:r>
              <a:rPr lang="en-US" sz="3200" dirty="0" err="1"/>
              <a:t>congue</a:t>
            </a:r>
            <a:r>
              <a:rPr lang="en-US" sz="3200" dirty="0"/>
              <a:t> </a:t>
            </a:r>
            <a:r>
              <a:rPr lang="en-US" sz="3200" dirty="0" err="1"/>
              <a:t>lacus</a:t>
            </a:r>
            <a:r>
              <a:rPr lang="en-US" sz="3200" dirty="0"/>
              <a:t>, sit </a:t>
            </a:r>
            <a:r>
              <a:rPr lang="en-US" sz="3200" dirty="0" err="1"/>
              <a:t>amet</a:t>
            </a:r>
            <a:r>
              <a:rPr lang="en-US" sz="3200" dirty="0"/>
              <a:t> </a:t>
            </a:r>
            <a:r>
              <a:rPr lang="en-US" sz="3200" dirty="0" err="1"/>
              <a:t>elementum</a:t>
            </a:r>
            <a:r>
              <a:rPr lang="en-US" sz="3200" dirty="0"/>
              <a:t> </a:t>
            </a:r>
            <a:r>
              <a:rPr lang="en-US" sz="3200" dirty="0" err="1"/>
              <a:t>purus</a:t>
            </a:r>
            <a:r>
              <a:rPr lang="en-US" sz="3200" dirty="0"/>
              <a:t>. </a:t>
            </a:r>
            <a:r>
              <a:rPr lang="en-US" sz="3200" dirty="0" err="1"/>
              <a:t>Orci</a:t>
            </a:r>
            <a:r>
              <a:rPr lang="en-US" sz="3200" dirty="0"/>
              <a:t> </a:t>
            </a:r>
            <a:r>
              <a:rPr lang="en-US" sz="3200" dirty="0" err="1"/>
              <a:t>varius</a:t>
            </a:r>
            <a:r>
              <a:rPr lang="en-US" sz="3200" dirty="0"/>
              <a:t> </a:t>
            </a:r>
            <a:r>
              <a:rPr lang="en-US" sz="3200" dirty="0" err="1"/>
              <a:t>natoque</a:t>
            </a:r>
            <a:r>
              <a:rPr lang="en-US" sz="3200" dirty="0"/>
              <a:t> </a:t>
            </a:r>
            <a:r>
              <a:rPr lang="en-US" sz="3200" dirty="0" err="1"/>
              <a:t>penatibus</a:t>
            </a:r>
            <a:r>
              <a:rPr lang="en-US" sz="3200" dirty="0"/>
              <a:t> et </a:t>
            </a:r>
            <a:r>
              <a:rPr lang="en-US" sz="3200" dirty="0" err="1"/>
              <a:t>magnis</a:t>
            </a:r>
            <a:r>
              <a:rPr lang="en-US" sz="3200" dirty="0"/>
              <a:t> dis parturient </a:t>
            </a:r>
            <a:r>
              <a:rPr lang="en-US" sz="3200" dirty="0" err="1"/>
              <a:t>montes</a:t>
            </a:r>
            <a:r>
              <a:rPr lang="en-US" sz="3200" dirty="0"/>
              <a:t>, </a:t>
            </a:r>
            <a:r>
              <a:rPr lang="en-US" sz="3200" dirty="0" err="1"/>
              <a:t>nascetur</a:t>
            </a:r>
            <a:r>
              <a:rPr lang="en-US" sz="3200" dirty="0"/>
              <a:t> </a:t>
            </a:r>
            <a:r>
              <a:rPr lang="en-US" sz="3200" dirty="0" err="1"/>
              <a:t>ridiculus</a:t>
            </a:r>
            <a:r>
              <a:rPr lang="en-US" sz="3200" dirty="0"/>
              <a:t> mus. In vel </a:t>
            </a:r>
            <a:r>
              <a:rPr lang="en-US" sz="3200" dirty="0" err="1"/>
              <a:t>ultrices</a:t>
            </a:r>
            <a:r>
              <a:rPr lang="en-US" sz="3200" dirty="0"/>
              <a:t> magna. In vel </a:t>
            </a:r>
            <a:r>
              <a:rPr lang="en-US" sz="3200" dirty="0" err="1"/>
              <a:t>justo</a:t>
            </a:r>
            <a:r>
              <a:rPr lang="en-US" sz="3200" dirty="0"/>
              <a:t> </a:t>
            </a:r>
            <a:r>
              <a:rPr lang="en-US" sz="3200" dirty="0" err="1"/>
              <a:t>nec</a:t>
            </a:r>
            <a:r>
              <a:rPr lang="en-US" sz="3200" dirty="0"/>
              <a:t> </a:t>
            </a:r>
            <a:r>
              <a:rPr lang="en-US" sz="3200" dirty="0" err="1"/>
              <a:t>turpis</a:t>
            </a:r>
            <a:r>
              <a:rPr lang="en-US" sz="3200" dirty="0"/>
              <a:t> </a:t>
            </a:r>
            <a:r>
              <a:rPr lang="en-US" sz="3200" dirty="0" err="1"/>
              <a:t>malesuada</a:t>
            </a:r>
            <a:r>
              <a:rPr lang="en-US" sz="3200" dirty="0"/>
              <a:t> </a:t>
            </a:r>
            <a:r>
              <a:rPr lang="en-US" sz="3200" dirty="0" err="1"/>
              <a:t>elementum</a:t>
            </a:r>
            <a:r>
              <a:rPr lang="en-US" sz="3200" dirty="0"/>
              <a:t>. Sed </a:t>
            </a:r>
            <a:r>
              <a:rPr lang="en-US" sz="3200" dirty="0" err="1"/>
              <a:t>ultricies</a:t>
            </a:r>
            <a:r>
              <a:rPr lang="en-US" sz="3200" dirty="0"/>
              <a:t> ipsum </a:t>
            </a:r>
            <a:r>
              <a:rPr lang="en-US" sz="3200" dirty="0" err="1"/>
              <a:t>ut</a:t>
            </a:r>
            <a:r>
              <a:rPr lang="en-US" sz="3200" dirty="0"/>
              <a:t> </a:t>
            </a:r>
            <a:r>
              <a:rPr lang="en-US" sz="3200" dirty="0" err="1"/>
              <a:t>malesuada</a:t>
            </a:r>
            <a:r>
              <a:rPr lang="en-US" sz="3200" dirty="0"/>
              <a:t> </a:t>
            </a:r>
            <a:r>
              <a:rPr lang="en-US" sz="3200" dirty="0" err="1"/>
              <a:t>eleifend</a:t>
            </a:r>
            <a:r>
              <a:rPr lang="en-US" sz="3200" dirty="0"/>
              <a:t>.</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19297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r>
              <a:rPr lang="en-US" sz="3200" dirty="0" err="1"/>
              <a:t>Aliquam</a:t>
            </a:r>
            <a:r>
              <a:rPr lang="en-US" sz="3200" dirty="0"/>
              <a:t> </a:t>
            </a:r>
            <a:r>
              <a:rPr lang="en-US" sz="3200" dirty="0" err="1"/>
              <a:t>hendrerit</a:t>
            </a:r>
            <a:r>
              <a:rPr lang="en-US" sz="3200" dirty="0"/>
              <a:t> </a:t>
            </a:r>
            <a:r>
              <a:rPr lang="en-US" sz="3200" dirty="0" err="1"/>
              <a:t>laoreet</a:t>
            </a:r>
            <a:r>
              <a:rPr lang="en-US" sz="3200" dirty="0"/>
              <a:t> ante </a:t>
            </a:r>
            <a:r>
              <a:rPr lang="en-US" sz="3200" dirty="0" err="1"/>
              <a:t>eget</a:t>
            </a:r>
            <a:r>
              <a:rPr lang="en-US" sz="3200" dirty="0"/>
              <a:t> </a:t>
            </a:r>
            <a:r>
              <a:rPr lang="en-US" sz="3200" dirty="0" err="1"/>
              <a:t>commodo</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Curabitur</a:t>
            </a:r>
            <a:r>
              <a:rPr lang="en-US" sz="3200" dirty="0"/>
              <a:t> </a:t>
            </a:r>
            <a:r>
              <a:rPr lang="en-US" sz="3200" dirty="0" err="1"/>
              <a:t>nunc</a:t>
            </a:r>
            <a:r>
              <a:rPr lang="en-US" sz="3200" dirty="0"/>
              <a:t> </a:t>
            </a:r>
            <a:r>
              <a:rPr lang="en-US" sz="3200" dirty="0" err="1"/>
              <a:t>nibh</a:t>
            </a:r>
            <a:r>
              <a:rPr lang="en-US" sz="3200" dirty="0"/>
              <a:t>, </a:t>
            </a:r>
            <a:r>
              <a:rPr lang="en-US" sz="3200" dirty="0" err="1"/>
              <a:t>luctus</a:t>
            </a:r>
            <a:r>
              <a:rPr lang="en-US" sz="3200" dirty="0"/>
              <a:t> </a:t>
            </a:r>
            <a:r>
              <a:rPr lang="en-US" sz="3200" dirty="0" err="1"/>
              <a:t>quis</a:t>
            </a:r>
            <a:r>
              <a:rPr lang="en-US" sz="3200" dirty="0"/>
              <a:t> eros vel, </a:t>
            </a:r>
            <a:r>
              <a:rPr lang="en-US" sz="3200" dirty="0" err="1"/>
              <a:t>aliquet</a:t>
            </a:r>
            <a:r>
              <a:rPr lang="en-US" sz="3200" dirty="0"/>
              <a:t> </a:t>
            </a:r>
            <a:r>
              <a:rPr lang="en-US" sz="3200" dirty="0" err="1"/>
              <a:t>laoreet</a:t>
            </a:r>
            <a:r>
              <a:rPr lang="en-US" sz="3200" dirty="0"/>
              <a:t> </a:t>
            </a:r>
            <a:r>
              <a:rPr lang="en-US" sz="3200" dirty="0" err="1"/>
              <a:t>urna</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Mauris</a:t>
            </a:r>
            <a:r>
              <a:rPr lang="en-US" sz="3200" dirty="0"/>
              <a:t> </a:t>
            </a:r>
            <a:r>
              <a:rPr lang="en-US" sz="3200" dirty="0" err="1"/>
              <a:t>ultrices</a:t>
            </a:r>
            <a:r>
              <a:rPr lang="en-US" sz="3200" dirty="0"/>
              <a:t> mi id </a:t>
            </a:r>
            <a:r>
              <a:rPr lang="en-US" sz="3200" dirty="0" err="1"/>
              <a:t>erat</a:t>
            </a:r>
            <a:r>
              <a:rPr lang="en-US" sz="3200" dirty="0"/>
              <a:t> </a:t>
            </a:r>
            <a:r>
              <a:rPr lang="en-US" sz="3200" dirty="0" err="1"/>
              <a:t>efficitur</a:t>
            </a:r>
            <a:r>
              <a:rPr lang="en-US" sz="3200" dirty="0"/>
              <a:t>, at </a:t>
            </a:r>
            <a:r>
              <a:rPr lang="en-US" sz="3200" dirty="0" err="1"/>
              <a:t>mattis</a:t>
            </a:r>
            <a:r>
              <a:rPr lang="en-US" sz="3200" dirty="0"/>
              <a:t> lorem </a:t>
            </a:r>
            <a:r>
              <a:rPr lang="en-US" sz="3200" dirty="0" err="1"/>
              <a:t>mattis</a:t>
            </a:r>
            <a:r>
              <a:rPr lang="en-US" sz="3200" dirty="0"/>
              <a:t>. </a:t>
            </a:r>
            <a:r>
              <a:rPr lang="en-US" sz="3200" dirty="0" err="1"/>
              <a:t>Aliquam</a:t>
            </a:r>
            <a:r>
              <a:rPr lang="en-US" sz="3200" dirty="0"/>
              <a:t> </a:t>
            </a:r>
            <a:r>
              <a:rPr lang="en-US" sz="3200" dirty="0" err="1"/>
              <a:t>eu</a:t>
            </a:r>
            <a:r>
              <a:rPr lang="en-US" sz="3200" dirty="0"/>
              <a:t> lacinia eros. Sed </a:t>
            </a:r>
            <a:r>
              <a:rPr lang="en-US" sz="3200" dirty="0" err="1"/>
              <a:t>facilisis</a:t>
            </a:r>
            <a:r>
              <a:rPr lang="en-US" sz="3200" dirty="0"/>
              <a:t> </a:t>
            </a:r>
            <a:r>
              <a:rPr lang="en-US" sz="3200" dirty="0" err="1"/>
              <a:t>neque</a:t>
            </a:r>
            <a:r>
              <a:rPr lang="en-US" sz="3200" dirty="0"/>
              <a:t> </a:t>
            </a:r>
            <a:r>
              <a:rPr lang="en-US" sz="3200" dirty="0" err="1"/>
              <a:t>tortor</a:t>
            </a:r>
            <a:r>
              <a:rPr lang="en-US" sz="3200" dirty="0"/>
              <a:t>, id porta </a:t>
            </a:r>
            <a:r>
              <a:rPr lang="en-US" sz="3200" dirty="0" err="1"/>
              <a:t>sem</a:t>
            </a:r>
            <a:r>
              <a:rPr lang="en-US" sz="3200" dirty="0"/>
              <a:t> </a:t>
            </a:r>
            <a:r>
              <a:rPr lang="en-US" sz="3200" dirty="0" err="1"/>
              <a:t>pellentesque</a:t>
            </a:r>
            <a:r>
              <a:rPr lang="en-US" sz="3200" dirty="0"/>
              <a:t> dictum. </a:t>
            </a:r>
            <a:r>
              <a:rPr lang="en-US" sz="3200" dirty="0" err="1"/>
              <a:t>Pellentesque</a:t>
            </a:r>
            <a:r>
              <a:rPr lang="en-US" sz="3200" dirty="0"/>
              <a:t> habitant </a:t>
            </a:r>
            <a:r>
              <a:rPr lang="en-US" sz="3200" dirty="0" err="1"/>
              <a:t>morbi</a:t>
            </a:r>
            <a:r>
              <a:rPr lang="en-US" sz="3200" dirty="0"/>
              <a:t> </a:t>
            </a:r>
            <a:r>
              <a:rPr lang="en-US" sz="3200" dirty="0" err="1"/>
              <a:t>tristique</a:t>
            </a:r>
            <a:r>
              <a:rPr lang="en-US" sz="3200" dirty="0"/>
              <a:t> </a:t>
            </a:r>
            <a:r>
              <a:rPr lang="en-US" sz="3200" dirty="0" err="1"/>
              <a:t>senectus</a:t>
            </a:r>
            <a:r>
              <a:rPr lang="en-US" sz="3200" dirty="0"/>
              <a:t> et </a:t>
            </a:r>
            <a:r>
              <a:rPr lang="en-US" sz="3200" dirty="0" err="1"/>
              <a:t>netus</a:t>
            </a:r>
            <a:r>
              <a:rPr lang="en-US" sz="3200" dirty="0"/>
              <a:t> et </a:t>
            </a:r>
            <a:r>
              <a:rPr lang="en-US" sz="3200" dirty="0" err="1"/>
              <a:t>malesuada</a:t>
            </a:r>
            <a:r>
              <a:rPr lang="en-US" sz="3200" dirty="0"/>
              <a:t> fames ac </a:t>
            </a:r>
            <a:r>
              <a:rPr lang="en-US" sz="3200" dirty="0" err="1"/>
              <a:t>turpis</a:t>
            </a:r>
            <a:r>
              <a:rPr lang="en-US" sz="3200" dirty="0"/>
              <a:t> </a:t>
            </a:r>
            <a:r>
              <a:rPr lang="en-US" sz="3200" dirty="0" err="1"/>
              <a:t>egestas</a:t>
            </a:r>
            <a:r>
              <a:rPr lang="en-US" sz="3200" dirty="0"/>
              <a:t>. Vestibulum </a:t>
            </a:r>
            <a:r>
              <a:rPr lang="en-US" sz="3200" dirty="0" err="1"/>
              <a:t>sem</a:t>
            </a:r>
            <a:r>
              <a:rPr lang="en-US" sz="3200" dirty="0"/>
              <a:t> </a:t>
            </a:r>
            <a:r>
              <a:rPr lang="en-US" sz="3200" dirty="0" err="1"/>
              <a:t>turpis</a:t>
            </a:r>
            <a:r>
              <a:rPr lang="en-US" sz="3200" dirty="0"/>
              <a:t>, </a:t>
            </a:r>
            <a:r>
              <a:rPr lang="en-US" sz="3200" dirty="0" err="1"/>
              <a:t>iaculis</a:t>
            </a:r>
            <a:r>
              <a:rPr lang="en-US" sz="3200" dirty="0"/>
              <a:t> et </a:t>
            </a:r>
            <a:r>
              <a:rPr lang="en-US" sz="3200" dirty="0" err="1"/>
              <a:t>lacus</a:t>
            </a:r>
            <a:r>
              <a:rPr lang="en-US" sz="3200" dirty="0"/>
              <a:t> </a:t>
            </a:r>
            <a:r>
              <a:rPr lang="en-US" sz="3200" dirty="0" err="1"/>
              <a:t>nec</a:t>
            </a:r>
            <a:r>
              <a:rPr lang="en-US" sz="3200" dirty="0"/>
              <a:t>, </a:t>
            </a:r>
            <a:r>
              <a:rPr lang="en-US" sz="3200" dirty="0" err="1"/>
              <a:t>rutrum</a:t>
            </a:r>
            <a:r>
              <a:rPr lang="en-US" sz="3200" dirty="0"/>
              <a:t> </a:t>
            </a:r>
            <a:r>
              <a:rPr lang="en-US" sz="3200" dirty="0" err="1"/>
              <a:t>laoreet</a:t>
            </a:r>
            <a:r>
              <a:rPr lang="en-US" sz="3200" dirty="0"/>
              <a:t> mi. Donec ligula </a:t>
            </a:r>
            <a:r>
              <a:rPr lang="en-US" sz="3200" dirty="0" err="1"/>
              <a:t>felis</a:t>
            </a:r>
            <a:r>
              <a:rPr lang="en-US" sz="3200" dirty="0"/>
              <a:t>, </a:t>
            </a:r>
            <a:r>
              <a:rPr lang="en-US" sz="3200" dirty="0" err="1"/>
              <a:t>eleifend</a:t>
            </a:r>
            <a:r>
              <a:rPr lang="en-US" sz="3200" dirty="0"/>
              <a:t> </a:t>
            </a:r>
            <a:r>
              <a:rPr lang="en-US" sz="3200" dirty="0" err="1"/>
              <a:t>imperdiet</a:t>
            </a:r>
            <a:r>
              <a:rPr lang="en-US" sz="3200" dirty="0"/>
              <a:t> </a:t>
            </a:r>
            <a:r>
              <a:rPr lang="en-US" sz="3200" dirty="0" err="1"/>
              <a:t>ullamcorper</a:t>
            </a:r>
            <a:r>
              <a:rPr lang="en-US" sz="3200" dirty="0"/>
              <a:t> non, </a:t>
            </a:r>
            <a:r>
              <a:rPr lang="en-US" sz="3200" dirty="0" err="1"/>
              <a:t>tincidunt</a:t>
            </a:r>
            <a:r>
              <a:rPr lang="en-US" sz="3200" dirty="0"/>
              <a:t> vel </a:t>
            </a:r>
            <a:r>
              <a:rPr lang="en-US" sz="3200" dirty="0" err="1"/>
              <a:t>nunc</a:t>
            </a:r>
            <a:r>
              <a:rPr lang="en-US" sz="3200" dirty="0"/>
              <a:t>. Sed sed </a:t>
            </a:r>
            <a:r>
              <a:rPr lang="en-US" sz="3200" dirty="0" err="1"/>
              <a:t>congue</a:t>
            </a:r>
            <a:r>
              <a:rPr lang="en-US" sz="3200" dirty="0"/>
              <a:t> </a:t>
            </a:r>
            <a:r>
              <a:rPr lang="en-US" sz="3200" dirty="0" err="1"/>
              <a:t>lacus</a:t>
            </a:r>
            <a:r>
              <a:rPr lang="en-US" sz="3200" dirty="0"/>
              <a:t>, sit </a:t>
            </a:r>
            <a:r>
              <a:rPr lang="en-US" sz="3200" dirty="0" err="1"/>
              <a:t>amet</a:t>
            </a:r>
            <a:r>
              <a:rPr lang="en-US" sz="3200" dirty="0"/>
              <a:t> </a:t>
            </a:r>
            <a:r>
              <a:rPr lang="en-US" sz="3200" dirty="0" err="1"/>
              <a:t>elementum</a:t>
            </a:r>
            <a:r>
              <a:rPr lang="en-US" sz="3200" dirty="0"/>
              <a:t> </a:t>
            </a:r>
            <a:r>
              <a:rPr lang="en-US" sz="3200" dirty="0" err="1"/>
              <a:t>purus</a:t>
            </a:r>
            <a:r>
              <a:rPr lang="en-US" sz="3200" dirty="0"/>
              <a:t>. </a:t>
            </a:r>
            <a:r>
              <a:rPr lang="en-US" sz="3200" dirty="0" err="1"/>
              <a:t>Orci</a:t>
            </a:r>
            <a:r>
              <a:rPr lang="en-US" sz="3200" dirty="0"/>
              <a:t> </a:t>
            </a:r>
            <a:r>
              <a:rPr lang="en-US" sz="3200" dirty="0" err="1"/>
              <a:t>varius</a:t>
            </a:r>
            <a:r>
              <a:rPr lang="en-US" sz="3200" dirty="0"/>
              <a:t> </a:t>
            </a:r>
            <a:r>
              <a:rPr lang="en-US" sz="3200" dirty="0" err="1"/>
              <a:t>natoque</a:t>
            </a:r>
            <a:r>
              <a:rPr lang="en-US" sz="3200" dirty="0"/>
              <a:t> </a:t>
            </a:r>
            <a:r>
              <a:rPr lang="en-US" sz="3200" dirty="0" err="1"/>
              <a:t>penatibus</a:t>
            </a:r>
            <a:r>
              <a:rPr lang="en-US" sz="3200" dirty="0"/>
              <a:t> et </a:t>
            </a:r>
            <a:r>
              <a:rPr lang="en-US" sz="3200" dirty="0" err="1"/>
              <a:t>magnis</a:t>
            </a:r>
            <a:r>
              <a:rPr lang="en-US" sz="3200" dirty="0"/>
              <a:t> dis parturient </a:t>
            </a:r>
            <a:r>
              <a:rPr lang="en-US" sz="3200" dirty="0" err="1"/>
              <a:t>montes</a:t>
            </a:r>
            <a:r>
              <a:rPr lang="en-US" sz="3200" dirty="0"/>
              <a:t>, </a:t>
            </a:r>
            <a:r>
              <a:rPr lang="en-US" sz="3200" dirty="0" err="1"/>
              <a:t>nascetur</a:t>
            </a:r>
            <a:r>
              <a:rPr lang="en-US" sz="3200" dirty="0"/>
              <a:t> </a:t>
            </a:r>
            <a:r>
              <a:rPr lang="en-US" sz="3200" dirty="0" err="1"/>
              <a:t>ridiculus</a:t>
            </a:r>
            <a:r>
              <a:rPr lang="en-US" sz="3200" dirty="0"/>
              <a:t> mus. In vel </a:t>
            </a:r>
            <a:r>
              <a:rPr lang="en-US" sz="3200" dirty="0" err="1"/>
              <a:t>ultrices</a:t>
            </a:r>
            <a:r>
              <a:rPr lang="en-US" sz="3200" dirty="0"/>
              <a:t> magna. In vel </a:t>
            </a:r>
            <a:r>
              <a:rPr lang="en-US" sz="3200" dirty="0" err="1"/>
              <a:t>justo</a:t>
            </a:r>
            <a:r>
              <a:rPr lang="en-US" sz="3200" dirty="0"/>
              <a:t> </a:t>
            </a:r>
            <a:r>
              <a:rPr lang="en-US" sz="3200" dirty="0" err="1"/>
              <a:t>nec</a:t>
            </a:r>
            <a:r>
              <a:rPr lang="en-US" sz="3200" dirty="0"/>
              <a:t> </a:t>
            </a:r>
            <a:r>
              <a:rPr lang="en-US" sz="3200" dirty="0" err="1"/>
              <a:t>turpis</a:t>
            </a:r>
            <a:r>
              <a:rPr lang="en-US" sz="3200" dirty="0"/>
              <a:t> </a:t>
            </a:r>
            <a:r>
              <a:rPr lang="en-US" sz="3200" dirty="0" err="1"/>
              <a:t>malesuada</a:t>
            </a:r>
            <a:r>
              <a:rPr lang="en-US" sz="3200" dirty="0"/>
              <a:t> </a:t>
            </a:r>
            <a:r>
              <a:rPr lang="en-US" sz="3200" dirty="0" err="1"/>
              <a:t>elementum</a:t>
            </a:r>
            <a:r>
              <a:rPr lang="en-US" sz="3200" dirty="0"/>
              <a:t>. Sed </a:t>
            </a:r>
            <a:r>
              <a:rPr lang="en-US" sz="3200" dirty="0" err="1"/>
              <a:t>ultricies</a:t>
            </a:r>
            <a:r>
              <a:rPr lang="en-US" sz="3200" dirty="0"/>
              <a:t> ipsum </a:t>
            </a:r>
            <a:r>
              <a:rPr lang="en-US" sz="3200" dirty="0" err="1"/>
              <a:t>ut</a:t>
            </a:r>
            <a:r>
              <a:rPr lang="en-US" sz="3200" dirty="0"/>
              <a:t> </a:t>
            </a:r>
            <a:r>
              <a:rPr lang="en-US" sz="3200" dirty="0" err="1"/>
              <a:t>malesuada</a:t>
            </a:r>
            <a:r>
              <a:rPr lang="en-US" sz="3200" dirty="0"/>
              <a:t> </a:t>
            </a:r>
            <a:r>
              <a:rPr lang="en-US" sz="3200" dirty="0" err="1"/>
              <a:t>eleifend</a:t>
            </a:r>
            <a:r>
              <a:rPr lang="en-US" sz="3200" dirty="0"/>
              <a:t>.</a:t>
            </a:r>
          </a:p>
          <a:p>
            <a:pPr algn="just"/>
            <a:endParaRPr lang="en-US" sz="3200" dirty="0"/>
          </a:p>
          <a:p>
            <a:pPr algn="just"/>
            <a:r>
              <a:rPr lang="en-US" sz="3200" dirty="0"/>
              <a:t>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r>
              <a:rPr lang="en-US" sz="3200" dirty="0" err="1"/>
              <a:t>Aliquam</a:t>
            </a:r>
            <a:r>
              <a:rPr lang="en-US" sz="3200" dirty="0"/>
              <a:t> </a:t>
            </a:r>
            <a:r>
              <a:rPr lang="en-US" sz="3200" dirty="0" err="1"/>
              <a:t>hendrerit</a:t>
            </a:r>
            <a:r>
              <a:rPr lang="en-US" sz="3200" dirty="0"/>
              <a:t> </a:t>
            </a:r>
            <a:r>
              <a:rPr lang="en-US" sz="3200" dirty="0" err="1"/>
              <a:t>laoreet</a:t>
            </a:r>
            <a:r>
              <a:rPr lang="en-US" sz="3200" dirty="0"/>
              <a:t> ante </a:t>
            </a:r>
            <a:r>
              <a:rPr lang="en-US" sz="3200" dirty="0" err="1"/>
              <a:t>eget</a:t>
            </a:r>
            <a:r>
              <a:rPr lang="en-US" sz="3200" dirty="0"/>
              <a:t> </a:t>
            </a:r>
            <a:r>
              <a:rPr lang="en-US" sz="3200" dirty="0" err="1"/>
              <a:t>commodo</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Curabitur</a:t>
            </a:r>
            <a:r>
              <a:rPr lang="en-US" sz="3200" dirty="0"/>
              <a:t> </a:t>
            </a:r>
            <a:r>
              <a:rPr lang="en-US" sz="3200" dirty="0" err="1"/>
              <a:t>nunc</a:t>
            </a:r>
            <a:r>
              <a:rPr lang="en-US" sz="3200" dirty="0"/>
              <a:t> </a:t>
            </a:r>
            <a:r>
              <a:rPr lang="en-US" sz="3200" dirty="0" err="1"/>
              <a:t>nibh</a:t>
            </a:r>
            <a:r>
              <a:rPr lang="en-US" sz="3200" dirty="0"/>
              <a:t>, </a:t>
            </a:r>
            <a:r>
              <a:rPr lang="en-US" sz="3200" dirty="0" err="1"/>
              <a:t>luctus</a:t>
            </a:r>
            <a:r>
              <a:rPr lang="en-US" sz="3200" dirty="0"/>
              <a:t> </a:t>
            </a:r>
            <a:r>
              <a:rPr lang="en-US" sz="3200" dirty="0" err="1"/>
              <a:t>quis</a:t>
            </a:r>
            <a:r>
              <a:rPr lang="en-US" sz="3200" dirty="0"/>
              <a:t> eros vel, </a:t>
            </a:r>
            <a:r>
              <a:rPr lang="en-US" sz="3200" dirty="0" err="1"/>
              <a:t>aliquet</a:t>
            </a:r>
            <a:r>
              <a:rPr lang="en-US" sz="3200" dirty="0"/>
              <a:t> </a:t>
            </a:r>
            <a:r>
              <a:rPr lang="en-US" sz="3200" dirty="0" err="1"/>
              <a:t>laoreet</a:t>
            </a:r>
            <a:r>
              <a:rPr lang="en-US" sz="3200" dirty="0"/>
              <a:t> </a:t>
            </a:r>
            <a:r>
              <a:rPr lang="en-US" sz="3200" dirty="0" err="1"/>
              <a:t>urna</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Mauris</a:t>
            </a:r>
            <a:r>
              <a:rPr lang="en-US" sz="3200" dirty="0"/>
              <a:t> </a:t>
            </a:r>
            <a:r>
              <a:rPr lang="en-US" sz="3200" dirty="0" err="1"/>
              <a:t>ultrices</a:t>
            </a:r>
            <a:r>
              <a:rPr lang="en-US" sz="3200" dirty="0"/>
              <a:t> mi id </a:t>
            </a:r>
            <a:r>
              <a:rPr lang="en-US" sz="3200" dirty="0" err="1"/>
              <a:t>erat</a:t>
            </a:r>
            <a:r>
              <a:rPr lang="en-US" sz="3200" dirty="0"/>
              <a:t> </a:t>
            </a:r>
            <a:r>
              <a:rPr lang="en-US" sz="3200" dirty="0" err="1"/>
              <a:t>efficitur</a:t>
            </a:r>
            <a:r>
              <a:rPr lang="en-US" sz="3200" dirty="0"/>
              <a:t>, at </a:t>
            </a:r>
            <a:r>
              <a:rPr lang="en-US" sz="3200" dirty="0" err="1"/>
              <a:t>mattis</a:t>
            </a:r>
            <a:r>
              <a:rPr lang="en-US" sz="3200" dirty="0"/>
              <a:t> lorem </a:t>
            </a:r>
            <a:r>
              <a:rPr lang="en-US" sz="3200" dirty="0" err="1"/>
              <a:t>mattis</a:t>
            </a:r>
            <a:r>
              <a:rPr lang="en-US" sz="3200" dirty="0"/>
              <a:t>. </a:t>
            </a:r>
            <a:r>
              <a:rPr lang="en-US" sz="3200" dirty="0" err="1"/>
              <a:t>Aliquam</a:t>
            </a:r>
            <a:r>
              <a:rPr lang="en-US" sz="3200" dirty="0"/>
              <a:t> </a:t>
            </a:r>
            <a:r>
              <a:rPr lang="en-US" sz="3200" dirty="0" err="1"/>
              <a:t>eu</a:t>
            </a:r>
            <a:r>
              <a:rPr lang="en-US" sz="3200" dirty="0"/>
              <a:t> lacinia eros. Sed </a:t>
            </a:r>
            <a:r>
              <a:rPr lang="en-US" sz="3200" dirty="0" err="1"/>
              <a:t>facilisis</a:t>
            </a:r>
            <a:r>
              <a:rPr lang="en-US" sz="3200" dirty="0"/>
              <a:t> </a:t>
            </a:r>
            <a:r>
              <a:rPr lang="en-US" sz="3200" dirty="0" err="1"/>
              <a:t>neque</a:t>
            </a:r>
            <a:r>
              <a:rPr lang="en-US" sz="3200" dirty="0"/>
              <a:t> </a:t>
            </a:r>
            <a:r>
              <a:rPr lang="en-US" sz="3200" dirty="0" err="1"/>
              <a:t>tortor</a:t>
            </a:r>
            <a:r>
              <a:rPr lang="en-US" sz="3200" dirty="0"/>
              <a:t>, id porta </a:t>
            </a:r>
            <a:r>
              <a:rPr lang="en-US" sz="3200" dirty="0" err="1"/>
              <a:t>sem</a:t>
            </a:r>
            <a:r>
              <a:rPr lang="en-US" sz="3200" dirty="0"/>
              <a:t> </a:t>
            </a:r>
            <a:r>
              <a:rPr lang="en-US" sz="3200" dirty="0" err="1"/>
              <a:t>pellentesque</a:t>
            </a:r>
            <a:r>
              <a:rPr lang="en-US" sz="3200" dirty="0"/>
              <a:t> dictum. </a:t>
            </a:r>
            <a:r>
              <a:rPr lang="en-US" sz="3200" dirty="0" err="1"/>
              <a:t>Pellentesque</a:t>
            </a:r>
            <a:r>
              <a:rPr lang="en-US" sz="3200" dirty="0"/>
              <a:t> habitant </a:t>
            </a:r>
            <a:r>
              <a:rPr lang="en-US" sz="3200" dirty="0" err="1"/>
              <a:t>morbi</a:t>
            </a:r>
            <a:r>
              <a:rPr lang="en-US" sz="3200" dirty="0"/>
              <a:t> </a:t>
            </a:r>
            <a:r>
              <a:rPr lang="en-US" sz="3200" dirty="0" err="1"/>
              <a:t>tristique</a:t>
            </a:r>
            <a:r>
              <a:rPr lang="en-US" sz="3200" dirty="0"/>
              <a:t> </a:t>
            </a:r>
            <a:r>
              <a:rPr lang="en-US" sz="3200" dirty="0" err="1"/>
              <a:t>senectus</a:t>
            </a:r>
            <a:r>
              <a:rPr lang="en-US" sz="3200" dirty="0"/>
              <a:t> et </a:t>
            </a:r>
            <a:r>
              <a:rPr lang="en-US" sz="3200" dirty="0" err="1"/>
              <a:t>netus</a:t>
            </a:r>
            <a:r>
              <a:rPr lang="en-US" sz="3200" dirty="0"/>
              <a:t> et </a:t>
            </a:r>
            <a:r>
              <a:rPr lang="en-US" sz="3200" dirty="0" err="1"/>
              <a:t>malesuada</a:t>
            </a:r>
            <a:r>
              <a:rPr lang="en-US" sz="3200" dirty="0"/>
              <a:t> fames ac </a:t>
            </a:r>
            <a:r>
              <a:rPr lang="en-US" sz="3200" dirty="0" err="1"/>
              <a:t>turpis</a:t>
            </a:r>
            <a:r>
              <a:rPr lang="en-US" sz="3200" dirty="0"/>
              <a:t> </a:t>
            </a:r>
            <a:r>
              <a:rPr lang="en-US" sz="3200" dirty="0" err="1"/>
              <a:t>egestas</a:t>
            </a:r>
            <a:r>
              <a:rPr lang="en-US" sz="3200" dirty="0"/>
              <a:t>. Vestibulum </a:t>
            </a:r>
            <a:r>
              <a:rPr lang="en-US" sz="3200" dirty="0" err="1"/>
              <a:t>sem</a:t>
            </a:r>
            <a:r>
              <a:rPr lang="en-US" sz="3200" dirty="0"/>
              <a:t> </a:t>
            </a:r>
            <a:r>
              <a:rPr lang="en-US" sz="3200" dirty="0" err="1"/>
              <a:t>turpis</a:t>
            </a:r>
            <a:r>
              <a:rPr lang="en-US" sz="3200" dirty="0"/>
              <a:t>, </a:t>
            </a:r>
            <a:r>
              <a:rPr lang="en-US" sz="3200" dirty="0" err="1"/>
              <a:t>iaculis</a:t>
            </a:r>
            <a:r>
              <a:rPr lang="en-US" sz="3200" dirty="0"/>
              <a:t> et </a:t>
            </a:r>
            <a:r>
              <a:rPr lang="en-US" sz="3200" dirty="0" err="1"/>
              <a:t>lacus</a:t>
            </a:r>
            <a:r>
              <a:rPr lang="en-US" sz="3200" dirty="0"/>
              <a:t> </a:t>
            </a:r>
            <a:r>
              <a:rPr lang="en-US" sz="3200" dirty="0" err="1"/>
              <a:t>nec</a:t>
            </a:r>
            <a:r>
              <a:rPr lang="en-US" sz="3200" dirty="0"/>
              <a:t>, </a:t>
            </a:r>
            <a:r>
              <a:rPr lang="en-US" sz="3200" dirty="0" err="1"/>
              <a:t>rutrum</a:t>
            </a:r>
            <a:r>
              <a:rPr lang="en-US" sz="3200" dirty="0"/>
              <a:t> </a:t>
            </a:r>
            <a:r>
              <a:rPr lang="en-US" sz="3200" dirty="0" err="1"/>
              <a:t>laoreet</a:t>
            </a:r>
            <a:r>
              <a:rPr lang="en-US" sz="3200" dirty="0"/>
              <a:t> mi. Donec ligula </a:t>
            </a:r>
            <a:r>
              <a:rPr lang="en-US" sz="3200" dirty="0" err="1"/>
              <a:t>felis</a:t>
            </a:r>
            <a:r>
              <a:rPr lang="en-US" sz="3200" dirty="0"/>
              <a:t>, </a:t>
            </a:r>
            <a:r>
              <a:rPr lang="en-US" sz="3200" dirty="0" err="1"/>
              <a:t>eleifend</a:t>
            </a:r>
            <a:r>
              <a:rPr lang="en-US" sz="3200" dirty="0"/>
              <a:t> </a:t>
            </a:r>
            <a:r>
              <a:rPr lang="en-US" sz="3200" dirty="0" err="1"/>
              <a:t>imperdiet</a:t>
            </a:r>
            <a:r>
              <a:rPr lang="en-US" sz="3200" dirty="0"/>
              <a:t> </a:t>
            </a:r>
            <a:r>
              <a:rPr lang="en-US" sz="3200" dirty="0" err="1"/>
              <a:t>ullamcorper</a:t>
            </a:r>
            <a:r>
              <a:rPr lang="en-US" sz="3200" dirty="0"/>
              <a:t> non, </a:t>
            </a:r>
            <a:r>
              <a:rPr lang="en-US" sz="3200" dirty="0" err="1"/>
              <a:t>tincidunt</a:t>
            </a:r>
            <a:r>
              <a:rPr lang="en-US" sz="3200" dirty="0"/>
              <a:t> vel </a:t>
            </a:r>
            <a:r>
              <a:rPr lang="en-US" sz="3200" dirty="0" err="1"/>
              <a:t>nunc</a:t>
            </a:r>
            <a:r>
              <a:rPr lang="en-US" sz="3200" dirty="0"/>
              <a:t>. Sed sed </a:t>
            </a:r>
            <a:r>
              <a:rPr lang="en-US" sz="3200" dirty="0" err="1"/>
              <a:t>congue</a:t>
            </a:r>
            <a:r>
              <a:rPr lang="en-US" sz="3200" dirty="0"/>
              <a:t> </a:t>
            </a:r>
            <a:r>
              <a:rPr lang="en-US" sz="3200" dirty="0" err="1"/>
              <a:t>lacus</a:t>
            </a:r>
            <a:r>
              <a:rPr lang="en-US" sz="3200" dirty="0"/>
              <a:t>, sit </a:t>
            </a:r>
            <a:r>
              <a:rPr lang="en-US" sz="3200" dirty="0" err="1"/>
              <a:t>amet</a:t>
            </a:r>
            <a:r>
              <a:rPr lang="en-US" sz="3200" dirty="0"/>
              <a:t> </a:t>
            </a:r>
            <a:r>
              <a:rPr lang="en-US" sz="3200" dirty="0" err="1"/>
              <a:t>elementum</a:t>
            </a:r>
            <a:r>
              <a:rPr lang="en-US" sz="3200" dirty="0"/>
              <a:t> </a:t>
            </a:r>
            <a:r>
              <a:rPr lang="en-US" sz="3200" dirty="0" err="1"/>
              <a:t>purus</a:t>
            </a:r>
            <a:r>
              <a:rPr lang="en-US" sz="3200" dirty="0"/>
              <a:t>. </a:t>
            </a:r>
            <a:r>
              <a:rPr lang="en-US" sz="3200" dirty="0" err="1"/>
              <a:t>Orci</a:t>
            </a:r>
            <a:r>
              <a:rPr lang="en-US" sz="3200" dirty="0"/>
              <a:t> </a:t>
            </a:r>
            <a:r>
              <a:rPr lang="en-US" sz="3200" dirty="0" err="1"/>
              <a:t>varius</a:t>
            </a:r>
            <a:r>
              <a:rPr lang="en-US" sz="3200" dirty="0"/>
              <a:t> </a:t>
            </a:r>
            <a:r>
              <a:rPr lang="en-US" sz="3200" dirty="0" err="1"/>
              <a:t>natoque</a:t>
            </a:r>
            <a:r>
              <a:rPr lang="en-US" sz="3200" dirty="0"/>
              <a:t>. Sed sed </a:t>
            </a:r>
            <a:r>
              <a:rPr lang="en-US" sz="3200" dirty="0" err="1"/>
              <a:t>congue</a:t>
            </a:r>
            <a:r>
              <a:rPr lang="en-US" sz="3200" dirty="0"/>
              <a:t> </a:t>
            </a:r>
            <a:r>
              <a:rPr lang="en-US" sz="3200" dirty="0" err="1"/>
              <a:t>lacus</a:t>
            </a:r>
            <a:r>
              <a:rPr lang="en-US" sz="3200" dirty="0"/>
              <a:t>, sit </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364223"/>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grpSp>
        <p:nvGrpSpPr>
          <p:cNvPr id="2" name="Group 1">
            <a:extLst>
              <a:ext uri="{FF2B5EF4-FFF2-40B4-BE49-F238E27FC236}">
                <a16:creationId xmlns:a16="http://schemas.microsoft.com/office/drawing/2014/main" id="{E26AF40E-DEBA-2D43-8567-56D159D8E235}"/>
              </a:ext>
            </a:extLst>
          </p:cNvPr>
          <p:cNvGrpSpPr/>
          <p:nvPr/>
        </p:nvGrpSpPr>
        <p:grpSpPr>
          <a:xfrm>
            <a:off x="1331843" y="30055935"/>
            <a:ext cx="7583557" cy="7408486"/>
            <a:chOff x="1331843" y="21945599"/>
            <a:chExt cx="7583557" cy="7408486"/>
          </a:xfrm>
        </p:grpSpPr>
        <p:sp>
          <p:nvSpPr>
            <p:cNvPr id="58" name="TextBox 57">
              <a:extLst>
                <a:ext uri="{FF2B5EF4-FFF2-40B4-BE49-F238E27FC236}">
                  <a16:creationId xmlns:a16="http://schemas.microsoft.com/office/drawing/2014/main" id="{B4B17A3E-B8F5-AD47-BF90-C798FB9A5795}"/>
                </a:ext>
              </a:extLst>
            </p:cNvPr>
            <p:cNvSpPr txBox="1"/>
            <p:nvPr/>
          </p:nvSpPr>
          <p:spPr>
            <a:xfrm>
              <a:off x="1331843" y="21945599"/>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 and 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1600" y="22860000"/>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 reason we made the app. </a:t>
              </a:r>
            </a:p>
            <a:p>
              <a:pPr algn="just"/>
              <a:endParaRPr lang="en-US" sz="3200" dirty="0"/>
            </a:p>
            <a:p>
              <a:pPr algn="just"/>
              <a:r>
                <a:rPr lang="en-US" sz="3200" dirty="0"/>
                <a:t>Studying can be a daunting task no matter the scholastic level, and traditional flash cards are time-consuming and exhaustive to create. Purchasing the raw materials can also add unnecessary expenses for students. To solve these problems, we created Flash Carma. Flash Carma is a web-based application that utilizes digital flashcards and helps the user study their custom material in an entertaining and enjoyable manner.</a:t>
              </a:r>
            </a:p>
          </p:txBody>
        </p:sp>
      </p:grpSp>
      <p:pic>
        <p:nvPicPr>
          <p:cNvPr id="30" name="Picture 29" descr="Graphical user interface, application&#10;&#10;Description automatically generated">
            <a:extLst>
              <a:ext uri="{FF2B5EF4-FFF2-40B4-BE49-F238E27FC236}">
                <a16:creationId xmlns:a16="http://schemas.microsoft.com/office/drawing/2014/main" id="{EECFDFCC-AA95-CA4D-825E-848FFE7C83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4200" y="26325576"/>
            <a:ext cx="7543800" cy="4956464"/>
          </a:xfrm>
          <a:prstGeom prst="rect">
            <a:avLst/>
          </a:prstGeom>
        </p:spPr>
      </p:pic>
      <p:sp>
        <p:nvSpPr>
          <p:cNvPr id="63" name="TextBox 62">
            <a:extLst>
              <a:ext uri="{FF2B5EF4-FFF2-40B4-BE49-F238E27FC236}">
                <a16:creationId xmlns:a16="http://schemas.microsoft.com/office/drawing/2014/main" id="{9A32D62A-0501-F949-A5B2-821CB6B360C1}"/>
              </a:ext>
            </a:extLst>
          </p:cNvPr>
          <p:cNvSpPr txBox="1"/>
          <p:nvPr/>
        </p:nvSpPr>
        <p:spPr>
          <a:xfrm>
            <a:off x="10744200" y="31629096"/>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r>
              <a:rPr lang="en-US" sz="3200" dirty="0" err="1"/>
              <a:t>Aliquam</a:t>
            </a:r>
            <a:r>
              <a:rPr lang="en-US" sz="3200" dirty="0"/>
              <a:t> </a:t>
            </a:r>
            <a:r>
              <a:rPr lang="en-US" sz="3200" dirty="0" err="1"/>
              <a:t>hendrerit</a:t>
            </a:r>
            <a:r>
              <a:rPr lang="en-US" sz="3200" dirty="0"/>
              <a:t> </a:t>
            </a:r>
            <a:r>
              <a:rPr lang="en-US" sz="3200" dirty="0" err="1"/>
              <a:t>laoreet</a:t>
            </a:r>
            <a:r>
              <a:rPr lang="en-US" sz="3200" dirty="0"/>
              <a:t> ante </a:t>
            </a:r>
            <a:r>
              <a:rPr lang="en-US" sz="3200" dirty="0" err="1"/>
              <a:t>eget</a:t>
            </a:r>
            <a:r>
              <a:rPr lang="en-US" sz="3200" dirty="0"/>
              <a:t> </a:t>
            </a:r>
            <a:r>
              <a:rPr lang="en-US" sz="3200" dirty="0" err="1"/>
              <a:t>commodo</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Curabitur</a:t>
            </a:r>
            <a:r>
              <a:rPr lang="en-US" sz="3200" dirty="0"/>
              <a:t> </a:t>
            </a:r>
            <a:r>
              <a:rPr lang="en-US" sz="3200" dirty="0" err="1"/>
              <a:t>nunc</a:t>
            </a:r>
            <a:r>
              <a:rPr lang="en-US" sz="3200" dirty="0"/>
              <a:t> </a:t>
            </a:r>
            <a:r>
              <a:rPr lang="en-US" sz="3200" dirty="0" err="1"/>
              <a:t>nibh</a:t>
            </a:r>
            <a:r>
              <a:rPr lang="en-US" sz="3200" dirty="0"/>
              <a:t>, </a:t>
            </a:r>
            <a:r>
              <a:rPr lang="en-US" sz="3200" dirty="0" err="1"/>
              <a:t>luctus</a:t>
            </a:r>
            <a:r>
              <a:rPr lang="en-US" sz="3200" dirty="0"/>
              <a:t> </a:t>
            </a:r>
            <a:r>
              <a:rPr lang="en-US" sz="3200" dirty="0" err="1"/>
              <a:t>quis</a:t>
            </a:r>
            <a:r>
              <a:rPr lang="en-US" sz="3200" dirty="0"/>
              <a:t> eros vel, </a:t>
            </a:r>
            <a:r>
              <a:rPr lang="en-US" sz="3200" dirty="0" err="1"/>
              <a:t>aliquet</a:t>
            </a:r>
            <a:r>
              <a:rPr lang="en-US" sz="3200" dirty="0"/>
              <a:t> </a:t>
            </a:r>
            <a:r>
              <a:rPr lang="en-US" sz="3200" dirty="0" err="1"/>
              <a:t>laoreet</a:t>
            </a:r>
            <a:r>
              <a:rPr lang="en-US" sz="3200" dirty="0"/>
              <a:t> </a:t>
            </a:r>
            <a:r>
              <a:rPr lang="en-US" sz="3200" dirty="0" err="1"/>
              <a:t>urna</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p>
        </p:txBody>
      </p:sp>
      <p:pic>
        <p:nvPicPr>
          <p:cNvPr id="32" name="Picture 31" descr="Graphical user interface, application&#10;&#10;Description automatically generated">
            <a:extLst>
              <a:ext uri="{FF2B5EF4-FFF2-40B4-BE49-F238E27FC236}">
                <a16:creationId xmlns:a16="http://schemas.microsoft.com/office/drawing/2014/main" id="{E2A355EF-BF37-1941-A838-15E3E50CF5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16800" y="18013685"/>
            <a:ext cx="7543800" cy="3590717"/>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0116800" y="21919480"/>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r>
              <a:rPr lang="en-US" sz="3200" dirty="0" err="1"/>
              <a:t>Aliquam</a:t>
            </a:r>
            <a:r>
              <a:rPr lang="en-US" sz="3200" dirty="0"/>
              <a:t> </a:t>
            </a:r>
            <a:r>
              <a:rPr lang="en-US" sz="3200" dirty="0" err="1"/>
              <a:t>hendrerit</a:t>
            </a:r>
            <a:r>
              <a:rPr lang="en-US" sz="3200" dirty="0"/>
              <a:t> </a:t>
            </a:r>
            <a:r>
              <a:rPr lang="en-US" sz="3200" dirty="0" err="1"/>
              <a:t>laoreet</a:t>
            </a:r>
            <a:r>
              <a:rPr lang="en-US" sz="3200" dirty="0"/>
              <a:t> ante </a:t>
            </a:r>
            <a:r>
              <a:rPr lang="en-US" sz="3200" dirty="0" err="1"/>
              <a:t>eget</a:t>
            </a:r>
            <a:r>
              <a:rPr lang="en-US" sz="3200" dirty="0"/>
              <a:t> </a:t>
            </a:r>
            <a:r>
              <a:rPr lang="en-US" sz="3200" dirty="0" err="1"/>
              <a:t>commodo</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Curabitur</a:t>
            </a:r>
            <a:r>
              <a:rPr lang="en-US" sz="3200" dirty="0"/>
              <a:t> </a:t>
            </a:r>
            <a:r>
              <a:rPr lang="en-US" sz="3200" dirty="0" err="1"/>
              <a:t>nunc</a:t>
            </a:r>
            <a:r>
              <a:rPr lang="en-US" sz="3200" dirty="0"/>
              <a:t> </a:t>
            </a:r>
            <a:r>
              <a:rPr lang="en-US" sz="3200" dirty="0" err="1"/>
              <a:t>nibh</a:t>
            </a:r>
            <a:r>
              <a:rPr lang="en-US" sz="3200" dirty="0"/>
              <a:t>, </a:t>
            </a:r>
            <a:r>
              <a:rPr lang="en-US" sz="3200" dirty="0" err="1"/>
              <a:t>luctus</a:t>
            </a:r>
            <a:r>
              <a:rPr lang="en-US" sz="3200" dirty="0"/>
              <a:t> </a:t>
            </a:r>
            <a:r>
              <a:rPr lang="en-US" sz="3200" dirty="0" err="1"/>
              <a:t>quis</a:t>
            </a:r>
            <a:r>
              <a:rPr lang="en-US" sz="3200" dirty="0"/>
              <a:t> eros vel, </a:t>
            </a:r>
            <a:r>
              <a:rPr lang="en-US" sz="3200" dirty="0" err="1"/>
              <a:t>aliquet</a:t>
            </a:r>
            <a:r>
              <a:rPr lang="en-US" sz="3200" dirty="0"/>
              <a:t> </a:t>
            </a:r>
            <a:r>
              <a:rPr lang="en-US" sz="3200" dirty="0" err="1"/>
              <a:t>laoreet</a:t>
            </a:r>
            <a:r>
              <a:rPr lang="en-US" sz="3200" dirty="0"/>
              <a:t> </a:t>
            </a:r>
            <a:r>
              <a:rPr lang="en-US" sz="3200" dirty="0" err="1"/>
              <a:t>urna</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p>
        </p:txBody>
      </p:sp>
      <p:pic>
        <p:nvPicPr>
          <p:cNvPr id="65" name="Picture 64" descr="A picture containing text, monitor, electronics, screenshot&#10;&#10;Description automatically generated">
            <a:extLst>
              <a:ext uri="{FF2B5EF4-FFF2-40B4-BE49-F238E27FC236}">
                <a16:creationId xmlns:a16="http://schemas.microsoft.com/office/drawing/2014/main" id="{F6801293-8C2D-DC4C-9773-5E5463ED4B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31300" y="25267558"/>
            <a:ext cx="4114800" cy="8509000"/>
          </a:xfrm>
          <a:prstGeom prst="rect">
            <a:avLst/>
          </a:prstGeom>
        </p:spPr>
      </p:pic>
      <p:sp>
        <p:nvSpPr>
          <p:cNvPr id="66" name="TextBox 65">
            <a:extLst>
              <a:ext uri="{FF2B5EF4-FFF2-40B4-BE49-F238E27FC236}">
                <a16:creationId xmlns:a16="http://schemas.microsoft.com/office/drawing/2014/main" id="{EC1F8AC7-7AEA-E74F-BE38-74113B20D5C9}"/>
              </a:ext>
            </a:extLst>
          </p:cNvPr>
          <p:cNvSpPr txBox="1"/>
          <p:nvPr/>
        </p:nvSpPr>
        <p:spPr>
          <a:xfrm>
            <a:off x="20116800" y="34088832"/>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 </a:t>
            </a:r>
            <a:r>
              <a:rPr lang="en-US" sz="3200" dirty="0"/>
              <a:t>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r>
              <a:rPr lang="en-US" sz="3200" dirty="0" err="1"/>
              <a:t>Aliquam</a:t>
            </a:r>
            <a:r>
              <a:rPr lang="en-US" sz="3200" dirty="0"/>
              <a:t> </a:t>
            </a:r>
            <a:r>
              <a:rPr lang="en-US" sz="3200" dirty="0" err="1"/>
              <a:t>hendrerit</a:t>
            </a:r>
            <a:r>
              <a:rPr lang="en-US" sz="3200" dirty="0"/>
              <a:t> </a:t>
            </a:r>
            <a:r>
              <a:rPr lang="en-US" sz="3200" dirty="0" err="1"/>
              <a:t>laoreet</a:t>
            </a:r>
            <a:r>
              <a:rPr lang="en-US" sz="3200" dirty="0"/>
              <a:t> ante </a:t>
            </a:r>
            <a:r>
              <a:rPr lang="en-US" sz="3200" dirty="0" err="1"/>
              <a:t>eget</a:t>
            </a:r>
            <a:r>
              <a:rPr lang="en-US" sz="3200" dirty="0"/>
              <a:t> </a:t>
            </a:r>
            <a:r>
              <a:rPr lang="en-US" sz="3200" dirty="0" err="1"/>
              <a:t>commodo</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Curabitur</a:t>
            </a:r>
            <a:r>
              <a:rPr lang="en-US" sz="3200" dirty="0"/>
              <a:t> </a:t>
            </a:r>
            <a:r>
              <a:rPr lang="en-US" sz="3200" dirty="0" err="1"/>
              <a:t>nunc</a:t>
            </a:r>
            <a:r>
              <a:rPr lang="en-US" sz="3200" dirty="0"/>
              <a:t> </a:t>
            </a:r>
            <a:r>
              <a:rPr lang="en-US" sz="3200" dirty="0" err="1"/>
              <a:t>nibh</a:t>
            </a:r>
            <a:r>
              <a:rPr lang="en-US" sz="3200" dirty="0"/>
              <a:t>, </a:t>
            </a:r>
            <a:r>
              <a:rPr lang="en-US" sz="3200" dirty="0" err="1"/>
              <a:t>luctus</a:t>
            </a:r>
            <a:r>
              <a:rPr lang="en-US" sz="3200" dirty="0"/>
              <a:t> </a:t>
            </a:r>
            <a:r>
              <a:rPr lang="en-US" sz="3200" dirty="0" err="1"/>
              <a:t>quis</a:t>
            </a:r>
            <a:r>
              <a:rPr lang="en-US" sz="3200" dirty="0"/>
              <a:t> eros vel, </a:t>
            </a:r>
            <a:r>
              <a:rPr lang="en-US" sz="3200" dirty="0" err="1"/>
              <a:t>aliquet</a:t>
            </a:r>
            <a:r>
              <a:rPr lang="en-US" sz="3200" dirty="0"/>
              <a:t> </a:t>
            </a:r>
            <a:r>
              <a:rPr lang="en-US" sz="3200" dirty="0" err="1"/>
              <a:t>laoreet</a:t>
            </a:r>
            <a:r>
              <a:rPr lang="en-US" sz="3200" dirty="0"/>
              <a:t> </a:t>
            </a:r>
            <a:r>
              <a:rPr lang="en-US" sz="3200" dirty="0" err="1"/>
              <a:t>urna</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89400" y="26910791"/>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89400" y="27822144"/>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p>
          <a:p>
            <a:pPr marL="514350" indent="-514350" algn="just">
              <a:buAutoNum type="arabicPeriod"/>
            </a:pPr>
            <a:r>
              <a:rPr lang="en-US" sz="3200" dirty="0" err="1"/>
              <a:t>Aliquam</a:t>
            </a:r>
            <a:r>
              <a:rPr lang="en-US" sz="3200" dirty="0"/>
              <a:t> </a:t>
            </a:r>
            <a:r>
              <a:rPr lang="en-US" sz="3200" dirty="0" err="1"/>
              <a:t>hendrerit</a:t>
            </a:r>
            <a:r>
              <a:rPr lang="en-US" sz="3200" dirty="0"/>
              <a:t> </a:t>
            </a:r>
            <a:r>
              <a:rPr lang="en-US" sz="3200" dirty="0" err="1"/>
              <a:t>laoreet</a:t>
            </a:r>
            <a:r>
              <a:rPr lang="en-US" sz="3200" dirty="0"/>
              <a:t> ante </a:t>
            </a:r>
            <a:r>
              <a:rPr lang="en-US" sz="3200" dirty="0" err="1"/>
              <a:t>eget</a:t>
            </a:r>
            <a:r>
              <a:rPr lang="en-US" sz="3200" dirty="0"/>
              <a:t> </a:t>
            </a:r>
            <a:r>
              <a:rPr lang="en-US" sz="3200" dirty="0" err="1"/>
              <a:t>commodo</a:t>
            </a:r>
            <a:r>
              <a:rPr lang="en-US" sz="3200" dirty="0"/>
              <a:t>. </a:t>
            </a:r>
          </a:p>
          <a:p>
            <a:pPr marL="514350" indent="-514350" algn="just">
              <a:buAutoNum type="arabicPeriod"/>
            </a:pP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Curabitur</a:t>
            </a:r>
            <a:r>
              <a:rPr lang="en-US" sz="3200" dirty="0"/>
              <a:t> </a:t>
            </a:r>
            <a:r>
              <a:rPr lang="en-US" sz="3200" dirty="0" err="1"/>
              <a:t>nunc</a:t>
            </a:r>
            <a:r>
              <a:rPr lang="en-US" sz="3200" dirty="0"/>
              <a:t> </a:t>
            </a:r>
            <a:r>
              <a:rPr lang="en-US" sz="3200" dirty="0" err="1"/>
              <a:t>nibh</a:t>
            </a:r>
            <a:r>
              <a:rPr lang="en-US" sz="3200" dirty="0"/>
              <a:t>, </a:t>
            </a:r>
            <a:r>
              <a:rPr lang="en-US" sz="3200" dirty="0" err="1"/>
              <a:t>luctus</a:t>
            </a:r>
            <a:r>
              <a:rPr lang="en-US" sz="3200" dirty="0"/>
              <a:t> </a:t>
            </a:r>
            <a:r>
              <a:rPr lang="en-US" sz="3200" dirty="0" err="1"/>
              <a:t>quis</a:t>
            </a:r>
            <a:r>
              <a:rPr lang="en-US" sz="3200" dirty="0"/>
              <a:t> eros vel, </a:t>
            </a:r>
            <a:r>
              <a:rPr lang="en-US" sz="3200" dirty="0" err="1"/>
              <a:t>aliquet</a:t>
            </a:r>
            <a:r>
              <a:rPr lang="en-US" sz="3200" dirty="0"/>
              <a:t> </a:t>
            </a:r>
            <a:r>
              <a:rPr lang="en-US" sz="3200" dirty="0" err="1"/>
              <a:t>laoreet</a:t>
            </a:r>
            <a:r>
              <a:rPr lang="en-US" sz="3200" dirty="0"/>
              <a:t> </a:t>
            </a:r>
            <a:r>
              <a:rPr lang="en-US" sz="3200" dirty="0" err="1"/>
              <a:t>urna</a:t>
            </a:r>
            <a:r>
              <a:rPr lang="en-US" sz="3200" dirty="0"/>
              <a:t>. </a:t>
            </a:r>
          </a:p>
          <a:p>
            <a:pPr marL="514350" indent="-514350" algn="just">
              <a:buAutoNum type="arabicPeriod"/>
            </a:pP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Mauris</a:t>
            </a:r>
            <a:r>
              <a:rPr lang="en-US" sz="3200" dirty="0"/>
              <a:t> </a:t>
            </a:r>
            <a:r>
              <a:rPr lang="en-US" sz="3200" dirty="0" err="1"/>
              <a:t>ultrices</a:t>
            </a:r>
            <a:r>
              <a:rPr lang="en-US" sz="3200" dirty="0"/>
              <a:t> mi id </a:t>
            </a:r>
            <a:r>
              <a:rPr lang="en-US" sz="3200" dirty="0" err="1"/>
              <a:t>erat</a:t>
            </a:r>
            <a:r>
              <a:rPr lang="en-US" sz="3200" dirty="0"/>
              <a:t> </a:t>
            </a:r>
            <a:r>
              <a:rPr lang="en-US" sz="3200" dirty="0" err="1"/>
              <a:t>efficitur</a:t>
            </a:r>
            <a:r>
              <a:rPr lang="en-US" sz="3200" dirty="0"/>
              <a:t>, at </a:t>
            </a:r>
            <a:r>
              <a:rPr lang="en-US" sz="3200" dirty="0" err="1"/>
              <a:t>mattis</a:t>
            </a:r>
            <a:r>
              <a:rPr lang="en-US" sz="3200" dirty="0"/>
              <a:t> lorem </a:t>
            </a:r>
            <a:r>
              <a:rPr lang="en-US" sz="3200" dirty="0" err="1"/>
              <a:t>mattis</a:t>
            </a:r>
            <a:r>
              <a:rPr lang="en-US" sz="3200" dirty="0"/>
              <a:t>. </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9489400" y="32497775"/>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13200" y="33371790"/>
            <a:ext cx="75438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and Dr. Leong Lee for his support of students in the Department of Computer Science and Information Technology.</a:t>
            </a:r>
          </a:p>
        </p:txBody>
      </p:sp>
      <p:grpSp>
        <p:nvGrpSpPr>
          <p:cNvPr id="5" name="Group 4">
            <a:extLst>
              <a:ext uri="{FF2B5EF4-FFF2-40B4-BE49-F238E27FC236}">
                <a16:creationId xmlns:a16="http://schemas.microsoft.com/office/drawing/2014/main" id="{59742193-577F-2942-A267-B93CD4F13224}"/>
              </a:ext>
            </a:extLst>
          </p:cNvPr>
          <p:cNvGrpSpPr/>
          <p:nvPr/>
        </p:nvGrpSpPr>
        <p:grpSpPr>
          <a:xfrm>
            <a:off x="31951117" y="226580"/>
            <a:ext cx="6149590" cy="5247376"/>
            <a:chOff x="31951117" y="226580"/>
            <a:chExt cx="6149590" cy="5247376"/>
          </a:xfrm>
        </p:grpSpPr>
        <p:sp>
          <p:nvSpPr>
            <p:cNvPr id="4" name="Rounded Rectangle 3">
              <a:extLst>
                <a:ext uri="{FF2B5EF4-FFF2-40B4-BE49-F238E27FC236}">
                  <a16:creationId xmlns:a16="http://schemas.microsoft.com/office/drawing/2014/main" id="{F4EB5A9A-CE28-C941-ACA7-13A48FB83886}"/>
                </a:ext>
              </a:extLst>
            </p:cNvPr>
            <p:cNvSpPr/>
            <p:nvPr/>
          </p:nvSpPr>
          <p:spPr>
            <a:xfrm>
              <a:off x="32871379" y="568897"/>
              <a:ext cx="4715274" cy="4715274"/>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515B732-F7C8-5544-9E59-78A020BFE492}"/>
                </a:ext>
              </a:extLst>
            </p:cNvPr>
            <p:cNvPicPr>
              <a:picLocks noChangeAspect="1"/>
            </p:cNvPicPr>
            <p:nvPr/>
          </p:nvPicPr>
          <p:blipFill rotWithShape="1">
            <a:blip r:embed="rId7">
              <a:extLst>
                <a:ext uri="{28A0092B-C50C-407E-A947-70E740481C1C}">
                  <a14:useLocalDpi xmlns:a14="http://schemas.microsoft.com/office/drawing/2010/main" val="0"/>
                </a:ext>
              </a:extLst>
            </a:blip>
            <a:srcRect l="18298" r="26759" b="16734"/>
            <a:stretch/>
          </p:blipFill>
          <p:spPr>
            <a:xfrm rot="2606580">
              <a:off x="31951117" y="226580"/>
              <a:ext cx="6149590" cy="5247376"/>
            </a:xfrm>
            <a:prstGeom prst="rect">
              <a:avLst/>
            </a:prstGeom>
          </p:spPr>
        </p:pic>
      </p:gr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544</TotalTime>
  <Words>1208</Words>
  <Application>Microsoft Macintosh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Moore, Joshua M.</cp:lastModifiedBy>
  <cp:revision>106</cp:revision>
  <cp:lastPrinted>2016-07-13T23:56:52Z</cp:lastPrinted>
  <dcterms:created xsi:type="dcterms:W3CDTF">2016-06-13T20:02:52Z</dcterms:created>
  <dcterms:modified xsi:type="dcterms:W3CDTF">2022-11-04T16:03:03Z</dcterms:modified>
</cp:coreProperties>
</file>