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5de44285c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5de44285c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5de44285c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5de44285c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5de44285c0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5de44285c0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5de44285c0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5de44285c0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5dda41fe94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5dda41fe94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5dda41fe94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5dda41fe94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5dda41fe94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5dda41fe94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5dda41fe9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5dda41fe9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5dda41fe94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5dda41fe94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5dda41fe94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5dda41fe94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dda41fe9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dda41fe9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dda41fe9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dda41fe9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dda41fe94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5dda41fe94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dda41fe94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5dda41fe94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dda41fe94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5dda41fe94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5dda41fe94_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5dda41fe94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5dda41fe94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5dda41fe94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5de44285c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5de44285c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 Carma Design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Adrian West, Brandon Sitz, Joseph Ramos-Garcia, and Josh Moore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Storyboard</a:t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7500" y="1307850"/>
            <a:ext cx="6197001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Storyboard</a:t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6200139" cy="353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Storyboard</a:t>
            </a:r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6194338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Storyboard</a:t>
            </a:r>
            <a:endParaRPr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6186663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/ Server Messages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Request user information from the database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JSON example:</a:t>
            </a:r>
            <a:endParaRPr sz="1000"/>
          </a:p>
          <a:p>
            <a:pPr indent="0" lvl="0" marL="45720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"users"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: [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"userid"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"123"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"user@example.com"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"password"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"password"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"username"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"user"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"score"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"100"</a:t>
            </a:r>
            <a:endParaRPr sz="10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]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/ Server Messages</a:t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1297500" y="1307850"/>
            <a:ext cx="7038900" cy="3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200"/>
              <a:t>Request study decks from the database</a:t>
            </a:r>
            <a:endParaRPr sz="32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200"/>
              <a:t>JSON example:</a:t>
            </a:r>
            <a:endParaRPr sz="3200"/>
          </a:p>
          <a:p>
            <a:pPr indent="0" lvl="0" marL="45720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3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"studyDecks"</a:t>
            </a:r>
            <a:r>
              <a:rPr lang="en" sz="3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sz="3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sz="3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3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"studyDeckid"</a:t>
            </a:r>
            <a:r>
              <a:rPr lang="en" sz="3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3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"0123"</a:t>
            </a:r>
            <a:r>
              <a:rPr lang="en" sz="3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3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3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"numberFlaschcards"</a:t>
            </a:r>
            <a:r>
              <a:rPr lang="en" sz="3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3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lang="en" sz="3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3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3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"timestamp"</a:t>
            </a:r>
            <a:r>
              <a:rPr lang="en" sz="3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3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"0123456789"</a:t>
            </a:r>
            <a:r>
              <a:rPr lang="en" sz="3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3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3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"flashcards"</a:t>
            </a:r>
            <a:r>
              <a:rPr lang="en" sz="3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: [</a:t>
            </a:r>
            <a:endParaRPr sz="3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{</a:t>
            </a:r>
            <a:endParaRPr sz="3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" sz="3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"flashcardid"</a:t>
            </a:r>
            <a:r>
              <a:rPr lang="en" sz="3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3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lang="en" sz="3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"question"</a:t>
            </a:r>
            <a:r>
              <a:rPr lang="en" sz="3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3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"question"</a:t>
            </a:r>
            <a:r>
              <a:rPr lang="en" sz="3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3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lang="en" sz="3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"answer"</a:t>
            </a:r>
            <a:r>
              <a:rPr lang="en" sz="3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3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"answer"</a:t>
            </a:r>
            <a:endParaRPr sz="32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}</a:t>
            </a:r>
            <a:endParaRPr sz="3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},</a:t>
            </a:r>
            <a:endParaRPr sz="3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{</a:t>
            </a:r>
            <a:endParaRPr sz="3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" sz="3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"flashcardid"</a:t>
            </a:r>
            <a:r>
              <a:rPr lang="en" sz="3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3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lang="en" sz="3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"question"</a:t>
            </a:r>
            <a:r>
              <a:rPr lang="en" sz="3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3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"question"</a:t>
            </a:r>
            <a:r>
              <a:rPr lang="en" sz="3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3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lang="en" sz="3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"answer"</a:t>
            </a:r>
            <a:r>
              <a:rPr lang="en" sz="3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3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"answer"</a:t>
            </a:r>
            <a:endParaRPr sz="32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}</a:t>
            </a:r>
            <a:endParaRPr sz="3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sz="3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]</a:t>
            </a:r>
            <a:endParaRPr sz="3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3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]</a:t>
            </a:r>
            <a:endParaRPr sz="3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Storage</a:t>
            </a:r>
            <a:endParaRPr/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94288"/>
            <a:ext cx="6267450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</a:t>
            </a:r>
            <a:endParaRPr/>
          </a:p>
        </p:txBody>
      </p:sp>
      <p:pic>
        <p:nvPicPr>
          <p:cNvPr id="233" name="Google Shape;2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25750"/>
            <a:ext cx="5747401" cy="3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Block diagram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Component diagram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User interface storyboard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Client / server messages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Database storage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 model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</a:t>
            </a:r>
            <a:endParaRPr/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Questions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Comments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Concerns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Thank you for your time!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Block diagram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Component diagram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User interface storyboard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Client / server messages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Database storage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 model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1449900" y="14610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9" y="1324275"/>
            <a:ext cx="6449299" cy="339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/>
        </p:nvSpPr>
        <p:spPr>
          <a:xfrm>
            <a:off x="1470043" y="1482771"/>
            <a:ext cx="3396600" cy="31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Diagram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7038898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Diagram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Flashcard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Has a front and back that is made up of two strings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Studydeck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 array of flashcards that allows for sorting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Navbar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Component that allows easy access to important pages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Page where you enter your email and password to login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Also allows you to sign up if its your first time visiting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Sign up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Page where you enter your email and password to login upon first arrival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Homepage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Page where you will see your cumulative study score and most recent decks used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Diagram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Studydeck Creation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Page where you can enter the title of the deck and flashcards for the deck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 Studydeck View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Page where you can view all the study decks you have made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Allows for the edit, creation, and deletion of a study deck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 launch into a study session from this page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Studydeck Edit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Page that lets you change the title and flashcards of a deck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Studysession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Page where you study your studydeck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Has an icon for highest </a:t>
            </a:r>
            <a:r>
              <a:rPr lang="en"/>
              <a:t>answer</a:t>
            </a:r>
            <a:r>
              <a:rPr lang="en"/>
              <a:t> streak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Displays total score for the session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Has buttons for incorrect and correct choices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</a:t>
            </a:r>
            <a:r>
              <a:rPr lang="en"/>
              <a:t> Diagram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Study Session Results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Page that displays the results of your previous study session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Allows you to retry for a higher score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Settings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Page where you can customize the user and site settings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Allows changing of username and password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Allows changing of website theme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Storyboard</a:t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6198261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Storyboard</a:t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 rotWithShape="1">
          <a:blip r:embed="rId3">
            <a:alphaModFix/>
          </a:blip>
          <a:srcRect b="1813" l="833" r="1117" t="1183"/>
          <a:stretch/>
        </p:blipFill>
        <p:spPr>
          <a:xfrm>
            <a:off x="1349200" y="1349650"/>
            <a:ext cx="6058223" cy="342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