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96e83e7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96e83e7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96e83e7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96e83e7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dda41fe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dda41fe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dda41fe9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dda41fe9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de44285c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de44285c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da41fe9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dda41fe9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96e83e7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96e83e7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dda41fe9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dda41fe9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da41fe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da41fe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44a8ac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44a8ac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96e83e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96e83e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96e83e7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96e83e7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918969a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918969a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918969a95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918969a9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918969a9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918969a9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a161cb8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a161cb8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Carma Project Update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Adrian West, Brandon Sitz, Joseph Ramos-Garcia, and Josh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Finished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Majority</a:t>
            </a:r>
            <a:r>
              <a:rPr lang="en" sz="1700"/>
              <a:t> of the Firebase functions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Retrieving,  adding, and deleting data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authentication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Creating a user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Results Page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 and Solutions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Passing data between separate pages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React Context API</a:t>
            </a:r>
            <a:endParaRPr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Store information in a global state that any component can access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Reaching Firebase Limit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Upgrading to Blaze Plan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Block Diagram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449900" y="1461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1470043" y="1482771"/>
            <a:ext cx="33966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43" y="989675"/>
            <a:ext cx="7317324" cy="3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Component Diagram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815442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User Interface Storyboard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1231650"/>
            <a:ext cx="625581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Data Model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0850"/>
            <a:ext cx="2855176" cy="38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Significant Changes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Development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Yet To Be and Currently Finished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Potential Issues and Solutions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Updated Diagrams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Closing and Questions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Comments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Concerns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Thank you for your time!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Significant Changes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Development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Yet To Be and Currently Finished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Potential Issues and Solutions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Updated Diagrams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Closing and Questions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Changes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Mostly consistent with proposal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Fewer pop-ups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Merging of Profile and Settings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feature moved to post-semester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Changes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Technologies Not Needed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Tailwind CSS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Express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Premade databases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In-Development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Navigation Bar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Links need to be routed and image for home to implement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View Study Decks Page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Pseudo code and some functions completed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Implementation of remaining functions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Testing and revision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In-Development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 Page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Format skeleton complete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Needs database support</a:t>
            </a:r>
            <a:endParaRPr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Read/Write to database</a:t>
            </a:r>
            <a:endParaRPr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Update screen with database info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In-Development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 Page</a:t>
            </a:r>
            <a:endParaRPr sz="17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900" y="2018425"/>
            <a:ext cx="5864651" cy="28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In-Development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Study Session Page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Functionality is generally </a:t>
            </a:r>
            <a:r>
              <a:rPr lang="en" sz="1700"/>
              <a:t>complete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475" y="2493825"/>
            <a:ext cx="4815575" cy="2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 To Be Finished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Study Deck Selection Page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Select a study deck to study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Profile Page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logout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Modify user information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UI settings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